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5.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6.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7.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8.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39.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 id="2147483697" r:id="rId3"/>
    <p:sldMasterId id="2147483743" r:id="rId4"/>
  </p:sldMasterIdLst>
  <p:notesMasterIdLst>
    <p:notesMasterId r:id="rId61"/>
  </p:notesMasterIdLst>
  <p:sldIdLst>
    <p:sldId id="493" r:id="rId5"/>
    <p:sldId id="498" r:id="rId6"/>
    <p:sldId id="307" r:id="rId7"/>
    <p:sldId id="489" r:id="rId8"/>
    <p:sldId id="501" r:id="rId9"/>
    <p:sldId id="271" r:id="rId10"/>
    <p:sldId id="305" r:id="rId11"/>
    <p:sldId id="263" r:id="rId12"/>
    <p:sldId id="502" r:id="rId13"/>
    <p:sldId id="729" r:id="rId14"/>
    <p:sldId id="728" r:id="rId15"/>
    <p:sldId id="328" r:id="rId16"/>
    <p:sldId id="457" r:id="rId17"/>
    <p:sldId id="342" r:id="rId18"/>
    <p:sldId id="731" r:id="rId19"/>
    <p:sldId id="301" r:id="rId20"/>
    <p:sldId id="598" r:id="rId21"/>
    <p:sldId id="719" r:id="rId22"/>
    <p:sldId id="610" r:id="rId23"/>
    <p:sldId id="611" r:id="rId24"/>
    <p:sldId id="732" r:id="rId25"/>
    <p:sldId id="733" r:id="rId26"/>
    <p:sldId id="734" r:id="rId27"/>
    <p:sldId id="735" r:id="rId28"/>
    <p:sldId id="736" r:id="rId29"/>
    <p:sldId id="737" r:id="rId30"/>
    <p:sldId id="738" r:id="rId31"/>
    <p:sldId id="739" r:id="rId32"/>
    <p:sldId id="740" r:id="rId33"/>
    <p:sldId id="741" r:id="rId34"/>
    <p:sldId id="742" r:id="rId35"/>
    <p:sldId id="743" r:id="rId36"/>
    <p:sldId id="768" r:id="rId37"/>
    <p:sldId id="744" r:id="rId38"/>
    <p:sldId id="745" r:id="rId39"/>
    <p:sldId id="746" r:id="rId40"/>
    <p:sldId id="747" r:id="rId41"/>
    <p:sldId id="756" r:id="rId42"/>
    <p:sldId id="748" r:id="rId43"/>
    <p:sldId id="749" r:id="rId44"/>
    <p:sldId id="750" r:id="rId45"/>
    <p:sldId id="751" r:id="rId46"/>
    <p:sldId id="752" r:id="rId47"/>
    <p:sldId id="753" r:id="rId48"/>
    <p:sldId id="754" r:id="rId49"/>
    <p:sldId id="755" r:id="rId50"/>
    <p:sldId id="757" r:id="rId51"/>
    <p:sldId id="770" r:id="rId52"/>
    <p:sldId id="759" r:id="rId53"/>
    <p:sldId id="760" r:id="rId54"/>
    <p:sldId id="769" r:id="rId55"/>
    <p:sldId id="762" r:id="rId56"/>
    <p:sldId id="764" r:id="rId57"/>
    <p:sldId id="765" r:id="rId58"/>
    <p:sldId id="766" r:id="rId59"/>
    <p:sldId id="771"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2DD44B1-DDDD-4CBE-A109-3FC360A1CF41}">
          <p14:sldIdLst>
            <p14:sldId id="493"/>
            <p14:sldId id="498"/>
            <p14:sldId id="307"/>
            <p14:sldId id="489"/>
            <p14:sldId id="501"/>
            <p14:sldId id="271"/>
            <p14:sldId id="305"/>
            <p14:sldId id="263"/>
            <p14:sldId id="502"/>
            <p14:sldId id="729"/>
            <p14:sldId id="728"/>
            <p14:sldId id="328"/>
            <p14:sldId id="457"/>
            <p14:sldId id="342"/>
            <p14:sldId id="731"/>
            <p14:sldId id="301"/>
            <p14:sldId id="598"/>
            <p14:sldId id="719"/>
            <p14:sldId id="610"/>
            <p14:sldId id="611"/>
            <p14:sldId id="732"/>
            <p14:sldId id="733"/>
            <p14:sldId id="734"/>
            <p14:sldId id="735"/>
            <p14:sldId id="736"/>
            <p14:sldId id="737"/>
            <p14:sldId id="738"/>
            <p14:sldId id="739"/>
            <p14:sldId id="740"/>
            <p14:sldId id="741"/>
            <p14:sldId id="742"/>
            <p14:sldId id="743"/>
            <p14:sldId id="768"/>
            <p14:sldId id="744"/>
            <p14:sldId id="745"/>
            <p14:sldId id="746"/>
            <p14:sldId id="747"/>
            <p14:sldId id="756"/>
            <p14:sldId id="748"/>
            <p14:sldId id="749"/>
            <p14:sldId id="750"/>
            <p14:sldId id="751"/>
            <p14:sldId id="752"/>
            <p14:sldId id="753"/>
            <p14:sldId id="754"/>
            <p14:sldId id="755"/>
            <p14:sldId id="757"/>
            <p14:sldId id="770"/>
            <p14:sldId id="759"/>
            <p14:sldId id="760"/>
            <p14:sldId id="769"/>
            <p14:sldId id="762"/>
            <p14:sldId id="764"/>
            <p14:sldId id="765"/>
            <p14:sldId id="766"/>
            <p14:sldId id="77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44" autoAdjust="0"/>
    <p:restoredTop sz="75763" autoAdjust="0"/>
  </p:normalViewPr>
  <p:slideViewPr>
    <p:cSldViewPr snapToGrid="0">
      <p:cViewPr varScale="1">
        <p:scale>
          <a:sx n="56" d="100"/>
          <a:sy n="56" d="100"/>
        </p:scale>
        <p:origin x="1236" y="72"/>
      </p:cViewPr>
      <p:guideLst/>
    </p:cSldViewPr>
  </p:slideViewPr>
  <p:notesTextViewPr>
    <p:cViewPr>
      <p:scale>
        <a:sx n="1" d="1"/>
        <a:sy n="1" d="1"/>
      </p:scale>
      <p:origin x="0" y="0"/>
    </p:cViewPr>
  </p:notesTextViewPr>
  <p:sorterViewPr>
    <p:cViewPr>
      <p:scale>
        <a:sx n="100" d="100"/>
        <a:sy n="100" d="100"/>
      </p:scale>
      <p:origin x="0" y="-811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_rels/data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image" Target="../media/image31.png"/><Relationship Id="rId4"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47F9BA-15B2-444E-B7B4-0DEBD501CB57}" type="doc">
      <dgm:prSet loTypeId="urn:microsoft.com/office/officeart/2009/3/layout/StepUpProcess" loCatId="process" qsTypeId="urn:microsoft.com/office/officeart/2005/8/quickstyle/3d2" qsCatId="3D" csTypeId="urn:microsoft.com/office/officeart/2005/8/colors/colorful1" csCatId="colorful" phldr="1"/>
      <dgm:spPr/>
      <dgm:t>
        <a:bodyPr/>
        <a:lstStyle/>
        <a:p>
          <a:endParaRPr lang="en-US"/>
        </a:p>
      </dgm:t>
    </dgm:pt>
    <dgm:pt modelId="{06CB9181-06F5-9B4B-A262-A8B045A4FDB5}">
      <dgm:prSet phldrT="[Text]" custT="1"/>
      <dgm:spPr/>
      <dgm:t>
        <a:bodyPr/>
        <a:lstStyle/>
        <a:p>
          <a:r>
            <a:rPr lang="ru-RU" sz="2400"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Алма Ата </a:t>
          </a:r>
          <a:r>
            <a:rPr lang="ru-RU" sz="2000" dirty="0" smtClean="0">
              <a:latin typeface="Times New Roman" panose="02020603050405020304" pitchFamily="18" charset="0"/>
              <a:cs typeface="Times New Roman" panose="02020603050405020304" pitchFamily="18" charset="0"/>
            </a:rPr>
            <a:t>тунхаглал</a:t>
          </a:r>
          <a:r>
            <a:rPr lang="en-US" sz="2000" dirty="0" smtClean="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1978</a:t>
          </a:r>
          <a:endParaRPr lang="en-US" sz="2000" dirty="0">
            <a:latin typeface="Times New Roman" panose="02020603050405020304" pitchFamily="18" charset="0"/>
            <a:cs typeface="Times New Roman" panose="02020603050405020304" pitchFamily="18" charset="0"/>
          </a:endParaRPr>
        </a:p>
      </dgm:t>
    </dgm:pt>
    <dgm:pt modelId="{155FF19C-9C15-0A40-9671-5891119BB0A0}" type="parTrans" cxnId="{0E19F505-F41B-6C4C-A21F-42D91D4EFD3C}">
      <dgm:prSet/>
      <dgm:spPr/>
      <dgm:t>
        <a:bodyPr/>
        <a:lstStyle/>
        <a:p>
          <a:endParaRPr lang="en-US">
            <a:latin typeface="Times New Roman" panose="02020603050405020304" pitchFamily="18" charset="0"/>
            <a:cs typeface="Times New Roman" panose="02020603050405020304" pitchFamily="18" charset="0"/>
          </a:endParaRPr>
        </a:p>
      </dgm:t>
    </dgm:pt>
    <dgm:pt modelId="{EF6C5C2D-7BD3-6545-BBDB-E2840C430E1B}" type="sibTrans" cxnId="{0E19F505-F41B-6C4C-A21F-42D91D4EFD3C}">
      <dgm:prSet/>
      <dgm:spPr/>
      <dgm:t>
        <a:bodyPr/>
        <a:lstStyle/>
        <a:p>
          <a:endParaRPr lang="en-US">
            <a:latin typeface="Times New Roman" panose="02020603050405020304" pitchFamily="18" charset="0"/>
            <a:cs typeface="Times New Roman" panose="02020603050405020304" pitchFamily="18" charset="0"/>
          </a:endParaRPr>
        </a:p>
      </dgm:t>
    </dgm:pt>
    <dgm:pt modelId="{F542FA59-4EB7-D945-A72C-0E55F0BD91A2}">
      <dgm:prSet phldrT="[Text]" custT="1"/>
      <dgm:spPr/>
      <dgm:t>
        <a:bodyPr/>
        <a:lstStyle/>
        <a:p>
          <a:pPr algn="l"/>
          <a:r>
            <a:rPr lang="ru-RU" sz="2400" dirty="0" smtClean="0">
              <a:latin typeface="Times New Roman" panose="02020603050405020304" pitchFamily="18" charset="0"/>
              <a:cs typeface="Times New Roman" panose="02020603050405020304" pitchFamily="18" charset="0"/>
            </a:rPr>
            <a:t> </a:t>
          </a:r>
          <a:r>
            <a:rPr lang="mn-MN" sz="2000" dirty="0" smtClean="0">
              <a:latin typeface="Times New Roman" panose="02020603050405020304" pitchFamily="18" charset="0"/>
              <a:cs typeface="Times New Roman" panose="02020603050405020304" pitchFamily="18" charset="0"/>
            </a:rPr>
            <a:t>Мянганы хөгжлийн зорилт</a:t>
          </a:r>
          <a:endParaRPr lang="en-US" sz="2000" dirty="0" smtClean="0">
            <a:latin typeface="Times New Roman" panose="02020603050405020304" pitchFamily="18" charset="0"/>
            <a:cs typeface="Times New Roman" panose="02020603050405020304" pitchFamily="18" charset="0"/>
          </a:endParaRPr>
        </a:p>
        <a:p>
          <a:pPr algn="l"/>
          <a:r>
            <a:rPr lang="en-US" sz="2000" dirty="0" smtClean="0">
              <a:latin typeface="Times New Roman" panose="02020603050405020304" pitchFamily="18" charset="0"/>
              <a:cs typeface="Times New Roman" panose="02020603050405020304" pitchFamily="18" charset="0"/>
            </a:rPr>
            <a:t>2015</a:t>
          </a:r>
          <a:endParaRPr lang="en-US" sz="2000" dirty="0">
            <a:latin typeface="Times New Roman" panose="02020603050405020304" pitchFamily="18" charset="0"/>
            <a:cs typeface="Times New Roman" panose="02020603050405020304" pitchFamily="18" charset="0"/>
          </a:endParaRPr>
        </a:p>
      </dgm:t>
    </dgm:pt>
    <dgm:pt modelId="{EE135BE7-CD87-5648-A0DC-2B21F0570D85}" type="parTrans" cxnId="{E826E450-734D-3244-849F-835D892C6FBE}">
      <dgm:prSet/>
      <dgm:spPr/>
      <dgm:t>
        <a:bodyPr/>
        <a:lstStyle/>
        <a:p>
          <a:endParaRPr lang="en-US">
            <a:latin typeface="Times New Roman" panose="02020603050405020304" pitchFamily="18" charset="0"/>
            <a:cs typeface="Times New Roman" panose="02020603050405020304" pitchFamily="18" charset="0"/>
          </a:endParaRPr>
        </a:p>
      </dgm:t>
    </dgm:pt>
    <dgm:pt modelId="{9195C341-8F53-C44C-AA24-8D3ADFD99713}" type="sibTrans" cxnId="{E826E450-734D-3244-849F-835D892C6FBE}">
      <dgm:prSet/>
      <dgm:spPr/>
      <dgm:t>
        <a:bodyPr/>
        <a:lstStyle/>
        <a:p>
          <a:endParaRPr lang="en-US">
            <a:latin typeface="Times New Roman" panose="02020603050405020304" pitchFamily="18" charset="0"/>
            <a:cs typeface="Times New Roman" panose="02020603050405020304" pitchFamily="18" charset="0"/>
          </a:endParaRPr>
        </a:p>
      </dgm:t>
    </dgm:pt>
    <dgm:pt modelId="{9771BBAA-EEE3-D44F-B444-3F4C2B5163A1}">
      <dgm:prSet phldrT="[Text]" custT="1"/>
      <dgm:spPr/>
      <dgm:t>
        <a:bodyPr/>
        <a:lstStyle/>
        <a:p>
          <a:r>
            <a:rPr lang="ru-RU" sz="2000" dirty="0" smtClean="0">
              <a:latin typeface="Times New Roman" panose="02020603050405020304" pitchFamily="18" charset="0"/>
              <a:cs typeface="Times New Roman" panose="02020603050405020304" pitchFamily="18" charset="0"/>
            </a:rPr>
            <a:t>Токиогийн Тунхаглал</a:t>
          </a:r>
          <a:endParaRPr lang="en-US" sz="2000" dirty="0" smtClean="0">
            <a:latin typeface="Times New Roman" panose="02020603050405020304" pitchFamily="18" charset="0"/>
            <a:cs typeface="Times New Roman" panose="02020603050405020304" pitchFamily="18" charset="0"/>
          </a:endParaRPr>
        </a:p>
        <a:p>
          <a:r>
            <a:rPr lang="ru-RU" sz="2000" dirty="0" smtClean="0">
              <a:latin typeface="Times New Roman" panose="02020603050405020304" pitchFamily="18" charset="0"/>
              <a:cs typeface="Times New Roman" panose="02020603050405020304" pitchFamily="18" charset="0"/>
            </a:rPr>
            <a:t>2017</a:t>
          </a:r>
          <a:endParaRPr lang="mn-MN" sz="2000" dirty="0" smtClean="0">
            <a:latin typeface="Times New Roman" panose="02020603050405020304" pitchFamily="18" charset="0"/>
            <a:cs typeface="Times New Roman" panose="02020603050405020304" pitchFamily="18" charset="0"/>
          </a:endParaRPr>
        </a:p>
        <a:p>
          <a:r>
            <a:rPr lang="mn-MN" sz="2200" dirty="0" smtClean="0">
              <a:solidFill>
                <a:srgbClr val="00B050"/>
              </a:solidFill>
              <a:latin typeface="Times New Roman" panose="02020603050405020304" pitchFamily="18" charset="0"/>
              <a:cs typeface="Times New Roman" panose="02020603050405020304" pitchFamily="18" charset="0"/>
            </a:rPr>
            <a:t>БНЭМХ-д хүрэхэд хэнийг ч орхигдуулахгүй байх</a:t>
          </a:r>
          <a:endParaRPr lang="en-US" sz="2200" dirty="0">
            <a:solidFill>
              <a:srgbClr val="00B050"/>
            </a:solidFill>
            <a:latin typeface="Times New Roman" panose="02020603050405020304" pitchFamily="18" charset="0"/>
            <a:cs typeface="Times New Roman" panose="02020603050405020304" pitchFamily="18" charset="0"/>
          </a:endParaRPr>
        </a:p>
      </dgm:t>
    </dgm:pt>
    <dgm:pt modelId="{05AABAE3-3166-3A49-A23F-A486CE94D41A}" type="parTrans" cxnId="{167A7CF5-83C4-E64E-A9C2-C7AC6802D91C}">
      <dgm:prSet/>
      <dgm:spPr/>
      <dgm:t>
        <a:bodyPr/>
        <a:lstStyle/>
        <a:p>
          <a:endParaRPr lang="en-US">
            <a:latin typeface="Times New Roman" panose="02020603050405020304" pitchFamily="18" charset="0"/>
            <a:cs typeface="Times New Roman" panose="02020603050405020304" pitchFamily="18" charset="0"/>
          </a:endParaRPr>
        </a:p>
      </dgm:t>
    </dgm:pt>
    <dgm:pt modelId="{6FB30C00-5695-AC4E-827E-B0892115616D}" type="sibTrans" cxnId="{167A7CF5-83C4-E64E-A9C2-C7AC6802D91C}">
      <dgm:prSet/>
      <dgm:spPr/>
      <dgm:t>
        <a:bodyPr/>
        <a:lstStyle/>
        <a:p>
          <a:endParaRPr lang="en-US">
            <a:latin typeface="Times New Roman" panose="02020603050405020304" pitchFamily="18" charset="0"/>
            <a:cs typeface="Times New Roman" panose="02020603050405020304" pitchFamily="18" charset="0"/>
          </a:endParaRPr>
        </a:p>
      </dgm:t>
    </dgm:pt>
    <dgm:pt modelId="{05A2CA53-0A4F-F546-BEED-766213F39228}">
      <dgm:prSet phldrT="[Text]" custT="1"/>
      <dgm:spPr/>
      <dgm:t>
        <a:bodyPr/>
        <a:lstStyle/>
        <a:p>
          <a:r>
            <a:rPr lang="ru-RU" sz="2000" dirty="0" smtClean="0">
              <a:latin typeface="Times New Roman" panose="02020603050405020304" pitchFamily="18" charset="0"/>
              <a:cs typeface="Times New Roman" panose="02020603050405020304" pitchFamily="18" charset="0"/>
            </a:rPr>
            <a:t>Астанагийн Тунхаглал</a:t>
          </a:r>
          <a:endParaRPr lang="en-US" sz="2000" dirty="0" smtClean="0">
            <a:latin typeface="Times New Roman" panose="02020603050405020304" pitchFamily="18" charset="0"/>
            <a:cs typeface="Times New Roman" panose="02020603050405020304" pitchFamily="18" charset="0"/>
          </a:endParaRPr>
        </a:p>
        <a:p>
          <a:r>
            <a:rPr lang="ru-RU" sz="2000" dirty="0" smtClean="0">
              <a:latin typeface="Times New Roman" panose="02020603050405020304" pitchFamily="18" charset="0"/>
              <a:cs typeface="Times New Roman" panose="02020603050405020304" pitchFamily="18" charset="0"/>
            </a:rPr>
            <a:t>2018</a:t>
          </a:r>
          <a:endParaRPr lang="en-US" sz="2000" dirty="0" smtClean="0">
            <a:latin typeface="Times New Roman" panose="02020603050405020304" pitchFamily="18" charset="0"/>
            <a:cs typeface="Times New Roman" panose="02020603050405020304" pitchFamily="18" charset="0"/>
          </a:endParaRPr>
        </a:p>
        <a:p>
          <a:r>
            <a:rPr lang="mn-MN" sz="2200" dirty="0" smtClean="0">
              <a:solidFill>
                <a:schemeClr val="tx1">
                  <a:lumMod val="75000"/>
                  <a:lumOff val="25000"/>
                </a:schemeClr>
              </a:solidFill>
              <a:latin typeface="Times New Roman" panose="02020603050405020304" pitchFamily="18" charset="0"/>
              <a:cs typeface="Times New Roman" panose="02020603050405020304" pitchFamily="18" charset="0"/>
            </a:rPr>
            <a:t>БНЭМХ-д хүрэх тулгын чулуу нь ЭМАШТҮ</a:t>
          </a:r>
          <a:endParaRPr lang="en-US" sz="2200" dirty="0">
            <a:solidFill>
              <a:schemeClr val="tx1">
                <a:lumMod val="75000"/>
                <a:lumOff val="25000"/>
              </a:schemeClr>
            </a:solidFill>
            <a:latin typeface="Times New Roman" panose="02020603050405020304" pitchFamily="18" charset="0"/>
            <a:cs typeface="Times New Roman" panose="02020603050405020304" pitchFamily="18" charset="0"/>
          </a:endParaRPr>
        </a:p>
      </dgm:t>
    </dgm:pt>
    <dgm:pt modelId="{E29F780B-00AD-BC45-A435-660F129F5225}" type="parTrans" cxnId="{1C179365-82D0-CC4D-BA57-849EB75B9788}">
      <dgm:prSet/>
      <dgm:spPr/>
      <dgm:t>
        <a:bodyPr/>
        <a:lstStyle/>
        <a:p>
          <a:endParaRPr lang="en-US">
            <a:latin typeface="Times New Roman" panose="02020603050405020304" pitchFamily="18" charset="0"/>
            <a:cs typeface="Times New Roman" panose="02020603050405020304" pitchFamily="18" charset="0"/>
          </a:endParaRPr>
        </a:p>
      </dgm:t>
    </dgm:pt>
    <dgm:pt modelId="{C74F2F13-BBC9-5041-A88B-C494F0D76B51}" type="sibTrans" cxnId="{1C179365-82D0-CC4D-BA57-849EB75B9788}">
      <dgm:prSet/>
      <dgm:spPr/>
      <dgm:t>
        <a:bodyPr/>
        <a:lstStyle/>
        <a:p>
          <a:endParaRPr lang="en-US">
            <a:latin typeface="Times New Roman" panose="02020603050405020304" pitchFamily="18" charset="0"/>
            <a:cs typeface="Times New Roman" panose="02020603050405020304" pitchFamily="18" charset="0"/>
          </a:endParaRPr>
        </a:p>
      </dgm:t>
    </dgm:pt>
    <dgm:pt modelId="{18665772-D477-8F44-AE01-74FA1A01D187}">
      <dgm:prSet phldrT="[Text]" custT="1"/>
      <dgm:spPr/>
      <dgm:t>
        <a:bodyPr/>
        <a:lstStyle/>
        <a:p>
          <a:pPr algn="l"/>
          <a:r>
            <a:rPr lang="mn-MN" sz="2000" dirty="0" smtClean="0">
              <a:latin typeface="Times New Roman" panose="02020603050405020304" pitchFamily="18" charset="0"/>
              <a:cs typeface="Times New Roman" panose="02020603050405020304" pitchFamily="18" charset="0"/>
            </a:rPr>
            <a:t>Тогтвортой хөгжлийн зорилт</a:t>
          </a:r>
          <a:r>
            <a:rPr lang="en-US" sz="2000" dirty="0" smtClean="0">
              <a:latin typeface="Times New Roman" panose="02020603050405020304" pitchFamily="18" charset="0"/>
              <a:cs typeface="Times New Roman" panose="02020603050405020304" pitchFamily="18" charset="0"/>
            </a:rPr>
            <a:t> 2030</a:t>
          </a:r>
          <a:endParaRPr lang="en-US" sz="2000" dirty="0">
            <a:latin typeface="Times New Roman" panose="02020603050405020304" pitchFamily="18" charset="0"/>
            <a:cs typeface="Times New Roman" panose="02020603050405020304" pitchFamily="18" charset="0"/>
          </a:endParaRPr>
        </a:p>
      </dgm:t>
    </dgm:pt>
    <dgm:pt modelId="{138335AF-F09F-E048-811D-FC482984102F}" type="parTrans" cxnId="{BABC951F-EC82-F84E-9C1F-500915D33A77}">
      <dgm:prSet/>
      <dgm:spPr/>
      <dgm:t>
        <a:bodyPr/>
        <a:lstStyle/>
        <a:p>
          <a:endParaRPr lang="en-US">
            <a:latin typeface="Times New Roman" panose="02020603050405020304" pitchFamily="18" charset="0"/>
            <a:cs typeface="Times New Roman" panose="02020603050405020304" pitchFamily="18" charset="0"/>
          </a:endParaRPr>
        </a:p>
      </dgm:t>
    </dgm:pt>
    <dgm:pt modelId="{CDC70390-090B-E148-B608-7F5B0D9F4CF8}" type="sibTrans" cxnId="{BABC951F-EC82-F84E-9C1F-500915D33A77}">
      <dgm:prSet/>
      <dgm:spPr/>
      <dgm:t>
        <a:bodyPr/>
        <a:lstStyle/>
        <a:p>
          <a:endParaRPr lang="en-US">
            <a:latin typeface="Times New Roman" panose="02020603050405020304" pitchFamily="18" charset="0"/>
            <a:cs typeface="Times New Roman" panose="02020603050405020304" pitchFamily="18" charset="0"/>
          </a:endParaRPr>
        </a:p>
      </dgm:t>
    </dgm:pt>
    <dgm:pt modelId="{0F868E51-F516-4B7F-86D4-88A5C472E977}">
      <dgm:prSet phldrT="[Text]" custT="1"/>
      <dgm:spPr/>
      <dgm:t>
        <a:bodyPr/>
        <a:lstStyle/>
        <a:p>
          <a:pPr algn="ctr"/>
          <a:r>
            <a:rPr lang="mn-MN" sz="2200" dirty="0" smtClean="0">
              <a:solidFill>
                <a:srgbClr val="0070C0"/>
              </a:solidFill>
              <a:latin typeface="Times New Roman" panose="02020603050405020304" pitchFamily="18" charset="0"/>
              <a:cs typeface="Times New Roman" panose="02020603050405020304" pitchFamily="18" charset="0"/>
            </a:rPr>
            <a:t>Бүх нийтийн эрүүл мэндийн хамралт</a:t>
          </a:r>
          <a:endParaRPr lang="en-US" sz="2200" dirty="0">
            <a:solidFill>
              <a:srgbClr val="0070C0"/>
            </a:solidFill>
            <a:latin typeface="Times New Roman" panose="02020603050405020304" pitchFamily="18" charset="0"/>
            <a:cs typeface="Times New Roman" panose="02020603050405020304" pitchFamily="18" charset="0"/>
          </a:endParaRPr>
        </a:p>
      </dgm:t>
    </dgm:pt>
    <dgm:pt modelId="{0C66EE06-EEC5-4D68-9F41-53C159BAB684}" type="parTrans" cxnId="{61BA1CF2-4985-4AE0-BA9F-F0E08B5427FA}">
      <dgm:prSet/>
      <dgm:spPr/>
      <dgm:t>
        <a:bodyPr/>
        <a:lstStyle/>
        <a:p>
          <a:endParaRPr lang="en-US"/>
        </a:p>
      </dgm:t>
    </dgm:pt>
    <dgm:pt modelId="{C5ED7F81-A852-4C95-A6AE-BF7F91DDBCF8}" type="sibTrans" cxnId="{61BA1CF2-4985-4AE0-BA9F-F0E08B5427FA}">
      <dgm:prSet/>
      <dgm:spPr/>
      <dgm:t>
        <a:bodyPr/>
        <a:lstStyle/>
        <a:p>
          <a:endParaRPr lang="en-US"/>
        </a:p>
      </dgm:t>
    </dgm:pt>
    <dgm:pt modelId="{9CC55BEE-481B-4678-BFEC-4543243FE1F6}">
      <dgm:prSet phldrT="[Text]" custT="1"/>
      <dgm:spPr/>
      <dgm:t>
        <a:bodyPr/>
        <a:lstStyle/>
        <a:p>
          <a:r>
            <a:rPr lang="mn-MN" sz="2200" dirty="0" smtClean="0">
              <a:solidFill>
                <a:srgbClr val="FF9900"/>
              </a:solidFill>
              <a:latin typeface="Times New Roman" panose="02020603050405020304" pitchFamily="18" charset="0"/>
              <a:cs typeface="Times New Roman" panose="02020603050405020304" pitchFamily="18" charset="0"/>
            </a:rPr>
            <a:t>ЭМАШТҮ</a:t>
          </a:r>
          <a:r>
            <a:rPr lang="en-US" sz="2200" dirty="0" smtClean="0">
              <a:solidFill>
                <a:srgbClr val="FF9900"/>
              </a:solidFill>
              <a:latin typeface="Times New Roman" panose="02020603050405020304" pitchFamily="18" charset="0"/>
              <a:cs typeface="Times New Roman" panose="02020603050405020304" pitchFamily="18" charset="0"/>
            </a:rPr>
            <a:t> </a:t>
          </a:r>
          <a:r>
            <a:rPr lang="mn-MN" sz="2200" dirty="0" smtClean="0">
              <a:solidFill>
                <a:srgbClr val="FF9900"/>
              </a:solidFill>
              <a:latin typeface="Times New Roman" panose="02020603050405020304" pitchFamily="18" charset="0"/>
              <a:cs typeface="Times New Roman" panose="02020603050405020304" pitchFamily="18" charset="0"/>
            </a:rPr>
            <a:t>хамгийн чухал  </a:t>
          </a:r>
          <a:endParaRPr lang="en-US" sz="2200" dirty="0">
            <a:solidFill>
              <a:srgbClr val="FF9900"/>
            </a:solidFill>
            <a:latin typeface="Times New Roman" panose="02020603050405020304" pitchFamily="18" charset="0"/>
            <a:cs typeface="Times New Roman" panose="02020603050405020304" pitchFamily="18" charset="0"/>
          </a:endParaRPr>
        </a:p>
      </dgm:t>
    </dgm:pt>
    <dgm:pt modelId="{BDE7FF9A-CD9D-430F-B33C-E7591BA638FB}" type="parTrans" cxnId="{21A9A7F4-8BD8-4149-BE2A-74763CD308A2}">
      <dgm:prSet/>
      <dgm:spPr/>
      <dgm:t>
        <a:bodyPr/>
        <a:lstStyle/>
        <a:p>
          <a:endParaRPr lang="en-US"/>
        </a:p>
      </dgm:t>
    </dgm:pt>
    <dgm:pt modelId="{F3F3C1C1-EC11-4327-BC1A-8EBA67E286EF}" type="sibTrans" cxnId="{21A9A7F4-8BD8-4149-BE2A-74763CD308A2}">
      <dgm:prSet/>
      <dgm:spPr/>
      <dgm:t>
        <a:bodyPr/>
        <a:lstStyle/>
        <a:p>
          <a:endParaRPr lang="en-US"/>
        </a:p>
      </dgm:t>
    </dgm:pt>
    <dgm:pt modelId="{3E17467A-4E2B-4505-9548-1D54149CE294}">
      <dgm:prSet phldrT="[Text]" custT="1"/>
      <dgm:spPr/>
      <dgm:t>
        <a:bodyPr/>
        <a:lstStyle/>
        <a:p>
          <a:pPr algn="l"/>
          <a:r>
            <a:rPr lang="mn-MN" sz="2200" dirty="0" smtClean="0">
              <a:solidFill>
                <a:srgbClr val="FFC000"/>
              </a:solidFill>
              <a:latin typeface="Times New Roman" panose="02020603050405020304" pitchFamily="18" charset="0"/>
              <a:cs typeface="Times New Roman" panose="02020603050405020304" pitchFamily="18" charset="0"/>
            </a:rPr>
            <a:t>ЭМАШТҮ-ний санхүүжилтыг нэмэгдүүлэх</a:t>
          </a:r>
          <a:endParaRPr lang="en-US" sz="2200" dirty="0">
            <a:solidFill>
              <a:srgbClr val="FFC000"/>
            </a:solidFill>
            <a:latin typeface="Times New Roman" panose="02020603050405020304" pitchFamily="18" charset="0"/>
            <a:cs typeface="Times New Roman" panose="02020603050405020304" pitchFamily="18" charset="0"/>
          </a:endParaRPr>
        </a:p>
      </dgm:t>
    </dgm:pt>
    <dgm:pt modelId="{0649313B-737C-4105-99A4-5878F6402637}" type="parTrans" cxnId="{11A15301-B8F5-44FF-9958-D28B6251A33F}">
      <dgm:prSet/>
      <dgm:spPr/>
      <dgm:t>
        <a:bodyPr/>
        <a:lstStyle/>
        <a:p>
          <a:endParaRPr lang="en-US"/>
        </a:p>
      </dgm:t>
    </dgm:pt>
    <dgm:pt modelId="{EA36B2CB-E3A6-4FD0-97F7-33B919DCC552}" type="sibTrans" cxnId="{11A15301-B8F5-44FF-9958-D28B6251A33F}">
      <dgm:prSet/>
      <dgm:spPr/>
      <dgm:t>
        <a:bodyPr/>
        <a:lstStyle/>
        <a:p>
          <a:endParaRPr lang="en-US"/>
        </a:p>
      </dgm:t>
    </dgm:pt>
    <dgm:pt modelId="{1E3C23EF-C23B-4995-BC5A-57E9E7FD5205}">
      <dgm:prSet/>
      <dgm:spPr/>
      <dgm:t>
        <a:bodyPr/>
        <a:lstStyle/>
        <a:p>
          <a:endParaRPr lang="en-US" sz="3600" dirty="0">
            <a:latin typeface="Times New Roman" panose="02020603050405020304" pitchFamily="18" charset="0"/>
            <a:cs typeface="Times New Roman" panose="02020603050405020304" pitchFamily="18" charset="0"/>
          </a:endParaRPr>
        </a:p>
      </dgm:t>
    </dgm:pt>
    <dgm:pt modelId="{36B218D1-C97F-4D81-B3A4-2197E782F2C9}" type="parTrans" cxnId="{03EC2F90-D8F9-4DA0-BDE2-C01C98C76302}">
      <dgm:prSet/>
      <dgm:spPr/>
      <dgm:t>
        <a:bodyPr/>
        <a:lstStyle/>
        <a:p>
          <a:endParaRPr lang="en-US"/>
        </a:p>
      </dgm:t>
    </dgm:pt>
    <dgm:pt modelId="{CED89D10-A81F-47B1-9A0A-A0497E636780}" type="sibTrans" cxnId="{03EC2F90-D8F9-4DA0-BDE2-C01C98C76302}">
      <dgm:prSet/>
      <dgm:spPr/>
      <dgm:t>
        <a:bodyPr/>
        <a:lstStyle/>
        <a:p>
          <a:endParaRPr lang="en-US"/>
        </a:p>
      </dgm:t>
    </dgm:pt>
    <dgm:pt modelId="{F13C16AA-3EEC-4AAF-8E01-DE05F24D27C3}" type="pres">
      <dgm:prSet presAssocID="{5347F9BA-15B2-444E-B7B4-0DEBD501CB57}" presName="rootnode" presStyleCnt="0">
        <dgm:presLayoutVars>
          <dgm:chMax/>
          <dgm:chPref/>
          <dgm:dir/>
          <dgm:animLvl val="lvl"/>
        </dgm:presLayoutVars>
      </dgm:prSet>
      <dgm:spPr/>
      <dgm:t>
        <a:bodyPr/>
        <a:lstStyle/>
        <a:p>
          <a:endParaRPr lang="en-US"/>
        </a:p>
      </dgm:t>
    </dgm:pt>
    <dgm:pt modelId="{D01B63A3-847E-4208-BC2F-1737435FA23F}" type="pres">
      <dgm:prSet presAssocID="{06CB9181-06F5-9B4B-A262-A8B045A4FDB5}" presName="composite" presStyleCnt="0"/>
      <dgm:spPr/>
    </dgm:pt>
    <dgm:pt modelId="{1E51600A-D812-4FAA-967E-9A180F344D4D}" type="pres">
      <dgm:prSet presAssocID="{06CB9181-06F5-9B4B-A262-A8B045A4FDB5}" presName="LShape" presStyleLbl="alignNode1" presStyleIdx="0" presStyleCnt="9"/>
      <dgm:spPr/>
    </dgm:pt>
    <dgm:pt modelId="{324C8A82-7043-49C8-BD64-CF354ED51E1E}" type="pres">
      <dgm:prSet presAssocID="{06CB9181-06F5-9B4B-A262-A8B045A4FDB5}" presName="ParentText" presStyleLbl="revTx" presStyleIdx="0" presStyleCnt="5">
        <dgm:presLayoutVars>
          <dgm:chMax val="0"/>
          <dgm:chPref val="0"/>
          <dgm:bulletEnabled val="1"/>
        </dgm:presLayoutVars>
      </dgm:prSet>
      <dgm:spPr/>
      <dgm:t>
        <a:bodyPr/>
        <a:lstStyle/>
        <a:p>
          <a:endParaRPr lang="en-US"/>
        </a:p>
      </dgm:t>
    </dgm:pt>
    <dgm:pt modelId="{C4A05A6D-267D-4D60-BB9C-A655E6AB7450}" type="pres">
      <dgm:prSet presAssocID="{06CB9181-06F5-9B4B-A262-A8B045A4FDB5}" presName="Triangle" presStyleLbl="alignNode1" presStyleIdx="1" presStyleCnt="9"/>
      <dgm:spPr/>
    </dgm:pt>
    <dgm:pt modelId="{57D403D3-5016-4920-B935-9B9FF0FA28D7}" type="pres">
      <dgm:prSet presAssocID="{EF6C5C2D-7BD3-6545-BBDB-E2840C430E1B}" presName="sibTrans" presStyleCnt="0"/>
      <dgm:spPr/>
    </dgm:pt>
    <dgm:pt modelId="{700B2993-0806-49BF-BBB4-8851EA3DA808}" type="pres">
      <dgm:prSet presAssocID="{EF6C5C2D-7BD3-6545-BBDB-E2840C430E1B}" presName="space" presStyleCnt="0"/>
      <dgm:spPr/>
    </dgm:pt>
    <dgm:pt modelId="{D78EC712-B113-44AB-AB11-59911DDF1B28}" type="pres">
      <dgm:prSet presAssocID="{F542FA59-4EB7-D945-A72C-0E55F0BD91A2}" presName="composite" presStyleCnt="0"/>
      <dgm:spPr/>
    </dgm:pt>
    <dgm:pt modelId="{B9C78F2F-2F6B-4326-BA6A-B8217056AA60}" type="pres">
      <dgm:prSet presAssocID="{F542FA59-4EB7-D945-A72C-0E55F0BD91A2}" presName="LShape" presStyleLbl="alignNode1" presStyleIdx="2" presStyleCnt="9"/>
      <dgm:spPr/>
    </dgm:pt>
    <dgm:pt modelId="{A458DA4B-1A2B-492D-83D8-193AEF3DF373}" type="pres">
      <dgm:prSet presAssocID="{F542FA59-4EB7-D945-A72C-0E55F0BD91A2}" presName="ParentText" presStyleLbl="revTx" presStyleIdx="1" presStyleCnt="5" custScaleX="104858" custScaleY="98669">
        <dgm:presLayoutVars>
          <dgm:chMax val="0"/>
          <dgm:chPref val="0"/>
          <dgm:bulletEnabled val="1"/>
        </dgm:presLayoutVars>
      </dgm:prSet>
      <dgm:spPr/>
      <dgm:t>
        <a:bodyPr/>
        <a:lstStyle/>
        <a:p>
          <a:endParaRPr lang="en-US"/>
        </a:p>
      </dgm:t>
    </dgm:pt>
    <dgm:pt modelId="{78822D87-9B1D-4867-AED1-8A2809D88595}" type="pres">
      <dgm:prSet presAssocID="{F542FA59-4EB7-D945-A72C-0E55F0BD91A2}" presName="Triangle" presStyleLbl="alignNode1" presStyleIdx="3" presStyleCnt="9"/>
      <dgm:spPr/>
    </dgm:pt>
    <dgm:pt modelId="{7C70D482-FFE8-4E1B-A294-4ED6D31785B0}" type="pres">
      <dgm:prSet presAssocID="{9195C341-8F53-C44C-AA24-8D3ADFD99713}" presName="sibTrans" presStyleCnt="0"/>
      <dgm:spPr/>
    </dgm:pt>
    <dgm:pt modelId="{446BCBE0-2F6F-474F-A90E-D07201121964}" type="pres">
      <dgm:prSet presAssocID="{9195C341-8F53-C44C-AA24-8D3ADFD99713}" presName="space" presStyleCnt="0"/>
      <dgm:spPr/>
    </dgm:pt>
    <dgm:pt modelId="{07147BAE-1B79-4E29-A7EE-6380C941B1A2}" type="pres">
      <dgm:prSet presAssocID="{9771BBAA-EEE3-D44F-B444-3F4C2B5163A1}" presName="composite" presStyleCnt="0"/>
      <dgm:spPr/>
    </dgm:pt>
    <dgm:pt modelId="{4BF9292B-5DA7-49FC-BCB8-D42B9BD6A702}" type="pres">
      <dgm:prSet presAssocID="{9771BBAA-EEE3-D44F-B444-3F4C2B5163A1}" presName="LShape" presStyleLbl="alignNode1" presStyleIdx="4" presStyleCnt="9"/>
      <dgm:spPr/>
    </dgm:pt>
    <dgm:pt modelId="{F5C0D2DD-6CE6-4DD5-9256-12F551B42DCE}" type="pres">
      <dgm:prSet presAssocID="{9771BBAA-EEE3-D44F-B444-3F4C2B5163A1}" presName="ParentText" presStyleLbl="revTx" presStyleIdx="2" presStyleCnt="5" custScaleX="112204" custLinFactNeighborX="4507" custLinFactNeighborY="-759">
        <dgm:presLayoutVars>
          <dgm:chMax val="0"/>
          <dgm:chPref val="0"/>
          <dgm:bulletEnabled val="1"/>
        </dgm:presLayoutVars>
      </dgm:prSet>
      <dgm:spPr/>
      <dgm:t>
        <a:bodyPr/>
        <a:lstStyle/>
        <a:p>
          <a:endParaRPr lang="en-US"/>
        </a:p>
      </dgm:t>
    </dgm:pt>
    <dgm:pt modelId="{263142C5-2AE6-4870-B21D-B4E95E54D087}" type="pres">
      <dgm:prSet presAssocID="{9771BBAA-EEE3-D44F-B444-3F4C2B5163A1}" presName="Triangle" presStyleLbl="alignNode1" presStyleIdx="5" presStyleCnt="9"/>
      <dgm:spPr/>
    </dgm:pt>
    <dgm:pt modelId="{AD11877F-F941-4974-BB3B-3EDEDA7606E4}" type="pres">
      <dgm:prSet presAssocID="{6FB30C00-5695-AC4E-827E-B0892115616D}" presName="sibTrans" presStyleCnt="0"/>
      <dgm:spPr/>
    </dgm:pt>
    <dgm:pt modelId="{2D9A27D9-1EE2-42B4-BDCF-65540BD3860F}" type="pres">
      <dgm:prSet presAssocID="{6FB30C00-5695-AC4E-827E-B0892115616D}" presName="space" presStyleCnt="0"/>
      <dgm:spPr/>
    </dgm:pt>
    <dgm:pt modelId="{079E99F6-ADB6-4A6F-B746-10332E63B717}" type="pres">
      <dgm:prSet presAssocID="{05A2CA53-0A4F-F546-BEED-766213F39228}" presName="composite" presStyleCnt="0"/>
      <dgm:spPr/>
    </dgm:pt>
    <dgm:pt modelId="{2E018364-2950-4981-BE02-0AC0D9E312CC}" type="pres">
      <dgm:prSet presAssocID="{05A2CA53-0A4F-F546-BEED-766213F39228}" presName="LShape" presStyleLbl="alignNode1" presStyleIdx="6" presStyleCnt="9"/>
      <dgm:spPr/>
    </dgm:pt>
    <dgm:pt modelId="{B18A5BEB-FD04-4752-835A-82B53ECFA5BC}" type="pres">
      <dgm:prSet presAssocID="{05A2CA53-0A4F-F546-BEED-766213F39228}" presName="ParentText" presStyleLbl="revTx" presStyleIdx="3" presStyleCnt="5">
        <dgm:presLayoutVars>
          <dgm:chMax val="0"/>
          <dgm:chPref val="0"/>
          <dgm:bulletEnabled val="1"/>
        </dgm:presLayoutVars>
      </dgm:prSet>
      <dgm:spPr/>
      <dgm:t>
        <a:bodyPr/>
        <a:lstStyle/>
        <a:p>
          <a:endParaRPr lang="en-US"/>
        </a:p>
      </dgm:t>
    </dgm:pt>
    <dgm:pt modelId="{73EB63BC-DD6B-49EA-BBB5-C4E60C176A0F}" type="pres">
      <dgm:prSet presAssocID="{05A2CA53-0A4F-F546-BEED-766213F39228}" presName="Triangle" presStyleLbl="alignNode1" presStyleIdx="7" presStyleCnt="9"/>
      <dgm:spPr/>
    </dgm:pt>
    <dgm:pt modelId="{74E61FEB-8615-4668-B90B-168C0F0CDD2D}" type="pres">
      <dgm:prSet presAssocID="{C74F2F13-BBC9-5041-A88B-C494F0D76B51}" presName="sibTrans" presStyleCnt="0"/>
      <dgm:spPr/>
    </dgm:pt>
    <dgm:pt modelId="{AB106615-AF9A-4EB5-A999-3473CAAAB443}" type="pres">
      <dgm:prSet presAssocID="{C74F2F13-BBC9-5041-A88B-C494F0D76B51}" presName="space" presStyleCnt="0"/>
      <dgm:spPr/>
    </dgm:pt>
    <dgm:pt modelId="{8EDC1EC9-1991-4137-B3B5-B4662B6191F0}" type="pres">
      <dgm:prSet presAssocID="{18665772-D477-8F44-AE01-74FA1A01D187}" presName="composite" presStyleCnt="0"/>
      <dgm:spPr/>
    </dgm:pt>
    <dgm:pt modelId="{CC02CC85-431D-4987-8643-411345B2E229}" type="pres">
      <dgm:prSet presAssocID="{18665772-D477-8F44-AE01-74FA1A01D187}" presName="LShape" presStyleLbl="alignNode1" presStyleIdx="8" presStyleCnt="9"/>
      <dgm:spPr/>
    </dgm:pt>
    <dgm:pt modelId="{7CA3F734-61FA-4E8E-905C-4C64A5025CAD}" type="pres">
      <dgm:prSet presAssocID="{18665772-D477-8F44-AE01-74FA1A01D187}" presName="ParentText" presStyleLbl="revTx" presStyleIdx="4" presStyleCnt="5">
        <dgm:presLayoutVars>
          <dgm:chMax val="0"/>
          <dgm:chPref val="0"/>
          <dgm:bulletEnabled val="1"/>
        </dgm:presLayoutVars>
      </dgm:prSet>
      <dgm:spPr/>
      <dgm:t>
        <a:bodyPr/>
        <a:lstStyle/>
        <a:p>
          <a:endParaRPr lang="en-US"/>
        </a:p>
      </dgm:t>
    </dgm:pt>
  </dgm:ptLst>
  <dgm:cxnLst>
    <dgm:cxn modelId="{7DDCB42D-4BB5-49EA-B9DE-B6D3E9AA2DA5}" type="presOf" srcId="{9771BBAA-EEE3-D44F-B444-3F4C2B5163A1}" destId="{F5C0D2DD-6CE6-4DD5-9256-12F551B42DCE}" srcOrd="0" destOrd="0" presId="urn:microsoft.com/office/officeart/2009/3/layout/StepUpProcess"/>
    <dgm:cxn modelId="{1C179365-82D0-CC4D-BA57-849EB75B9788}" srcId="{5347F9BA-15B2-444E-B7B4-0DEBD501CB57}" destId="{05A2CA53-0A4F-F546-BEED-766213F39228}" srcOrd="3" destOrd="0" parTransId="{E29F780B-00AD-BC45-A435-660F129F5225}" sibTransId="{C74F2F13-BBC9-5041-A88B-C494F0D76B51}"/>
    <dgm:cxn modelId="{CDF654FD-F644-4E1C-AC17-BFBE54EA1210}" type="presOf" srcId="{9CC55BEE-481B-4678-BFEC-4543243FE1F6}" destId="{324C8A82-7043-49C8-BD64-CF354ED51E1E}" srcOrd="0" destOrd="1" presId="urn:microsoft.com/office/officeart/2009/3/layout/StepUpProcess"/>
    <dgm:cxn modelId="{E826E450-734D-3244-849F-835D892C6FBE}" srcId="{5347F9BA-15B2-444E-B7B4-0DEBD501CB57}" destId="{F542FA59-4EB7-D945-A72C-0E55F0BD91A2}" srcOrd="1" destOrd="0" parTransId="{EE135BE7-CD87-5648-A0DC-2B21F0570D85}" sibTransId="{9195C341-8F53-C44C-AA24-8D3ADFD99713}"/>
    <dgm:cxn modelId="{139510D2-6C1A-4225-B563-D223FF40A325}" type="presOf" srcId="{3E17467A-4E2B-4505-9548-1D54149CE294}" destId="{A458DA4B-1A2B-492D-83D8-193AEF3DF373}" srcOrd="0" destOrd="1" presId="urn:microsoft.com/office/officeart/2009/3/layout/StepUpProcess"/>
    <dgm:cxn modelId="{61BA1CF2-4985-4AE0-BA9F-F0E08B5427FA}" srcId="{18665772-D477-8F44-AE01-74FA1A01D187}" destId="{0F868E51-F516-4B7F-86D4-88A5C472E977}" srcOrd="0" destOrd="0" parTransId="{0C66EE06-EEC5-4D68-9F41-53C159BAB684}" sibTransId="{C5ED7F81-A852-4C95-A6AE-BF7F91DDBCF8}"/>
    <dgm:cxn modelId="{BABC951F-EC82-F84E-9C1F-500915D33A77}" srcId="{5347F9BA-15B2-444E-B7B4-0DEBD501CB57}" destId="{18665772-D477-8F44-AE01-74FA1A01D187}" srcOrd="4" destOrd="0" parTransId="{138335AF-F09F-E048-811D-FC482984102F}" sibTransId="{CDC70390-090B-E148-B608-7F5B0D9F4CF8}"/>
    <dgm:cxn modelId="{E83998BD-DF79-4FBD-B9C7-74BCC9D08D97}" type="presOf" srcId="{18665772-D477-8F44-AE01-74FA1A01D187}" destId="{7CA3F734-61FA-4E8E-905C-4C64A5025CAD}" srcOrd="0" destOrd="0" presId="urn:microsoft.com/office/officeart/2009/3/layout/StepUpProcess"/>
    <dgm:cxn modelId="{167A7CF5-83C4-E64E-A9C2-C7AC6802D91C}" srcId="{5347F9BA-15B2-444E-B7B4-0DEBD501CB57}" destId="{9771BBAA-EEE3-D44F-B444-3F4C2B5163A1}" srcOrd="2" destOrd="0" parTransId="{05AABAE3-3166-3A49-A23F-A486CE94D41A}" sibTransId="{6FB30C00-5695-AC4E-827E-B0892115616D}"/>
    <dgm:cxn modelId="{21A9A7F4-8BD8-4149-BE2A-74763CD308A2}" srcId="{06CB9181-06F5-9B4B-A262-A8B045A4FDB5}" destId="{9CC55BEE-481B-4678-BFEC-4543243FE1F6}" srcOrd="0" destOrd="0" parTransId="{BDE7FF9A-CD9D-430F-B33C-E7591BA638FB}" sibTransId="{F3F3C1C1-EC11-4327-BC1A-8EBA67E286EF}"/>
    <dgm:cxn modelId="{4D01B437-7983-4C34-A75D-5D98FA9DE8B6}" type="presOf" srcId="{F542FA59-4EB7-D945-A72C-0E55F0BD91A2}" destId="{A458DA4B-1A2B-492D-83D8-193AEF3DF373}" srcOrd="0" destOrd="0" presId="urn:microsoft.com/office/officeart/2009/3/layout/StepUpProcess"/>
    <dgm:cxn modelId="{9D513003-1F0A-44D2-A893-EF033B7FF21B}" type="presOf" srcId="{06CB9181-06F5-9B4B-A262-A8B045A4FDB5}" destId="{324C8A82-7043-49C8-BD64-CF354ED51E1E}" srcOrd="0" destOrd="0" presId="urn:microsoft.com/office/officeart/2009/3/layout/StepUpProcess"/>
    <dgm:cxn modelId="{379729C2-913F-4351-B2BA-CDA52D9B3BC7}" type="presOf" srcId="{1E3C23EF-C23B-4995-BC5A-57E9E7FD5205}" destId="{A458DA4B-1A2B-492D-83D8-193AEF3DF373}" srcOrd="0" destOrd="2" presId="urn:microsoft.com/office/officeart/2009/3/layout/StepUpProcess"/>
    <dgm:cxn modelId="{6B2AD152-1E92-4F7D-8DD2-3ABADE8B97FB}" type="presOf" srcId="{0F868E51-F516-4B7F-86D4-88A5C472E977}" destId="{7CA3F734-61FA-4E8E-905C-4C64A5025CAD}" srcOrd="0" destOrd="1" presId="urn:microsoft.com/office/officeart/2009/3/layout/StepUpProcess"/>
    <dgm:cxn modelId="{03EC2F90-D8F9-4DA0-BDE2-C01C98C76302}" srcId="{F542FA59-4EB7-D945-A72C-0E55F0BD91A2}" destId="{1E3C23EF-C23B-4995-BC5A-57E9E7FD5205}" srcOrd="1" destOrd="0" parTransId="{36B218D1-C97F-4D81-B3A4-2197E782F2C9}" sibTransId="{CED89D10-A81F-47B1-9A0A-A0497E636780}"/>
    <dgm:cxn modelId="{0E19F505-F41B-6C4C-A21F-42D91D4EFD3C}" srcId="{5347F9BA-15B2-444E-B7B4-0DEBD501CB57}" destId="{06CB9181-06F5-9B4B-A262-A8B045A4FDB5}" srcOrd="0" destOrd="0" parTransId="{155FF19C-9C15-0A40-9671-5891119BB0A0}" sibTransId="{EF6C5C2D-7BD3-6545-BBDB-E2840C430E1B}"/>
    <dgm:cxn modelId="{462CFF69-F9E3-4A86-904A-D35C69658F6A}" type="presOf" srcId="{5347F9BA-15B2-444E-B7B4-0DEBD501CB57}" destId="{F13C16AA-3EEC-4AAF-8E01-DE05F24D27C3}" srcOrd="0" destOrd="0" presId="urn:microsoft.com/office/officeart/2009/3/layout/StepUpProcess"/>
    <dgm:cxn modelId="{11A15301-B8F5-44FF-9958-D28B6251A33F}" srcId="{F542FA59-4EB7-D945-A72C-0E55F0BD91A2}" destId="{3E17467A-4E2B-4505-9548-1D54149CE294}" srcOrd="0" destOrd="0" parTransId="{0649313B-737C-4105-99A4-5878F6402637}" sibTransId="{EA36B2CB-E3A6-4FD0-97F7-33B919DCC552}"/>
    <dgm:cxn modelId="{820C5580-23B7-4CF5-90CB-B6C68DBB1448}" type="presOf" srcId="{05A2CA53-0A4F-F546-BEED-766213F39228}" destId="{B18A5BEB-FD04-4752-835A-82B53ECFA5BC}" srcOrd="0" destOrd="0" presId="urn:microsoft.com/office/officeart/2009/3/layout/StepUpProcess"/>
    <dgm:cxn modelId="{B1EEB943-2237-43E7-985A-D13D73935E0E}" type="presParOf" srcId="{F13C16AA-3EEC-4AAF-8E01-DE05F24D27C3}" destId="{D01B63A3-847E-4208-BC2F-1737435FA23F}" srcOrd="0" destOrd="0" presId="urn:microsoft.com/office/officeart/2009/3/layout/StepUpProcess"/>
    <dgm:cxn modelId="{9B4FFF64-1183-4BBC-A62A-43A285A74E59}" type="presParOf" srcId="{D01B63A3-847E-4208-BC2F-1737435FA23F}" destId="{1E51600A-D812-4FAA-967E-9A180F344D4D}" srcOrd="0" destOrd="0" presId="urn:microsoft.com/office/officeart/2009/3/layout/StepUpProcess"/>
    <dgm:cxn modelId="{648260C9-B6D8-41E8-8B04-7917AD56240B}" type="presParOf" srcId="{D01B63A3-847E-4208-BC2F-1737435FA23F}" destId="{324C8A82-7043-49C8-BD64-CF354ED51E1E}" srcOrd="1" destOrd="0" presId="urn:microsoft.com/office/officeart/2009/3/layout/StepUpProcess"/>
    <dgm:cxn modelId="{19731E45-FE3C-434F-8238-EB04ED5F0C52}" type="presParOf" srcId="{D01B63A3-847E-4208-BC2F-1737435FA23F}" destId="{C4A05A6D-267D-4D60-BB9C-A655E6AB7450}" srcOrd="2" destOrd="0" presId="urn:microsoft.com/office/officeart/2009/3/layout/StepUpProcess"/>
    <dgm:cxn modelId="{F12892BC-DFEC-4DB1-BDCE-EAE1AE11F61A}" type="presParOf" srcId="{F13C16AA-3EEC-4AAF-8E01-DE05F24D27C3}" destId="{57D403D3-5016-4920-B935-9B9FF0FA28D7}" srcOrd="1" destOrd="0" presId="urn:microsoft.com/office/officeart/2009/3/layout/StepUpProcess"/>
    <dgm:cxn modelId="{A14CAF2B-A1FA-431A-98C5-FF1E6FF15819}" type="presParOf" srcId="{57D403D3-5016-4920-B935-9B9FF0FA28D7}" destId="{700B2993-0806-49BF-BBB4-8851EA3DA808}" srcOrd="0" destOrd="0" presId="urn:microsoft.com/office/officeart/2009/3/layout/StepUpProcess"/>
    <dgm:cxn modelId="{9F95D368-8078-40A5-9873-8CCDF3220996}" type="presParOf" srcId="{F13C16AA-3EEC-4AAF-8E01-DE05F24D27C3}" destId="{D78EC712-B113-44AB-AB11-59911DDF1B28}" srcOrd="2" destOrd="0" presId="urn:microsoft.com/office/officeart/2009/3/layout/StepUpProcess"/>
    <dgm:cxn modelId="{65EF6F7D-C927-4FC2-805C-BCB0B050DA50}" type="presParOf" srcId="{D78EC712-B113-44AB-AB11-59911DDF1B28}" destId="{B9C78F2F-2F6B-4326-BA6A-B8217056AA60}" srcOrd="0" destOrd="0" presId="urn:microsoft.com/office/officeart/2009/3/layout/StepUpProcess"/>
    <dgm:cxn modelId="{7242E080-888F-4B3E-B659-A91C07597316}" type="presParOf" srcId="{D78EC712-B113-44AB-AB11-59911DDF1B28}" destId="{A458DA4B-1A2B-492D-83D8-193AEF3DF373}" srcOrd="1" destOrd="0" presId="urn:microsoft.com/office/officeart/2009/3/layout/StepUpProcess"/>
    <dgm:cxn modelId="{D21C13B1-B53B-41C1-8F70-411DA5286101}" type="presParOf" srcId="{D78EC712-B113-44AB-AB11-59911DDF1B28}" destId="{78822D87-9B1D-4867-AED1-8A2809D88595}" srcOrd="2" destOrd="0" presId="urn:microsoft.com/office/officeart/2009/3/layout/StepUpProcess"/>
    <dgm:cxn modelId="{C617647D-0AB3-43D0-A61E-3C2AF4CAF3C7}" type="presParOf" srcId="{F13C16AA-3EEC-4AAF-8E01-DE05F24D27C3}" destId="{7C70D482-FFE8-4E1B-A294-4ED6D31785B0}" srcOrd="3" destOrd="0" presId="urn:microsoft.com/office/officeart/2009/3/layout/StepUpProcess"/>
    <dgm:cxn modelId="{7A589A80-9C6A-4252-8CD8-81B5DB147EF7}" type="presParOf" srcId="{7C70D482-FFE8-4E1B-A294-4ED6D31785B0}" destId="{446BCBE0-2F6F-474F-A90E-D07201121964}" srcOrd="0" destOrd="0" presId="urn:microsoft.com/office/officeart/2009/3/layout/StepUpProcess"/>
    <dgm:cxn modelId="{72FEFE3F-CF64-4FC0-AEC1-06BAE2463E5B}" type="presParOf" srcId="{F13C16AA-3EEC-4AAF-8E01-DE05F24D27C3}" destId="{07147BAE-1B79-4E29-A7EE-6380C941B1A2}" srcOrd="4" destOrd="0" presId="urn:microsoft.com/office/officeart/2009/3/layout/StepUpProcess"/>
    <dgm:cxn modelId="{92A360D9-124F-4C86-9817-510A06397B6A}" type="presParOf" srcId="{07147BAE-1B79-4E29-A7EE-6380C941B1A2}" destId="{4BF9292B-5DA7-49FC-BCB8-D42B9BD6A702}" srcOrd="0" destOrd="0" presId="urn:microsoft.com/office/officeart/2009/3/layout/StepUpProcess"/>
    <dgm:cxn modelId="{195166A5-D45D-4884-ACC5-976B3599549A}" type="presParOf" srcId="{07147BAE-1B79-4E29-A7EE-6380C941B1A2}" destId="{F5C0D2DD-6CE6-4DD5-9256-12F551B42DCE}" srcOrd="1" destOrd="0" presId="urn:microsoft.com/office/officeart/2009/3/layout/StepUpProcess"/>
    <dgm:cxn modelId="{3BFE48C3-4EA0-42AD-990C-1BF7CFF60F22}" type="presParOf" srcId="{07147BAE-1B79-4E29-A7EE-6380C941B1A2}" destId="{263142C5-2AE6-4870-B21D-B4E95E54D087}" srcOrd="2" destOrd="0" presId="urn:microsoft.com/office/officeart/2009/3/layout/StepUpProcess"/>
    <dgm:cxn modelId="{9012A61C-1AF8-43D9-8B93-F3A0D3963FD4}" type="presParOf" srcId="{F13C16AA-3EEC-4AAF-8E01-DE05F24D27C3}" destId="{AD11877F-F941-4974-BB3B-3EDEDA7606E4}" srcOrd="5" destOrd="0" presId="urn:microsoft.com/office/officeart/2009/3/layout/StepUpProcess"/>
    <dgm:cxn modelId="{9218E4C2-A459-4D7D-BA13-1BB878FF32CE}" type="presParOf" srcId="{AD11877F-F941-4974-BB3B-3EDEDA7606E4}" destId="{2D9A27D9-1EE2-42B4-BDCF-65540BD3860F}" srcOrd="0" destOrd="0" presId="urn:microsoft.com/office/officeart/2009/3/layout/StepUpProcess"/>
    <dgm:cxn modelId="{5E439B35-AD0A-403C-9E9E-5F179F3D678E}" type="presParOf" srcId="{F13C16AA-3EEC-4AAF-8E01-DE05F24D27C3}" destId="{079E99F6-ADB6-4A6F-B746-10332E63B717}" srcOrd="6" destOrd="0" presId="urn:microsoft.com/office/officeart/2009/3/layout/StepUpProcess"/>
    <dgm:cxn modelId="{1CDACBCA-CF10-44BD-A2C7-67E6A11E75F3}" type="presParOf" srcId="{079E99F6-ADB6-4A6F-B746-10332E63B717}" destId="{2E018364-2950-4981-BE02-0AC0D9E312CC}" srcOrd="0" destOrd="0" presId="urn:microsoft.com/office/officeart/2009/3/layout/StepUpProcess"/>
    <dgm:cxn modelId="{418C41DE-33BE-4C59-B227-C2A1EDDED218}" type="presParOf" srcId="{079E99F6-ADB6-4A6F-B746-10332E63B717}" destId="{B18A5BEB-FD04-4752-835A-82B53ECFA5BC}" srcOrd="1" destOrd="0" presId="urn:microsoft.com/office/officeart/2009/3/layout/StepUpProcess"/>
    <dgm:cxn modelId="{E8F71106-6A12-46E2-AA99-E836EE3FADA9}" type="presParOf" srcId="{079E99F6-ADB6-4A6F-B746-10332E63B717}" destId="{73EB63BC-DD6B-49EA-BBB5-C4E60C176A0F}" srcOrd="2" destOrd="0" presId="urn:microsoft.com/office/officeart/2009/3/layout/StepUpProcess"/>
    <dgm:cxn modelId="{39741014-ED67-4DB5-BF3D-053C1E8E102D}" type="presParOf" srcId="{F13C16AA-3EEC-4AAF-8E01-DE05F24D27C3}" destId="{74E61FEB-8615-4668-B90B-168C0F0CDD2D}" srcOrd="7" destOrd="0" presId="urn:microsoft.com/office/officeart/2009/3/layout/StepUpProcess"/>
    <dgm:cxn modelId="{B1DF43D0-C92F-4E28-8BC8-6E1708E4D2C1}" type="presParOf" srcId="{74E61FEB-8615-4668-B90B-168C0F0CDD2D}" destId="{AB106615-AF9A-4EB5-A999-3473CAAAB443}" srcOrd="0" destOrd="0" presId="urn:microsoft.com/office/officeart/2009/3/layout/StepUpProcess"/>
    <dgm:cxn modelId="{4B1323E5-3BA8-438E-92B3-5E089F31184B}" type="presParOf" srcId="{F13C16AA-3EEC-4AAF-8E01-DE05F24D27C3}" destId="{8EDC1EC9-1991-4137-B3B5-B4662B6191F0}" srcOrd="8" destOrd="0" presId="urn:microsoft.com/office/officeart/2009/3/layout/StepUpProcess"/>
    <dgm:cxn modelId="{89585003-CF95-4A0D-8DA0-6F40EB3BF575}" type="presParOf" srcId="{8EDC1EC9-1991-4137-B3B5-B4662B6191F0}" destId="{CC02CC85-431D-4987-8643-411345B2E229}" srcOrd="0" destOrd="0" presId="urn:microsoft.com/office/officeart/2009/3/layout/StepUpProcess"/>
    <dgm:cxn modelId="{2916F7DA-E1CF-46B9-9B5C-E1ECFDD4E371}" type="presParOf" srcId="{8EDC1EC9-1991-4137-B3B5-B4662B6191F0}" destId="{7CA3F734-61FA-4E8E-905C-4C64A5025CAD}" srcOrd="1" destOrd="0" presId="urn:microsoft.com/office/officeart/2009/3/layout/StepUpProcess"/>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804ACD7-83EC-45C0-8D94-E465B3B9936D}" type="doc">
      <dgm:prSet loTypeId="urn:microsoft.com/office/officeart/2005/8/layout/pyramid1" loCatId="pyramid" qsTypeId="urn:microsoft.com/office/officeart/2005/8/quickstyle/3d2" qsCatId="3D" csTypeId="urn:microsoft.com/office/officeart/2005/8/colors/accent2_3" csCatId="accent2" phldr="1"/>
      <dgm:spPr/>
    </dgm:pt>
    <dgm:pt modelId="{157A3961-D9AA-47A8-9394-DBA2A23B1F31}">
      <dgm:prSet phldrT="[Text]" custT="1"/>
      <dgm:spPr/>
      <dgm:t>
        <a:bodyPr/>
        <a:lstStyle/>
        <a:p>
          <a:endParaRPr lang="en-US" sz="1800" dirty="0" smtClean="0">
            <a:latin typeface="Times New Roman" panose="02020603050405020304" pitchFamily="18" charset="0"/>
            <a:cs typeface="Times New Roman" panose="02020603050405020304" pitchFamily="18" charset="0"/>
          </a:endParaRPr>
        </a:p>
        <a:p>
          <a:r>
            <a:rPr lang="en-US" sz="1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5-6%</a:t>
          </a:r>
          <a:r>
            <a:rPr lang="mn-MN" sz="1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endParaRPr lang="en-US" sz="1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D4127902-FE81-4019-975E-30B3B14E820D}" type="parTrans" cxnId="{173BBCE7-A713-4939-8699-92EF2F4ADB77}">
      <dgm:prSet/>
      <dgm:spPr/>
      <dgm:t>
        <a:bodyPr/>
        <a:lstStyle/>
        <a:p>
          <a:endParaRPr lang="en-US"/>
        </a:p>
      </dgm:t>
    </dgm:pt>
    <dgm:pt modelId="{EC1DDE9C-8759-4D8B-9D9E-520A80DC9BDD}" type="sibTrans" cxnId="{173BBCE7-A713-4939-8699-92EF2F4ADB77}">
      <dgm:prSet/>
      <dgm:spPr/>
      <dgm:t>
        <a:bodyPr/>
        <a:lstStyle/>
        <a:p>
          <a:endParaRPr lang="en-US"/>
        </a:p>
      </dgm:t>
    </dgm:pt>
    <dgm:pt modelId="{758ACEB5-147B-464D-916D-E8E0669FC4F8}">
      <dgm:prSet phldrT="[Text]" custT="1"/>
      <dgm:spPr/>
      <dgm:t>
        <a:bodyPr/>
        <a:lstStyle/>
        <a:p>
          <a:r>
            <a:rPr lang="en-US" sz="1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6-20%</a:t>
          </a:r>
          <a:endParaRPr lang="en-US" sz="1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7231FE50-5B57-4C84-900A-14F6BC72FE83}" type="parTrans" cxnId="{34670ACC-20FA-4643-BC88-80B93B257790}">
      <dgm:prSet/>
      <dgm:spPr/>
      <dgm:t>
        <a:bodyPr/>
        <a:lstStyle/>
        <a:p>
          <a:endParaRPr lang="en-US"/>
        </a:p>
      </dgm:t>
    </dgm:pt>
    <dgm:pt modelId="{DA13F63E-3239-432D-96F3-7CD48AB7246B}" type="sibTrans" cxnId="{34670ACC-20FA-4643-BC88-80B93B257790}">
      <dgm:prSet/>
      <dgm:spPr/>
      <dgm:t>
        <a:bodyPr/>
        <a:lstStyle/>
        <a:p>
          <a:endParaRPr lang="en-US"/>
        </a:p>
      </dgm:t>
    </dgm:pt>
    <dgm:pt modelId="{9FF20CF4-2499-4AC9-B9BD-882CCFD6DD81}">
      <dgm:prSet phldrT="[Text]" custT="1"/>
      <dgm:spPr/>
      <dgm:t>
        <a:bodyPr/>
        <a:lstStyle/>
        <a:p>
          <a:r>
            <a:rPr lang="en-US" sz="1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21-100%</a:t>
          </a:r>
          <a:endParaRPr lang="en-US" sz="1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6C53D27D-2CCE-42B5-ABB6-5DE359A3D891}" type="parTrans" cxnId="{70108E59-9284-46FE-91E9-635D86C8B471}">
      <dgm:prSet/>
      <dgm:spPr/>
      <dgm:t>
        <a:bodyPr/>
        <a:lstStyle/>
        <a:p>
          <a:endParaRPr lang="en-US"/>
        </a:p>
      </dgm:t>
    </dgm:pt>
    <dgm:pt modelId="{454276DA-5A74-4A52-BF3D-C247644D11F9}" type="sibTrans" cxnId="{70108E59-9284-46FE-91E9-635D86C8B471}">
      <dgm:prSet/>
      <dgm:spPr/>
      <dgm:t>
        <a:bodyPr/>
        <a:lstStyle/>
        <a:p>
          <a:endParaRPr lang="en-US"/>
        </a:p>
      </dgm:t>
    </dgm:pt>
    <dgm:pt modelId="{A96B7067-E7C8-4294-A31D-2D246AAD1E0E}" type="pres">
      <dgm:prSet presAssocID="{4804ACD7-83EC-45C0-8D94-E465B3B9936D}" presName="Name0" presStyleCnt="0">
        <dgm:presLayoutVars>
          <dgm:dir/>
          <dgm:animLvl val="lvl"/>
          <dgm:resizeHandles val="exact"/>
        </dgm:presLayoutVars>
      </dgm:prSet>
      <dgm:spPr/>
    </dgm:pt>
    <dgm:pt modelId="{9ABE4AF6-D81F-4B07-A73E-6A3C787B396A}" type="pres">
      <dgm:prSet presAssocID="{157A3961-D9AA-47A8-9394-DBA2A23B1F31}" presName="Name8" presStyleCnt="0"/>
      <dgm:spPr/>
    </dgm:pt>
    <dgm:pt modelId="{6E569064-1E85-442A-AC69-9112B47797EE}" type="pres">
      <dgm:prSet presAssocID="{157A3961-D9AA-47A8-9394-DBA2A23B1F31}" presName="level" presStyleLbl="node1" presStyleIdx="0" presStyleCnt="3" custScaleY="39371">
        <dgm:presLayoutVars>
          <dgm:chMax val="1"/>
          <dgm:bulletEnabled val="1"/>
        </dgm:presLayoutVars>
      </dgm:prSet>
      <dgm:spPr/>
      <dgm:t>
        <a:bodyPr/>
        <a:lstStyle/>
        <a:p>
          <a:endParaRPr lang="en-US"/>
        </a:p>
      </dgm:t>
    </dgm:pt>
    <dgm:pt modelId="{5EB14554-5DA6-4202-AADA-E0D9764651DD}" type="pres">
      <dgm:prSet presAssocID="{157A3961-D9AA-47A8-9394-DBA2A23B1F31}" presName="levelTx" presStyleLbl="revTx" presStyleIdx="0" presStyleCnt="0">
        <dgm:presLayoutVars>
          <dgm:chMax val="1"/>
          <dgm:bulletEnabled val="1"/>
        </dgm:presLayoutVars>
      </dgm:prSet>
      <dgm:spPr/>
      <dgm:t>
        <a:bodyPr/>
        <a:lstStyle/>
        <a:p>
          <a:endParaRPr lang="en-US"/>
        </a:p>
      </dgm:t>
    </dgm:pt>
    <dgm:pt modelId="{404BB186-C4A1-4031-B929-4C6270714108}" type="pres">
      <dgm:prSet presAssocID="{758ACEB5-147B-464D-916D-E8E0669FC4F8}" presName="Name8" presStyleCnt="0"/>
      <dgm:spPr/>
    </dgm:pt>
    <dgm:pt modelId="{DEA9C008-6F28-48C8-8423-4AB82AF3D301}" type="pres">
      <dgm:prSet presAssocID="{758ACEB5-147B-464D-916D-E8E0669FC4F8}" presName="level" presStyleLbl="node1" presStyleIdx="1" presStyleCnt="3" custScaleY="48200">
        <dgm:presLayoutVars>
          <dgm:chMax val="1"/>
          <dgm:bulletEnabled val="1"/>
        </dgm:presLayoutVars>
      </dgm:prSet>
      <dgm:spPr/>
      <dgm:t>
        <a:bodyPr/>
        <a:lstStyle/>
        <a:p>
          <a:endParaRPr lang="en-US"/>
        </a:p>
      </dgm:t>
    </dgm:pt>
    <dgm:pt modelId="{FC134BF5-539E-423E-9DFD-388C25F2D2A2}" type="pres">
      <dgm:prSet presAssocID="{758ACEB5-147B-464D-916D-E8E0669FC4F8}" presName="levelTx" presStyleLbl="revTx" presStyleIdx="0" presStyleCnt="0">
        <dgm:presLayoutVars>
          <dgm:chMax val="1"/>
          <dgm:bulletEnabled val="1"/>
        </dgm:presLayoutVars>
      </dgm:prSet>
      <dgm:spPr/>
      <dgm:t>
        <a:bodyPr/>
        <a:lstStyle/>
        <a:p>
          <a:endParaRPr lang="en-US"/>
        </a:p>
      </dgm:t>
    </dgm:pt>
    <dgm:pt modelId="{A66AD87E-0C1C-423E-AEC4-72BCA2A132B9}" type="pres">
      <dgm:prSet presAssocID="{9FF20CF4-2499-4AC9-B9BD-882CCFD6DD81}" presName="Name8" presStyleCnt="0"/>
      <dgm:spPr/>
    </dgm:pt>
    <dgm:pt modelId="{256D9662-0198-48FD-878F-8E4C43A832C4}" type="pres">
      <dgm:prSet presAssocID="{9FF20CF4-2499-4AC9-B9BD-882CCFD6DD81}" presName="level" presStyleLbl="node1" presStyleIdx="2" presStyleCnt="3">
        <dgm:presLayoutVars>
          <dgm:chMax val="1"/>
          <dgm:bulletEnabled val="1"/>
        </dgm:presLayoutVars>
      </dgm:prSet>
      <dgm:spPr/>
      <dgm:t>
        <a:bodyPr/>
        <a:lstStyle/>
        <a:p>
          <a:endParaRPr lang="en-US"/>
        </a:p>
      </dgm:t>
    </dgm:pt>
    <dgm:pt modelId="{EBEC5828-E85F-4AFE-B33E-0CBD1507312D}" type="pres">
      <dgm:prSet presAssocID="{9FF20CF4-2499-4AC9-B9BD-882CCFD6DD81}" presName="levelTx" presStyleLbl="revTx" presStyleIdx="0" presStyleCnt="0">
        <dgm:presLayoutVars>
          <dgm:chMax val="1"/>
          <dgm:bulletEnabled val="1"/>
        </dgm:presLayoutVars>
      </dgm:prSet>
      <dgm:spPr/>
      <dgm:t>
        <a:bodyPr/>
        <a:lstStyle/>
        <a:p>
          <a:endParaRPr lang="en-US"/>
        </a:p>
      </dgm:t>
    </dgm:pt>
  </dgm:ptLst>
  <dgm:cxnLst>
    <dgm:cxn modelId="{50917C08-94F3-40DE-A3C3-E57B24612457}" type="presOf" srcId="{758ACEB5-147B-464D-916D-E8E0669FC4F8}" destId="{DEA9C008-6F28-48C8-8423-4AB82AF3D301}" srcOrd="0" destOrd="0" presId="urn:microsoft.com/office/officeart/2005/8/layout/pyramid1"/>
    <dgm:cxn modelId="{173BBCE7-A713-4939-8699-92EF2F4ADB77}" srcId="{4804ACD7-83EC-45C0-8D94-E465B3B9936D}" destId="{157A3961-D9AA-47A8-9394-DBA2A23B1F31}" srcOrd="0" destOrd="0" parTransId="{D4127902-FE81-4019-975E-30B3B14E820D}" sibTransId="{EC1DDE9C-8759-4D8B-9D9E-520A80DC9BDD}"/>
    <dgm:cxn modelId="{DA49D3BC-52D9-4F7D-9956-A171486DD99D}" type="presOf" srcId="{9FF20CF4-2499-4AC9-B9BD-882CCFD6DD81}" destId="{256D9662-0198-48FD-878F-8E4C43A832C4}" srcOrd="0" destOrd="0" presId="urn:microsoft.com/office/officeart/2005/8/layout/pyramid1"/>
    <dgm:cxn modelId="{3C8EC756-53E0-48DF-9128-2BEDC16326B0}" type="presOf" srcId="{9FF20CF4-2499-4AC9-B9BD-882CCFD6DD81}" destId="{EBEC5828-E85F-4AFE-B33E-0CBD1507312D}" srcOrd="1" destOrd="0" presId="urn:microsoft.com/office/officeart/2005/8/layout/pyramid1"/>
    <dgm:cxn modelId="{DB49E7F6-59E9-4626-9842-FEC96916A2D7}" type="presOf" srcId="{758ACEB5-147B-464D-916D-E8E0669FC4F8}" destId="{FC134BF5-539E-423E-9DFD-388C25F2D2A2}" srcOrd="1" destOrd="0" presId="urn:microsoft.com/office/officeart/2005/8/layout/pyramid1"/>
    <dgm:cxn modelId="{43E7BE3B-DBA0-4695-A3D1-6B3ED05A769A}" type="presOf" srcId="{4804ACD7-83EC-45C0-8D94-E465B3B9936D}" destId="{A96B7067-E7C8-4294-A31D-2D246AAD1E0E}" srcOrd="0" destOrd="0" presId="urn:microsoft.com/office/officeart/2005/8/layout/pyramid1"/>
    <dgm:cxn modelId="{70108E59-9284-46FE-91E9-635D86C8B471}" srcId="{4804ACD7-83EC-45C0-8D94-E465B3B9936D}" destId="{9FF20CF4-2499-4AC9-B9BD-882CCFD6DD81}" srcOrd="2" destOrd="0" parTransId="{6C53D27D-2CCE-42B5-ABB6-5DE359A3D891}" sibTransId="{454276DA-5A74-4A52-BF3D-C247644D11F9}"/>
    <dgm:cxn modelId="{3201CE92-F52A-4EAC-B741-3EF5B2F83CAA}" type="presOf" srcId="{157A3961-D9AA-47A8-9394-DBA2A23B1F31}" destId="{6E569064-1E85-442A-AC69-9112B47797EE}" srcOrd="0" destOrd="0" presId="urn:microsoft.com/office/officeart/2005/8/layout/pyramid1"/>
    <dgm:cxn modelId="{B38A4B9F-5C55-493C-B92F-B1DF047306A2}" type="presOf" srcId="{157A3961-D9AA-47A8-9394-DBA2A23B1F31}" destId="{5EB14554-5DA6-4202-AADA-E0D9764651DD}" srcOrd="1" destOrd="0" presId="urn:microsoft.com/office/officeart/2005/8/layout/pyramid1"/>
    <dgm:cxn modelId="{34670ACC-20FA-4643-BC88-80B93B257790}" srcId="{4804ACD7-83EC-45C0-8D94-E465B3B9936D}" destId="{758ACEB5-147B-464D-916D-E8E0669FC4F8}" srcOrd="1" destOrd="0" parTransId="{7231FE50-5B57-4C84-900A-14F6BC72FE83}" sibTransId="{DA13F63E-3239-432D-96F3-7CD48AB7246B}"/>
    <dgm:cxn modelId="{87D2BEDA-E385-4D9E-84B8-C2E99CBA9ED6}" type="presParOf" srcId="{A96B7067-E7C8-4294-A31D-2D246AAD1E0E}" destId="{9ABE4AF6-D81F-4B07-A73E-6A3C787B396A}" srcOrd="0" destOrd="0" presId="urn:microsoft.com/office/officeart/2005/8/layout/pyramid1"/>
    <dgm:cxn modelId="{FC9469EF-A470-49C4-9E34-2EDD0CAF23FD}" type="presParOf" srcId="{9ABE4AF6-D81F-4B07-A73E-6A3C787B396A}" destId="{6E569064-1E85-442A-AC69-9112B47797EE}" srcOrd="0" destOrd="0" presId="urn:microsoft.com/office/officeart/2005/8/layout/pyramid1"/>
    <dgm:cxn modelId="{A0218B34-2167-4CFE-9E2E-008809A0533B}" type="presParOf" srcId="{9ABE4AF6-D81F-4B07-A73E-6A3C787B396A}" destId="{5EB14554-5DA6-4202-AADA-E0D9764651DD}" srcOrd="1" destOrd="0" presId="urn:microsoft.com/office/officeart/2005/8/layout/pyramid1"/>
    <dgm:cxn modelId="{CAD4021A-B292-41C4-BF4B-087CB8EFA818}" type="presParOf" srcId="{A96B7067-E7C8-4294-A31D-2D246AAD1E0E}" destId="{404BB186-C4A1-4031-B929-4C6270714108}" srcOrd="1" destOrd="0" presId="urn:microsoft.com/office/officeart/2005/8/layout/pyramid1"/>
    <dgm:cxn modelId="{0751B43F-F223-403E-872C-E167AEFE8F87}" type="presParOf" srcId="{404BB186-C4A1-4031-B929-4C6270714108}" destId="{DEA9C008-6F28-48C8-8423-4AB82AF3D301}" srcOrd="0" destOrd="0" presId="urn:microsoft.com/office/officeart/2005/8/layout/pyramid1"/>
    <dgm:cxn modelId="{962FC6AE-B850-4842-9EFC-DE0498B33EC0}" type="presParOf" srcId="{404BB186-C4A1-4031-B929-4C6270714108}" destId="{FC134BF5-539E-423E-9DFD-388C25F2D2A2}" srcOrd="1" destOrd="0" presId="urn:microsoft.com/office/officeart/2005/8/layout/pyramid1"/>
    <dgm:cxn modelId="{4DFBDDE0-A708-4483-BA18-19440B5E00F2}" type="presParOf" srcId="{A96B7067-E7C8-4294-A31D-2D246AAD1E0E}" destId="{A66AD87E-0C1C-423E-AEC4-72BCA2A132B9}" srcOrd="2" destOrd="0" presId="urn:microsoft.com/office/officeart/2005/8/layout/pyramid1"/>
    <dgm:cxn modelId="{6CD0FFAE-CEBE-4953-958A-D722A5798B35}" type="presParOf" srcId="{A66AD87E-0C1C-423E-AEC4-72BCA2A132B9}" destId="{256D9662-0198-48FD-878F-8E4C43A832C4}" srcOrd="0" destOrd="0" presId="urn:microsoft.com/office/officeart/2005/8/layout/pyramid1"/>
    <dgm:cxn modelId="{00E67155-8692-434E-B1CC-3DEB75FC04C4}" type="presParOf" srcId="{A66AD87E-0C1C-423E-AEC4-72BCA2A132B9}" destId="{EBEC5828-E85F-4AFE-B33E-0CBD1507312D}" srcOrd="1" destOrd="0" presId="urn:microsoft.com/office/officeart/2005/8/layout/pyramid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9F17214-4369-4CB5-813E-C664A98ABEF9}" type="doc">
      <dgm:prSet loTypeId="urn:microsoft.com/office/officeart/2005/8/layout/pyramid3" loCatId="pyramid" qsTypeId="urn:microsoft.com/office/officeart/2005/8/quickstyle/3d2" qsCatId="3D" csTypeId="urn:microsoft.com/office/officeart/2005/8/colors/accent1_3" csCatId="accent1" phldr="1"/>
      <dgm:spPr/>
    </dgm:pt>
    <dgm:pt modelId="{045E257B-7895-479B-8B0E-8FA89D45CAE0}">
      <dgm:prSet phldrT="[Text]" custT="1"/>
      <dgm:spPr/>
      <dgm:t>
        <a:bodyPr/>
        <a:lstStyle/>
        <a:p>
          <a:r>
            <a:rPr lang="en-US" sz="20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40,5%</a:t>
          </a:r>
          <a:endParaRPr lang="en-US" sz="2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F908C036-6461-445C-8EF0-A53D57F3FA76}" type="parTrans" cxnId="{1B4EDBBF-BE08-4423-AD3D-87D10B0EE3A8}">
      <dgm:prSet/>
      <dgm:spPr/>
      <dgm:t>
        <a:bodyPr/>
        <a:lstStyle/>
        <a:p>
          <a:endParaRPr lang="en-US"/>
        </a:p>
      </dgm:t>
    </dgm:pt>
    <dgm:pt modelId="{FCFC1563-B72F-4D03-BA9D-A2768FF389AB}" type="sibTrans" cxnId="{1B4EDBBF-BE08-4423-AD3D-87D10B0EE3A8}">
      <dgm:prSet/>
      <dgm:spPr/>
      <dgm:t>
        <a:bodyPr/>
        <a:lstStyle/>
        <a:p>
          <a:endParaRPr lang="en-US"/>
        </a:p>
      </dgm:t>
    </dgm:pt>
    <dgm:pt modelId="{4978F2BA-91F6-44E5-8BA2-F2FFFECF287E}">
      <dgm:prSet phldrT="[Text]" custT="1"/>
      <dgm:spPr/>
      <dgm:t>
        <a:bodyPr/>
        <a:lstStyle/>
        <a:p>
          <a:r>
            <a:rPr lang="en-US" sz="20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41,6%</a:t>
          </a:r>
          <a:endParaRPr lang="en-US" sz="2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E25FAB36-7F0A-450E-BB65-4B3992469932}" type="parTrans" cxnId="{768CC26C-96EA-4CE4-9191-30229A3956B9}">
      <dgm:prSet/>
      <dgm:spPr/>
      <dgm:t>
        <a:bodyPr/>
        <a:lstStyle/>
        <a:p>
          <a:endParaRPr lang="en-US"/>
        </a:p>
      </dgm:t>
    </dgm:pt>
    <dgm:pt modelId="{666AD4E1-29CA-4A7F-9BFE-8C0A5A193A9E}" type="sibTrans" cxnId="{768CC26C-96EA-4CE4-9191-30229A3956B9}">
      <dgm:prSet/>
      <dgm:spPr/>
      <dgm:t>
        <a:bodyPr/>
        <a:lstStyle/>
        <a:p>
          <a:endParaRPr lang="en-US"/>
        </a:p>
      </dgm:t>
    </dgm:pt>
    <dgm:pt modelId="{8CD1380D-A37A-4CE3-8FDF-E4F951AEBF9D}">
      <dgm:prSet phldrT="[Text]" custT="1"/>
      <dgm:spPr/>
      <dgm:t>
        <a:bodyPr/>
        <a:lstStyle/>
        <a:p>
          <a:r>
            <a:rPr lang="en-US" sz="20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19,6%</a:t>
          </a:r>
          <a:endParaRPr lang="en-US" sz="2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CBFDB423-1824-4CE7-88B9-07A9450B5D21}" type="parTrans" cxnId="{A2484E66-B4F6-4469-99D4-9DC906B99126}">
      <dgm:prSet/>
      <dgm:spPr/>
      <dgm:t>
        <a:bodyPr/>
        <a:lstStyle/>
        <a:p>
          <a:endParaRPr lang="en-US"/>
        </a:p>
      </dgm:t>
    </dgm:pt>
    <dgm:pt modelId="{C2AA2065-61C3-4270-8EF3-32E2B1C80D71}" type="sibTrans" cxnId="{A2484E66-B4F6-4469-99D4-9DC906B99126}">
      <dgm:prSet/>
      <dgm:spPr/>
      <dgm:t>
        <a:bodyPr/>
        <a:lstStyle/>
        <a:p>
          <a:endParaRPr lang="en-US"/>
        </a:p>
      </dgm:t>
    </dgm:pt>
    <dgm:pt modelId="{1692A513-06AD-4DE0-8C1C-3C0A5C257EFB}" type="pres">
      <dgm:prSet presAssocID="{29F17214-4369-4CB5-813E-C664A98ABEF9}" presName="Name0" presStyleCnt="0">
        <dgm:presLayoutVars>
          <dgm:dir/>
          <dgm:animLvl val="lvl"/>
          <dgm:resizeHandles val="exact"/>
        </dgm:presLayoutVars>
      </dgm:prSet>
      <dgm:spPr/>
    </dgm:pt>
    <dgm:pt modelId="{C53CE04D-736D-4B56-94D0-7457DAB12E5D}" type="pres">
      <dgm:prSet presAssocID="{045E257B-7895-479B-8B0E-8FA89D45CAE0}" presName="Name8" presStyleCnt="0"/>
      <dgm:spPr/>
    </dgm:pt>
    <dgm:pt modelId="{B5BC7B7A-2B74-45EB-8478-B6A6B14FCB9A}" type="pres">
      <dgm:prSet presAssocID="{045E257B-7895-479B-8B0E-8FA89D45CAE0}" presName="level" presStyleLbl="node1" presStyleIdx="0" presStyleCnt="3">
        <dgm:presLayoutVars>
          <dgm:chMax val="1"/>
          <dgm:bulletEnabled val="1"/>
        </dgm:presLayoutVars>
      </dgm:prSet>
      <dgm:spPr/>
      <dgm:t>
        <a:bodyPr/>
        <a:lstStyle/>
        <a:p>
          <a:endParaRPr lang="en-US"/>
        </a:p>
      </dgm:t>
    </dgm:pt>
    <dgm:pt modelId="{6AFB6167-6663-40ED-AA44-257EF29CD705}" type="pres">
      <dgm:prSet presAssocID="{045E257B-7895-479B-8B0E-8FA89D45CAE0}" presName="levelTx" presStyleLbl="revTx" presStyleIdx="0" presStyleCnt="0">
        <dgm:presLayoutVars>
          <dgm:chMax val="1"/>
          <dgm:bulletEnabled val="1"/>
        </dgm:presLayoutVars>
      </dgm:prSet>
      <dgm:spPr/>
      <dgm:t>
        <a:bodyPr/>
        <a:lstStyle/>
        <a:p>
          <a:endParaRPr lang="en-US"/>
        </a:p>
      </dgm:t>
    </dgm:pt>
    <dgm:pt modelId="{4D5DFC32-E032-45C7-8606-5BD020275675}" type="pres">
      <dgm:prSet presAssocID="{4978F2BA-91F6-44E5-8BA2-F2FFFECF287E}" presName="Name8" presStyleCnt="0"/>
      <dgm:spPr/>
    </dgm:pt>
    <dgm:pt modelId="{06C87DCC-BC4A-4AB9-9B76-63BC977810D2}" type="pres">
      <dgm:prSet presAssocID="{4978F2BA-91F6-44E5-8BA2-F2FFFECF287E}" presName="level" presStyleLbl="node1" presStyleIdx="1" presStyleCnt="3">
        <dgm:presLayoutVars>
          <dgm:chMax val="1"/>
          <dgm:bulletEnabled val="1"/>
        </dgm:presLayoutVars>
      </dgm:prSet>
      <dgm:spPr/>
      <dgm:t>
        <a:bodyPr/>
        <a:lstStyle/>
        <a:p>
          <a:endParaRPr lang="en-US"/>
        </a:p>
      </dgm:t>
    </dgm:pt>
    <dgm:pt modelId="{E518BD2B-2006-4796-94A7-155A8A6397A6}" type="pres">
      <dgm:prSet presAssocID="{4978F2BA-91F6-44E5-8BA2-F2FFFECF287E}" presName="levelTx" presStyleLbl="revTx" presStyleIdx="0" presStyleCnt="0">
        <dgm:presLayoutVars>
          <dgm:chMax val="1"/>
          <dgm:bulletEnabled val="1"/>
        </dgm:presLayoutVars>
      </dgm:prSet>
      <dgm:spPr/>
      <dgm:t>
        <a:bodyPr/>
        <a:lstStyle/>
        <a:p>
          <a:endParaRPr lang="en-US"/>
        </a:p>
      </dgm:t>
    </dgm:pt>
    <dgm:pt modelId="{FDB51302-FF0C-48F4-8098-6EA90970DA8B}" type="pres">
      <dgm:prSet presAssocID="{8CD1380D-A37A-4CE3-8FDF-E4F951AEBF9D}" presName="Name8" presStyleCnt="0"/>
      <dgm:spPr/>
    </dgm:pt>
    <dgm:pt modelId="{CDF06283-91D3-4253-9CEF-E403F6A7ABED}" type="pres">
      <dgm:prSet presAssocID="{8CD1380D-A37A-4CE3-8FDF-E4F951AEBF9D}" presName="level" presStyleLbl="node1" presStyleIdx="2" presStyleCnt="3">
        <dgm:presLayoutVars>
          <dgm:chMax val="1"/>
          <dgm:bulletEnabled val="1"/>
        </dgm:presLayoutVars>
      </dgm:prSet>
      <dgm:spPr/>
      <dgm:t>
        <a:bodyPr/>
        <a:lstStyle/>
        <a:p>
          <a:endParaRPr lang="en-US"/>
        </a:p>
      </dgm:t>
    </dgm:pt>
    <dgm:pt modelId="{F2C6E70B-C011-4928-ADC6-97953DC30D83}" type="pres">
      <dgm:prSet presAssocID="{8CD1380D-A37A-4CE3-8FDF-E4F951AEBF9D}" presName="levelTx" presStyleLbl="revTx" presStyleIdx="0" presStyleCnt="0">
        <dgm:presLayoutVars>
          <dgm:chMax val="1"/>
          <dgm:bulletEnabled val="1"/>
        </dgm:presLayoutVars>
      </dgm:prSet>
      <dgm:spPr/>
      <dgm:t>
        <a:bodyPr/>
        <a:lstStyle/>
        <a:p>
          <a:endParaRPr lang="en-US"/>
        </a:p>
      </dgm:t>
    </dgm:pt>
  </dgm:ptLst>
  <dgm:cxnLst>
    <dgm:cxn modelId="{759C628A-9C01-45A7-BE7B-13ECED52F97B}" type="presOf" srcId="{4978F2BA-91F6-44E5-8BA2-F2FFFECF287E}" destId="{06C87DCC-BC4A-4AB9-9B76-63BC977810D2}" srcOrd="0" destOrd="0" presId="urn:microsoft.com/office/officeart/2005/8/layout/pyramid3"/>
    <dgm:cxn modelId="{FF88AECC-C651-4618-B9F1-124B2F319998}" type="presOf" srcId="{8CD1380D-A37A-4CE3-8FDF-E4F951AEBF9D}" destId="{F2C6E70B-C011-4928-ADC6-97953DC30D83}" srcOrd="1" destOrd="0" presId="urn:microsoft.com/office/officeart/2005/8/layout/pyramid3"/>
    <dgm:cxn modelId="{4CD8308F-3FBF-4CD6-97A3-0BD81D1A8AB4}" type="presOf" srcId="{4978F2BA-91F6-44E5-8BA2-F2FFFECF287E}" destId="{E518BD2B-2006-4796-94A7-155A8A6397A6}" srcOrd="1" destOrd="0" presId="urn:microsoft.com/office/officeart/2005/8/layout/pyramid3"/>
    <dgm:cxn modelId="{74FA9F06-8DB9-4387-8C9E-761D564763EB}" type="presOf" srcId="{045E257B-7895-479B-8B0E-8FA89D45CAE0}" destId="{6AFB6167-6663-40ED-AA44-257EF29CD705}" srcOrd="1" destOrd="0" presId="urn:microsoft.com/office/officeart/2005/8/layout/pyramid3"/>
    <dgm:cxn modelId="{768CC26C-96EA-4CE4-9191-30229A3956B9}" srcId="{29F17214-4369-4CB5-813E-C664A98ABEF9}" destId="{4978F2BA-91F6-44E5-8BA2-F2FFFECF287E}" srcOrd="1" destOrd="0" parTransId="{E25FAB36-7F0A-450E-BB65-4B3992469932}" sibTransId="{666AD4E1-29CA-4A7F-9BFE-8C0A5A193A9E}"/>
    <dgm:cxn modelId="{5872B7B3-35A7-4914-8B35-57B2FD75B137}" type="presOf" srcId="{29F17214-4369-4CB5-813E-C664A98ABEF9}" destId="{1692A513-06AD-4DE0-8C1C-3C0A5C257EFB}" srcOrd="0" destOrd="0" presId="urn:microsoft.com/office/officeart/2005/8/layout/pyramid3"/>
    <dgm:cxn modelId="{1B4EDBBF-BE08-4423-AD3D-87D10B0EE3A8}" srcId="{29F17214-4369-4CB5-813E-C664A98ABEF9}" destId="{045E257B-7895-479B-8B0E-8FA89D45CAE0}" srcOrd="0" destOrd="0" parTransId="{F908C036-6461-445C-8EF0-A53D57F3FA76}" sibTransId="{FCFC1563-B72F-4D03-BA9D-A2768FF389AB}"/>
    <dgm:cxn modelId="{C7231BAF-33AF-4BF3-861A-41503A4A587F}" type="presOf" srcId="{045E257B-7895-479B-8B0E-8FA89D45CAE0}" destId="{B5BC7B7A-2B74-45EB-8478-B6A6B14FCB9A}" srcOrd="0" destOrd="0" presId="urn:microsoft.com/office/officeart/2005/8/layout/pyramid3"/>
    <dgm:cxn modelId="{A2484E66-B4F6-4469-99D4-9DC906B99126}" srcId="{29F17214-4369-4CB5-813E-C664A98ABEF9}" destId="{8CD1380D-A37A-4CE3-8FDF-E4F951AEBF9D}" srcOrd="2" destOrd="0" parTransId="{CBFDB423-1824-4CE7-88B9-07A9450B5D21}" sibTransId="{C2AA2065-61C3-4270-8EF3-32E2B1C80D71}"/>
    <dgm:cxn modelId="{91E2D6CC-6109-4A46-BBF9-D4BF9B279CE7}" type="presOf" srcId="{8CD1380D-A37A-4CE3-8FDF-E4F951AEBF9D}" destId="{CDF06283-91D3-4253-9CEF-E403F6A7ABED}" srcOrd="0" destOrd="0" presId="urn:microsoft.com/office/officeart/2005/8/layout/pyramid3"/>
    <dgm:cxn modelId="{07BBA5AA-10CE-426A-90BA-FA1C1ECC2303}" type="presParOf" srcId="{1692A513-06AD-4DE0-8C1C-3C0A5C257EFB}" destId="{C53CE04D-736D-4B56-94D0-7457DAB12E5D}" srcOrd="0" destOrd="0" presId="urn:microsoft.com/office/officeart/2005/8/layout/pyramid3"/>
    <dgm:cxn modelId="{24BFB848-2F5D-4173-99DF-0AD4E4F870AB}" type="presParOf" srcId="{C53CE04D-736D-4B56-94D0-7457DAB12E5D}" destId="{B5BC7B7A-2B74-45EB-8478-B6A6B14FCB9A}" srcOrd="0" destOrd="0" presId="urn:microsoft.com/office/officeart/2005/8/layout/pyramid3"/>
    <dgm:cxn modelId="{AE2782C4-4F6C-4E24-9873-617E5222979E}" type="presParOf" srcId="{C53CE04D-736D-4B56-94D0-7457DAB12E5D}" destId="{6AFB6167-6663-40ED-AA44-257EF29CD705}" srcOrd="1" destOrd="0" presId="urn:microsoft.com/office/officeart/2005/8/layout/pyramid3"/>
    <dgm:cxn modelId="{5A45AA5F-F240-40DA-BBC3-623A93BD63DF}" type="presParOf" srcId="{1692A513-06AD-4DE0-8C1C-3C0A5C257EFB}" destId="{4D5DFC32-E032-45C7-8606-5BD020275675}" srcOrd="1" destOrd="0" presId="urn:microsoft.com/office/officeart/2005/8/layout/pyramid3"/>
    <dgm:cxn modelId="{CBB34336-E664-4D71-B1CE-8904A1122A00}" type="presParOf" srcId="{4D5DFC32-E032-45C7-8606-5BD020275675}" destId="{06C87DCC-BC4A-4AB9-9B76-63BC977810D2}" srcOrd="0" destOrd="0" presId="urn:microsoft.com/office/officeart/2005/8/layout/pyramid3"/>
    <dgm:cxn modelId="{120D6FA0-EE09-4CE0-A84B-BBA65F900119}" type="presParOf" srcId="{4D5DFC32-E032-45C7-8606-5BD020275675}" destId="{E518BD2B-2006-4796-94A7-155A8A6397A6}" srcOrd="1" destOrd="0" presId="urn:microsoft.com/office/officeart/2005/8/layout/pyramid3"/>
    <dgm:cxn modelId="{BDC0C306-3B41-4F9C-8825-412ABFA290FF}" type="presParOf" srcId="{1692A513-06AD-4DE0-8C1C-3C0A5C257EFB}" destId="{FDB51302-FF0C-48F4-8098-6EA90970DA8B}" srcOrd="2" destOrd="0" presId="urn:microsoft.com/office/officeart/2005/8/layout/pyramid3"/>
    <dgm:cxn modelId="{A0FFE782-7768-4EA9-B92F-C6FE780A9577}" type="presParOf" srcId="{FDB51302-FF0C-48F4-8098-6EA90970DA8B}" destId="{CDF06283-91D3-4253-9CEF-E403F6A7ABED}" srcOrd="0" destOrd="0" presId="urn:microsoft.com/office/officeart/2005/8/layout/pyramid3"/>
    <dgm:cxn modelId="{E36FD577-4501-4742-AFEC-F5B4CDAAFFD0}" type="presParOf" srcId="{FDB51302-FF0C-48F4-8098-6EA90970DA8B}" destId="{F2C6E70B-C011-4928-ADC6-97953DC30D83}" srcOrd="1" destOrd="0" presId="urn:microsoft.com/office/officeart/2005/8/layout/pyramid3"/>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529E65D-86A4-4017-BF94-C678217A8286}" type="doc">
      <dgm:prSet loTypeId="urn:microsoft.com/office/officeart/2005/8/layout/venn3" loCatId="relationship" qsTypeId="urn:microsoft.com/office/officeart/2005/8/quickstyle/3d1" qsCatId="3D" csTypeId="urn:microsoft.com/office/officeart/2005/8/colors/colorful5" csCatId="colorful" phldr="1"/>
      <dgm:spPr/>
      <dgm:t>
        <a:bodyPr/>
        <a:lstStyle/>
        <a:p>
          <a:endParaRPr lang="en-US"/>
        </a:p>
      </dgm:t>
    </dgm:pt>
    <dgm:pt modelId="{3110B85C-3D0B-46A7-9E33-1CD1C9975A95}">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mn-MN" sz="1800" dirty="0" smtClean="0">
              <a:latin typeface="Times New Roman" panose="02020603050405020304" pitchFamily="18" charset="0"/>
              <a:cs typeface="Times New Roman" panose="02020603050405020304" pitchFamily="18" charset="0"/>
            </a:rPr>
            <a:t>зарим сэргээн засах үйлчилгээ</a:t>
          </a:r>
          <a:endParaRPr lang="en-US" sz="1800" dirty="0" smtClean="0">
            <a:latin typeface="Times New Roman" panose="02020603050405020304" pitchFamily="18" charset="0"/>
            <a:cs typeface="Times New Roman" panose="02020603050405020304" pitchFamily="18" charset="0"/>
          </a:endParaRPr>
        </a:p>
      </dgm:t>
    </dgm:pt>
    <dgm:pt modelId="{9115FD98-DE3E-450E-B8DF-19F639BF6793}" type="parTrans" cxnId="{7F8F90BE-52C4-46AA-8D09-D7A43BC0DC99}">
      <dgm:prSet/>
      <dgm:spPr/>
      <dgm:t>
        <a:bodyPr/>
        <a:lstStyle/>
        <a:p>
          <a:endParaRPr lang="en-US" sz="1800">
            <a:latin typeface="Times New Roman" panose="02020603050405020304" pitchFamily="18" charset="0"/>
            <a:cs typeface="Times New Roman" panose="02020603050405020304" pitchFamily="18" charset="0"/>
          </a:endParaRPr>
        </a:p>
      </dgm:t>
    </dgm:pt>
    <dgm:pt modelId="{2C710B8E-7AA7-4D0B-AA66-F29635A96D10}" type="sibTrans" cxnId="{7F8F90BE-52C4-46AA-8D09-D7A43BC0DC99}">
      <dgm:prSet/>
      <dgm:spPr/>
      <dgm:t>
        <a:bodyPr/>
        <a:lstStyle/>
        <a:p>
          <a:endParaRPr lang="en-US" sz="1800">
            <a:latin typeface="Times New Roman" panose="02020603050405020304" pitchFamily="18" charset="0"/>
            <a:cs typeface="Times New Roman" panose="02020603050405020304" pitchFamily="18" charset="0"/>
          </a:endParaRPr>
        </a:p>
      </dgm:t>
    </dgm:pt>
    <dgm:pt modelId="{9E80DDBE-D920-4686-8128-DD9BC97008C5}">
      <dgm:prSet phldrT="[Text]" custT="1"/>
      <dgm:spPr/>
      <dgm:t>
        <a:bodyPr/>
        <a:lstStyle/>
        <a:p>
          <a:r>
            <a:rPr lang="en-US" sz="1800" dirty="0" smtClean="0">
              <a:latin typeface="Times New Roman" panose="02020603050405020304" pitchFamily="18" charset="0"/>
              <a:cs typeface="Times New Roman" panose="02020603050405020304" pitchFamily="18" charset="0"/>
            </a:rPr>
            <a:t>45 000MNT</a:t>
          </a:r>
          <a:endParaRPr lang="en-US" sz="1800" dirty="0">
            <a:latin typeface="Times New Roman" panose="02020603050405020304" pitchFamily="18" charset="0"/>
            <a:cs typeface="Times New Roman" panose="02020603050405020304" pitchFamily="18" charset="0"/>
          </a:endParaRPr>
        </a:p>
      </dgm:t>
    </dgm:pt>
    <dgm:pt modelId="{A61A3126-ED65-485B-8A12-C072600A77F4}" type="parTrans" cxnId="{E593A779-57CF-4D02-8338-7CFE2C45DACD}">
      <dgm:prSet/>
      <dgm:spPr/>
      <dgm:t>
        <a:bodyPr/>
        <a:lstStyle/>
        <a:p>
          <a:endParaRPr lang="en-US" sz="1800">
            <a:latin typeface="Times New Roman" panose="02020603050405020304" pitchFamily="18" charset="0"/>
            <a:cs typeface="Times New Roman" panose="02020603050405020304" pitchFamily="18" charset="0"/>
          </a:endParaRPr>
        </a:p>
      </dgm:t>
    </dgm:pt>
    <dgm:pt modelId="{88A435AA-0D21-46B9-871F-7FCB8B0EE374}" type="sibTrans" cxnId="{E593A779-57CF-4D02-8338-7CFE2C45DACD}">
      <dgm:prSet/>
      <dgm:spPr/>
      <dgm:t>
        <a:bodyPr/>
        <a:lstStyle/>
        <a:p>
          <a:endParaRPr lang="en-US" sz="1800">
            <a:latin typeface="Times New Roman" panose="02020603050405020304" pitchFamily="18" charset="0"/>
            <a:cs typeface="Times New Roman" panose="02020603050405020304" pitchFamily="18" charset="0"/>
          </a:endParaRPr>
        </a:p>
      </dgm:t>
    </dgm:pt>
    <dgm:pt modelId="{BED21237-D5E9-4C72-82CD-5F73DB52A1A7}">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mn-MN" sz="1800" dirty="0" smtClean="0">
              <a:latin typeface="Times New Roman" panose="02020603050405020304" pitchFamily="18" charset="0"/>
              <a:cs typeface="Times New Roman" panose="02020603050405020304" pitchFamily="18" charset="0"/>
            </a:rPr>
            <a:t>гэрээр үзүүлэх тусламж, үйлчилгээ</a:t>
          </a:r>
          <a:endParaRPr lang="en-US" sz="1800" dirty="0" smtClean="0">
            <a:latin typeface="Times New Roman" panose="02020603050405020304" pitchFamily="18" charset="0"/>
            <a:cs typeface="Times New Roman" panose="02020603050405020304" pitchFamily="18" charset="0"/>
          </a:endParaRPr>
        </a:p>
      </dgm:t>
    </dgm:pt>
    <dgm:pt modelId="{97D44B77-F301-4E3C-B9A4-6D49B2CB8E03}" type="parTrans" cxnId="{4CF1D70D-DF2A-4403-9C3B-2D76ECDE6BCB}">
      <dgm:prSet/>
      <dgm:spPr/>
      <dgm:t>
        <a:bodyPr/>
        <a:lstStyle/>
        <a:p>
          <a:endParaRPr lang="en-US" sz="1800">
            <a:latin typeface="Times New Roman" panose="02020603050405020304" pitchFamily="18" charset="0"/>
            <a:cs typeface="Times New Roman" panose="02020603050405020304" pitchFamily="18" charset="0"/>
          </a:endParaRPr>
        </a:p>
      </dgm:t>
    </dgm:pt>
    <dgm:pt modelId="{051C8E8E-7002-4E68-8703-3D467DA1E4F6}" type="sibTrans" cxnId="{4CF1D70D-DF2A-4403-9C3B-2D76ECDE6BCB}">
      <dgm:prSet/>
      <dgm:spPr/>
      <dgm:t>
        <a:bodyPr/>
        <a:lstStyle/>
        <a:p>
          <a:endParaRPr lang="en-US" sz="1800">
            <a:latin typeface="Times New Roman" panose="02020603050405020304" pitchFamily="18" charset="0"/>
            <a:cs typeface="Times New Roman" panose="02020603050405020304" pitchFamily="18" charset="0"/>
          </a:endParaRPr>
        </a:p>
      </dgm:t>
    </dgm:pt>
    <dgm:pt modelId="{2DD2618D-B47F-40A5-8290-D3FBD2354219}">
      <dgm:prSet phldrT="[Text]" custT="1"/>
      <dgm:spPr/>
      <dgm:t>
        <a:bodyPr/>
        <a:lstStyle/>
        <a:p>
          <a:r>
            <a:rPr lang="en-US" sz="1800" dirty="0" smtClean="0">
              <a:latin typeface="Times New Roman" panose="02020603050405020304" pitchFamily="18" charset="0"/>
              <a:cs typeface="Times New Roman" panose="02020603050405020304" pitchFamily="18" charset="0"/>
            </a:rPr>
            <a:t>50 000MNT</a:t>
          </a:r>
          <a:endParaRPr lang="en-US" sz="1800" dirty="0">
            <a:latin typeface="Times New Roman" panose="02020603050405020304" pitchFamily="18" charset="0"/>
            <a:cs typeface="Times New Roman" panose="02020603050405020304" pitchFamily="18" charset="0"/>
          </a:endParaRPr>
        </a:p>
      </dgm:t>
    </dgm:pt>
    <dgm:pt modelId="{E909F566-4AB1-4FD6-B98E-F9055522F727}" type="parTrans" cxnId="{95186915-08F1-485F-B681-EA5641CCF860}">
      <dgm:prSet/>
      <dgm:spPr/>
      <dgm:t>
        <a:bodyPr/>
        <a:lstStyle/>
        <a:p>
          <a:endParaRPr lang="en-US" sz="1800">
            <a:latin typeface="Times New Roman" panose="02020603050405020304" pitchFamily="18" charset="0"/>
            <a:cs typeface="Times New Roman" panose="02020603050405020304" pitchFamily="18" charset="0"/>
          </a:endParaRPr>
        </a:p>
      </dgm:t>
    </dgm:pt>
    <dgm:pt modelId="{03269274-1E06-49B0-996C-A9B32E5259F6}" type="sibTrans" cxnId="{95186915-08F1-485F-B681-EA5641CCF860}">
      <dgm:prSet/>
      <dgm:spPr/>
      <dgm:t>
        <a:bodyPr/>
        <a:lstStyle/>
        <a:p>
          <a:endParaRPr lang="en-US" sz="1800">
            <a:latin typeface="Times New Roman" panose="02020603050405020304" pitchFamily="18" charset="0"/>
            <a:cs typeface="Times New Roman" panose="02020603050405020304" pitchFamily="18" charset="0"/>
          </a:endParaRPr>
        </a:p>
      </dgm:t>
    </dgm:pt>
    <dgm:pt modelId="{E75BCEA4-1C64-4121-B663-08B67B95E16C}">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mn-MN" sz="1800" dirty="0" smtClean="0">
              <a:latin typeface="Times New Roman" panose="02020603050405020304" pitchFamily="18" charset="0"/>
              <a:cs typeface="Times New Roman" panose="02020603050405020304" pitchFamily="18" charset="0"/>
            </a:rPr>
            <a:t>Оношилгоо, шинжилгээ</a:t>
          </a:r>
          <a:endParaRPr lang="en-US" sz="1800" dirty="0" smtClean="0">
            <a:latin typeface="Times New Roman" panose="02020603050405020304" pitchFamily="18" charset="0"/>
            <a:cs typeface="Times New Roman" panose="02020603050405020304" pitchFamily="18" charset="0"/>
          </a:endParaRPr>
        </a:p>
        <a:p>
          <a:pPr lvl="0" defTabSz="1200150">
            <a:lnSpc>
              <a:spcPct val="90000"/>
            </a:lnSpc>
            <a:spcBef>
              <a:spcPct val="0"/>
            </a:spcBef>
            <a:spcAft>
              <a:spcPct val="35000"/>
            </a:spcAft>
          </a:pPr>
          <a:endParaRPr lang="en-US" sz="1800" dirty="0">
            <a:latin typeface="Times New Roman" panose="02020603050405020304" pitchFamily="18" charset="0"/>
            <a:cs typeface="Times New Roman" panose="02020603050405020304" pitchFamily="18" charset="0"/>
          </a:endParaRPr>
        </a:p>
      </dgm:t>
    </dgm:pt>
    <dgm:pt modelId="{31309F62-74E2-4D96-8778-84EF889185D0}" type="parTrans" cxnId="{D0EA71E5-740F-4C00-A06F-69C14E66E89B}">
      <dgm:prSet/>
      <dgm:spPr/>
      <dgm:t>
        <a:bodyPr/>
        <a:lstStyle/>
        <a:p>
          <a:endParaRPr lang="en-US" sz="1800">
            <a:latin typeface="Times New Roman" panose="02020603050405020304" pitchFamily="18" charset="0"/>
            <a:cs typeface="Times New Roman" panose="02020603050405020304" pitchFamily="18" charset="0"/>
          </a:endParaRPr>
        </a:p>
      </dgm:t>
    </dgm:pt>
    <dgm:pt modelId="{5FE7994B-61B6-4C2B-A2FE-286E421D53B7}" type="sibTrans" cxnId="{D0EA71E5-740F-4C00-A06F-69C14E66E89B}">
      <dgm:prSet/>
      <dgm:spPr/>
      <dgm:t>
        <a:bodyPr/>
        <a:lstStyle/>
        <a:p>
          <a:endParaRPr lang="en-US" sz="1800">
            <a:latin typeface="Times New Roman" panose="02020603050405020304" pitchFamily="18" charset="0"/>
            <a:cs typeface="Times New Roman" panose="02020603050405020304" pitchFamily="18" charset="0"/>
          </a:endParaRPr>
        </a:p>
      </dgm:t>
    </dgm:pt>
    <dgm:pt modelId="{26611012-B765-46EF-A94F-FBF80DB459F6}">
      <dgm:prSet phldrT="[Text]" custT="1"/>
      <dgm:spPr/>
      <dgm:t>
        <a:bodyPr/>
        <a:lstStyle/>
        <a:p>
          <a:r>
            <a:rPr lang="en-US" sz="1800" dirty="0" smtClean="0">
              <a:latin typeface="Times New Roman" panose="02020603050405020304" pitchFamily="18" charset="0"/>
              <a:cs typeface="Times New Roman" panose="02020603050405020304" pitchFamily="18" charset="0"/>
            </a:rPr>
            <a:t>20 000MNT</a:t>
          </a:r>
          <a:endParaRPr lang="en-US" sz="1800" dirty="0">
            <a:latin typeface="Times New Roman" panose="02020603050405020304" pitchFamily="18" charset="0"/>
            <a:cs typeface="Times New Roman" panose="02020603050405020304" pitchFamily="18" charset="0"/>
          </a:endParaRPr>
        </a:p>
      </dgm:t>
    </dgm:pt>
    <dgm:pt modelId="{BFCC7708-F26A-4143-945D-27164ED178F0}" type="parTrans" cxnId="{7B57A8AD-8663-44D3-8B04-66E961AD0703}">
      <dgm:prSet/>
      <dgm:spPr/>
      <dgm:t>
        <a:bodyPr/>
        <a:lstStyle/>
        <a:p>
          <a:endParaRPr lang="en-US" sz="1800">
            <a:latin typeface="Times New Roman" panose="02020603050405020304" pitchFamily="18" charset="0"/>
            <a:cs typeface="Times New Roman" panose="02020603050405020304" pitchFamily="18" charset="0"/>
          </a:endParaRPr>
        </a:p>
      </dgm:t>
    </dgm:pt>
    <dgm:pt modelId="{CA9EB6D8-161A-4D47-A145-16D86E4808A2}" type="sibTrans" cxnId="{7B57A8AD-8663-44D3-8B04-66E961AD0703}">
      <dgm:prSet/>
      <dgm:spPr/>
      <dgm:t>
        <a:bodyPr/>
        <a:lstStyle/>
        <a:p>
          <a:endParaRPr lang="en-US" sz="1800">
            <a:latin typeface="Times New Roman" panose="02020603050405020304" pitchFamily="18" charset="0"/>
            <a:cs typeface="Times New Roman" panose="02020603050405020304" pitchFamily="18" charset="0"/>
          </a:endParaRPr>
        </a:p>
      </dgm:t>
    </dgm:pt>
    <dgm:pt modelId="{88746DCC-3C28-4CF7-A839-80AA337B8A5D}">
      <dgm:prSet phldrT="[Text]" custT="1"/>
      <dgm:spPr/>
      <dgm:t>
        <a:bodyPr/>
        <a:lstStyle/>
        <a:p>
          <a:r>
            <a:rPr lang="mn-MN" sz="1800" dirty="0" smtClean="0">
              <a:latin typeface="Times New Roman" panose="02020603050405020304" pitchFamily="18" charset="0"/>
              <a:cs typeface="Times New Roman" panose="02020603050405020304" pitchFamily="18" charset="0"/>
            </a:rPr>
            <a:t>өдрийн эмчилгээ</a:t>
          </a:r>
          <a:endParaRPr lang="en-US" sz="1800" dirty="0">
            <a:latin typeface="Times New Roman" panose="02020603050405020304" pitchFamily="18" charset="0"/>
            <a:cs typeface="Times New Roman" panose="02020603050405020304" pitchFamily="18" charset="0"/>
          </a:endParaRPr>
        </a:p>
      </dgm:t>
    </dgm:pt>
    <dgm:pt modelId="{F0771CF7-40AA-47E9-BBD0-AC7997223EA4}" type="parTrans" cxnId="{DDFFE1C5-4B6E-4C4D-8885-32B40EF3E6AF}">
      <dgm:prSet/>
      <dgm:spPr/>
      <dgm:t>
        <a:bodyPr/>
        <a:lstStyle/>
        <a:p>
          <a:endParaRPr lang="en-US" sz="1800">
            <a:latin typeface="Times New Roman" panose="02020603050405020304" pitchFamily="18" charset="0"/>
            <a:cs typeface="Times New Roman" panose="02020603050405020304" pitchFamily="18" charset="0"/>
          </a:endParaRPr>
        </a:p>
      </dgm:t>
    </dgm:pt>
    <dgm:pt modelId="{91508DB3-14FB-453B-9EF1-69C2D19EC041}" type="sibTrans" cxnId="{DDFFE1C5-4B6E-4C4D-8885-32B40EF3E6AF}">
      <dgm:prSet/>
      <dgm:spPr/>
      <dgm:t>
        <a:bodyPr/>
        <a:lstStyle/>
        <a:p>
          <a:endParaRPr lang="en-US" sz="1800">
            <a:latin typeface="Times New Roman" panose="02020603050405020304" pitchFamily="18" charset="0"/>
            <a:cs typeface="Times New Roman" panose="02020603050405020304" pitchFamily="18" charset="0"/>
          </a:endParaRPr>
        </a:p>
      </dgm:t>
    </dgm:pt>
    <dgm:pt modelId="{46AC7D28-A00E-4041-B0A4-289BE9D93E2F}">
      <dgm:prSet phldrT="[Text]" custT="1"/>
      <dgm:spPr/>
      <dgm:t>
        <a:bodyPr/>
        <a:lstStyle/>
        <a:p>
          <a:r>
            <a:rPr lang="en-US" sz="1800" dirty="0" smtClean="0">
              <a:latin typeface="Times New Roman" panose="02020603050405020304" pitchFamily="18" charset="0"/>
              <a:cs typeface="Times New Roman" panose="02020603050405020304" pitchFamily="18" charset="0"/>
            </a:rPr>
            <a:t>70 000MNT</a:t>
          </a:r>
          <a:endParaRPr lang="en-US" sz="1800" dirty="0">
            <a:latin typeface="Times New Roman" panose="02020603050405020304" pitchFamily="18" charset="0"/>
            <a:cs typeface="Times New Roman" panose="02020603050405020304" pitchFamily="18" charset="0"/>
          </a:endParaRPr>
        </a:p>
      </dgm:t>
    </dgm:pt>
    <dgm:pt modelId="{CAEA36CA-4D46-475A-AEA8-8AEF49D933A6}" type="parTrans" cxnId="{CA614A13-3031-4162-B373-3BDB6B92DF93}">
      <dgm:prSet/>
      <dgm:spPr/>
      <dgm:t>
        <a:bodyPr/>
        <a:lstStyle/>
        <a:p>
          <a:endParaRPr lang="en-US" sz="1800">
            <a:latin typeface="Times New Roman" panose="02020603050405020304" pitchFamily="18" charset="0"/>
            <a:cs typeface="Times New Roman" panose="02020603050405020304" pitchFamily="18" charset="0"/>
          </a:endParaRPr>
        </a:p>
      </dgm:t>
    </dgm:pt>
    <dgm:pt modelId="{F3864B73-FE7F-49F8-9D01-BC6B995E58A6}" type="sibTrans" cxnId="{CA614A13-3031-4162-B373-3BDB6B92DF93}">
      <dgm:prSet/>
      <dgm:spPr/>
      <dgm:t>
        <a:bodyPr/>
        <a:lstStyle/>
        <a:p>
          <a:endParaRPr lang="en-US" sz="1800">
            <a:latin typeface="Times New Roman" panose="02020603050405020304" pitchFamily="18" charset="0"/>
            <a:cs typeface="Times New Roman" panose="02020603050405020304" pitchFamily="18" charset="0"/>
          </a:endParaRPr>
        </a:p>
      </dgm:t>
    </dgm:pt>
    <dgm:pt modelId="{EE490675-6C10-47C7-831B-10F6637A2F82}">
      <dgm:prSet phldrT="[Text]" custT="1"/>
      <dgm:spPr/>
      <dgm:t>
        <a:bodyPr/>
        <a:lstStyle/>
        <a:p>
          <a:r>
            <a:rPr lang="en-US" sz="1800" dirty="0" smtClean="0">
              <a:latin typeface="Times New Roman" panose="02020603050405020304" pitchFamily="18" charset="0"/>
              <a:cs typeface="Times New Roman" panose="02020603050405020304" pitchFamily="18" charset="0"/>
            </a:rPr>
            <a:t>70 000MNT</a:t>
          </a:r>
          <a:endParaRPr lang="en-US" sz="1800" dirty="0">
            <a:latin typeface="Times New Roman" panose="02020603050405020304" pitchFamily="18" charset="0"/>
            <a:cs typeface="Times New Roman" panose="02020603050405020304" pitchFamily="18" charset="0"/>
          </a:endParaRPr>
        </a:p>
      </dgm:t>
    </dgm:pt>
    <dgm:pt modelId="{1F8C3A09-8B88-4981-9F50-81778D0C435A}" type="sibTrans" cxnId="{C6767B93-5911-4F34-A128-EE833EAD02C4}">
      <dgm:prSet/>
      <dgm:spPr/>
      <dgm:t>
        <a:bodyPr/>
        <a:lstStyle/>
        <a:p>
          <a:endParaRPr lang="en-US" sz="1800">
            <a:latin typeface="Times New Roman" panose="02020603050405020304" pitchFamily="18" charset="0"/>
            <a:cs typeface="Times New Roman" panose="02020603050405020304" pitchFamily="18" charset="0"/>
          </a:endParaRPr>
        </a:p>
      </dgm:t>
    </dgm:pt>
    <dgm:pt modelId="{A60E2E51-AF99-4691-8354-41F79660A518}" type="parTrans" cxnId="{C6767B93-5911-4F34-A128-EE833EAD02C4}">
      <dgm:prSet/>
      <dgm:spPr/>
      <dgm:t>
        <a:bodyPr/>
        <a:lstStyle/>
        <a:p>
          <a:endParaRPr lang="en-US" sz="1800">
            <a:latin typeface="Times New Roman" panose="02020603050405020304" pitchFamily="18" charset="0"/>
            <a:cs typeface="Times New Roman" panose="02020603050405020304" pitchFamily="18" charset="0"/>
          </a:endParaRPr>
        </a:p>
      </dgm:t>
    </dgm:pt>
    <dgm:pt modelId="{7AF0C6C3-1B9A-4CF9-865A-1240BF577A9E}" type="pres">
      <dgm:prSet presAssocID="{5529E65D-86A4-4017-BF94-C678217A8286}" presName="Name0" presStyleCnt="0">
        <dgm:presLayoutVars>
          <dgm:dir/>
          <dgm:resizeHandles val="exact"/>
        </dgm:presLayoutVars>
      </dgm:prSet>
      <dgm:spPr/>
      <dgm:t>
        <a:bodyPr/>
        <a:lstStyle/>
        <a:p>
          <a:endParaRPr lang="en-US"/>
        </a:p>
      </dgm:t>
    </dgm:pt>
    <dgm:pt modelId="{45E75C13-D3D9-4ED0-928E-918260FB9BD5}" type="pres">
      <dgm:prSet presAssocID="{3110B85C-3D0B-46A7-9E33-1CD1C9975A95}" presName="Name5" presStyleLbl="vennNode1" presStyleIdx="0" presStyleCnt="4">
        <dgm:presLayoutVars>
          <dgm:bulletEnabled val="1"/>
        </dgm:presLayoutVars>
      </dgm:prSet>
      <dgm:spPr/>
      <dgm:t>
        <a:bodyPr/>
        <a:lstStyle/>
        <a:p>
          <a:endParaRPr lang="en-US"/>
        </a:p>
      </dgm:t>
    </dgm:pt>
    <dgm:pt modelId="{BB1F0DE5-A94F-468A-89A2-31F996C6F8B3}" type="pres">
      <dgm:prSet presAssocID="{2C710B8E-7AA7-4D0B-AA66-F29635A96D10}" presName="space" presStyleCnt="0"/>
      <dgm:spPr/>
    </dgm:pt>
    <dgm:pt modelId="{85F92954-1357-4FB2-A415-98628FAA7FB1}" type="pres">
      <dgm:prSet presAssocID="{BED21237-D5E9-4C72-82CD-5F73DB52A1A7}" presName="Name5" presStyleLbl="vennNode1" presStyleIdx="1" presStyleCnt="4">
        <dgm:presLayoutVars>
          <dgm:bulletEnabled val="1"/>
        </dgm:presLayoutVars>
      </dgm:prSet>
      <dgm:spPr/>
      <dgm:t>
        <a:bodyPr/>
        <a:lstStyle/>
        <a:p>
          <a:endParaRPr lang="en-US"/>
        </a:p>
      </dgm:t>
    </dgm:pt>
    <dgm:pt modelId="{C5EE503C-E87D-4C57-A738-A844299ADDE0}" type="pres">
      <dgm:prSet presAssocID="{051C8E8E-7002-4E68-8703-3D467DA1E4F6}" presName="space" presStyleCnt="0"/>
      <dgm:spPr/>
    </dgm:pt>
    <dgm:pt modelId="{FA15F30F-F8F3-4270-8A0F-AB59019B1FF8}" type="pres">
      <dgm:prSet presAssocID="{E75BCEA4-1C64-4121-B663-08B67B95E16C}" presName="Name5" presStyleLbl="vennNode1" presStyleIdx="2" presStyleCnt="4">
        <dgm:presLayoutVars>
          <dgm:bulletEnabled val="1"/>
        </dgm:presLayoutVars>
      </dgm:prSet>
      <dgm:spPr/>
      <dgm:t>
        <a:bodyPr/>
        <a:lstStyle/>
        <a:p>
          <a:endParaRPr lang="en-US"/>
        </a:p>
      </dgm:t>
    </dgm:pt>
    <dgm:pt modelId="{8E6B7DDB-1254-4666-9148-08BA7D86E209}" type="pres">
      <dgm:prSet presAssocID="{5FE7994B-61B6-4C2B-A2FE-286E421D53B7}" presName="space" presStyleCnt="0"/>
      <dgm:spPr/>
    </dgm:pt>
    <dgm:pt modelId="{D1833941-E967-494D-950B-53E6A575D941}" type="pres">
      <dgm:prSet presAssocID="{88746DCC-3C28-4CF7-A839-80AA337B8A5D}" presName="Name5" presStyleLbl="vennNode1" presStyleIdx="3" presStyleCnt="4">
        <dgm:presLayoutVars>
          <dgm:bulletEnabled val="1"/>
        </dgm:presLayoutVars>
      </dgm:prSet>
      <dgm:spPr/>
      <dgm:t>
        <a:bodyPr/>
        <a:lstStyle/>
        <a:p>
          <a:endParaRPr lang="en-US"/>
        </a:p>
      </dgm:t>
    </dgm:pt>
  </dgm:ptLst>
  <dgm:cxnLst>
    <dgm:cxn modelId="{E593A779-57CF-4D02-8338-7CFE2C45DACD}" srcId="{3110B85C-3D0B-46A7-9E33-1CD1C9975A95}" destId="{9E80DDBE-D920-4686-8128-DD9BC97008C5}" srcOrd="0" destOrd="0" parTransId="{A61A3126-ED65-485B-8A12-C072600A77F4}" sibTransId="{88A435AA-0D21-46B9-871F-7FCB8B0EE374}"/>
    <dgm:cxn modelId="{95186915-08F1-485F-B681-EA5641CCF860}" srcId="{BED21237-D5E9-4C72-82CD-5F73DB52A1A7}" destId="{2DD2618D-B47F-40A5-8290-D3FBD2354219}" srcOrd="0" destOrd="0" parTransId="{E909F566-4AB1-4FD6-B98E-F9055522F727}" sibTransId="{03269274-1E06-49B0-996C-A9B32E5259F6}"/>
    <dgm:cxn modelId="{D0EA71E5-740F-4C00-A06F-69C14E66E89B}" srcId="{5529E65D-86A4-4017-BF94-C678217A8286}" destId="{E75BCEA4-1C64-4121-B663-08B67B95E16C}" srcOrd="2" destOrd="0" parTransId="{31309F62-74E2-4D96-8778-84EF889185D0}" sibTransId="{5FE7994B-61B6-4C2B-A2FE-286E421D53B7}"/>
    <dgm:cxn modelId="{4A0B483C-2700-4AEC-941F-7BE03FB02A17}" type="presOf" srcId="{5529E65D-86A4-4017-BF94-C678217A8286}" destId="{7AF0C6C3-1B9A-4CF9-865A-1240BF577A9E}" srcOrd="0" destOrd="0" presId="urn:microsoft.com/office/officeart/2005/8/layout/venn3"/>
    <dgm:cxn modelId="{79DB39B0-0973-4DCF-8BF2-A7FE847042A8}" type="presOf" srcId="{EE490675-6C10-47C7-831B-10F6637A2F82}" destId="{85F92954-1357-4FB2-A415-98628FAA7FB1}" srcOrd="0" destOrd="2" presId="urn:microsoft.com/office/officeart/2005/8/layout/venn3"/>
    <dgm:cxn modelId="{7F8F90BE-52C4-46AA-8D09-D7A43BC0DC99}" srcId="{5529E65D-86A4-4017-BF94-C678217A8286}" destId="{3110B85C-3D0B-46A7-9E33-1CD1C9975A95}" srcOrd="0" destOrd="0" parTransId="{9115FD98-DE3E-450E-B8DF-19F639BF6793}" sibTransId="{2C710B8E-7AA7-4D0B-AA66-F29635A96D10}"/>
    <dgm:cxn modelId="{7B57A8AD-8663-44D3-8B04-66E961AD0703}" srcId="{E75BCEA4-1C64-4121-B663-08B67B95E16C}" destId="{26611012-B765-46EF-A94F-FBF80DB459F6}" srcOrd="0" destOrd="0" parTransId="{BFCC7708-F26A-4143-945D-27164ED178F0}" sibTransId="{CA9EB6D8-161A-4D47-A145-16D86E4808A2}"/>
    <dgm:cxn modelId="{CA614A13-3031-4162-B373-3BDB6B92DF93}" srcId="{88746DCC-3C28-4CF7-A839-80AA337B8A5D}" destId="{46AC7D28-A00E-4041-B0A4-289BE9D93E2F}" srcOrd="0" destOrd="0" parTransId="{CAEA36CA-4D46-475A-AEA8-8AEF49D933A6}" sibTransId="{F3864B73-FE7F-49F8-9D01-BC6B995E58A6}"/>
    <dgm:cxn modelId="{438271DB-EF14-493B-887A-AF21234106EE}" type="presOf" srcId="{2DD2618D-B47F-40A5-8290-D3FBD2354219}" destId="{85F92954-1357-4FB2-A415-98628FAA7FB1}" srcOrd="0" destOrd="1" presId="urn:microsoft.com/office/officeart/2005/8/layout/venn3"/>
    <dgm:cxn modelId="{E86EB957-359F-432F-856C-3B7426B246B8}" type="presOf" srcId="{26611012-B765-46EF-A94F-FBF80DB459F6}" destId="{FA15F30F-F8F3-4270-8A0F-AB59019B1FF8}" srcOrd="0" destOrd="1" presId="urn:microsoft.com/office/officeart/2005/8/layout/venn3"/>
    <dgm:cxn modelId="{AD6E2E70-08D8-4AE9-B3F8-F452713BF8B2}" type="presOf" srcId="{3110B85C-3D0B-46A7-9E33-1CD1C9975A95}" destId="{45E75C13-D3D9-4ED0-928E-918260FB9BD5}" srcOrd="0" destOrd="0" presId="urn:microsoft.com/office/officeart/2005/8/layout/venn3"/>
    <dgm:cxn modelId="{4CF1D70D-DF2A-4403-9C3B-2D76ECDE6BCB}" srcId="{5529E65D-86A4-4017-BF94-C678217A8286}" destId="{BED21237-D5E9-4C72-82CD-5F73DB52A1A7}" srcOrd="1" destOrd="0" parTransId="{97D44B77-F301-4E3C-B9A4-6D49B2CB8E03}" sibTransId="{051C8E8E-7002-4E68-8703-3D467DA1E4F6}"/>
    <dgm:cxn modelId="{C15504F9-7847-4CFA-8C66-9307C7A1C33F}" type="presOf" srcId="{BED21237-D5E9-4C72-82CD-5F73DB52A1A7}" destId="{85F92954-1357-4FB2-A415-98628FAA7FB1}" srcOrd="0" destOrd="0" presId="urn:microsoft.com/office/officeart/2005/8/layout/venn3"/>
    <dgm:cxn modelId="{CFD91E3D-5106-4B5F-975A-72D78258D372}" type="presOf" srcId="{E75BCEA4-1C64-4121-B663-08B67B95E16C}" destId="{FA15F30F-F8F3-4270-8A0F-AB59019B1FF8}" srcOrd="0" destOrd="0" presId="urn:microsoft.com/office/officeart/2005/8/layout/venn3"/>
    <dgm:cxn modelId="{DDFFE1C5-4B6E-4C4D-8885-32B40EF3E6AF}" srcId="{5529E65D-86A4-4017-BF94-C678217A8286}" destId="{88746DCC-3C28-4CF7-A839-80AA337B8A5D}" srcOrd="3" destOrd="0" parTransId="{F0771CF7-40AA-47E9-BBD0-AC7997223EA4}" sibTransId="{91508DB3-14FB-453B-9EF1-69C2D19EC041}"/>
    <dgm:cxn modelId="{5A6F8714-618B-41A1-A9F3-95D335DB1D1D}" type="presOf" srcId="{9E80DDBE-D920-4686-8128-DD9BC97008C5}" destId="{45E75C13-D3D9-4ED0-928E-918260FB9BD5}" srcOrd="0" destOrd="1" presId="urn:microsoft.com/office/officeart/2005/8/layout/venn3"/>
    <dgm:cxn modelId="{C6767B93-5911-4F34-A128-EE833EAD02C4}" srcId="{BED21237-D5E9-4C72-82CD-5F73DB52A1A7}" destId="{EE490675-6C10-47C7-831B-10F6637A2F82}" srcOrd="1" destOrd="0" parTransId="{A60E2E51-AF99-4691-8354-41F79660A518}" sibTransId="{1F8C3A09-8B88-4981-9F50-81778D0C435A}"/>
    <dgm:cxn modelId="{89C2A704-1030-4424-A223-ACDA3717CD1F}" type="presOf" srcId="{88746DCC-3C28-4CF7-A839-80AA337B8A5D}" destId="{D1833941-E967-494D-950B-53E6A575D941}" srcOrd="0" destOrd="0" presId="urn:microsoft.com/office/officeart/2005/8/layout/venn3"/>
    <dgm:cxn modelId="{1F3C5C3C-6C6D-4E8A-9253-04AC5D8A8524}" type="presOf" srcId="{46AC7D28-A00E-4041-B0A4-289BE9D93E2F}" destId="{D1833941-E967-494D-950B-53E6A575D941}" srcOrd="0" destOrd="1" presId="urn:microsoft.com/office/officeart/2005/8/layout/venn3"/>
    <dgm:cxn modelId="{8CB0BCB3-534B-48A8-8147-1CA29D93B533}" type="presParOf" srcId="{7AF0C6C3-1B9A-4CF9-865A-1240BF577A9E}" destId="{45E75C13-D3D9-4ED0-928E-918260FB9BD5}" srcOrd="0" destOrd="0" presId="urn:microsoft.com/office/officeart/2005/8/layout/venn3"/>
    <dgm:cxn modelId="{C699C9AB-BECC-4F7C-9663-8AB0D7FB2574}" type="presParOf" srcId="{7AF0C6C3-1B9A-4CF9-865A-1240BF577A9E}" destId="{BB1F0DE5-A94F-468A-89A2-31F996C6F8B3}" srcOrd="1" destOrd="0" presId="urn:microsoft.com/office/officeart/2005/8/layout/venn3"/>
    <dgm:cxn modelId="{2C9940C8-675F-415E-AA06-7F8564A62B12}" type="presParOf" srcId="{7AF0C6C3-1B9A-4CF9-865A-1240BF577A9E}" destId="{85F92954-1357-4FB2-A415-98628FAA7FB1}" srcOrd="2" destOrd="0" presId="urn:microsoft.com/office/officeart/2005/8/layout/venn3"/>
    <dgm:cxn modelId="{0F57EDFC-539F-4B08-8371-F3B88BFB770B}" type="presParOf" srcId="{7AF0C6C3-1B9A-4CF9-865A-1240BF577A9E}" destId="{C5EE503C-E87D-4C57-A738-A844299ADDE0}" srcOrd="3" destOrd="0" presId="urn:microsoft.com/office/officeart/2005/8/layout/venn3"/>
    <dgm:cxn modelId="{1F90E199-E0D5-4E71-BDFF-00F3BBCB658A}" type="presParOf" srcId="{7AF0C6C3-1B9A-4CF9-865A-1240BF577A9E}" destId="{FA15F30F-F8F3-4270-8A0F-AB59019B1FF8}" srcOrd="4" destOrd="0" presId="urn:microsoft.com/office/officeart/2005/8/layout/venn3"/>
    <dgm:cxn modelId="{1F515B57-5777-41DC-BD2A-B80033D200C3}" type="presParOf" srcId="{7AF0C6C3-1B9A-4CF9-865A-1240BF577A9E}" destId="{8E6B7DDB-1254-4666-9148-08BA7D86E209}" srcOrd="5" destOrd="0" presId="urn:microsoft.com/office/officeart/2005/8/layout/venn3"/>
    <dgm:cxn modelId="{7C0B9E1E-53C5-4DC9-B63E-0E12DEF55D59}" type="presParOf" srcId="{7AF0C6C3-1B9A-4CF9-865A-1240BF577A9E}" destId="{D1833941-E967-494D-950B-53E6A575D941}" srcOrd="6" destOrd="0" presId="urn:microsoft.com/office/officeart/2005/8/layout/ven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529E65D-86A4-4017-BF94-C678217A8286}" type="doc">
      <dgm:prSet loTypeId="urn:diagrams.loki3.com/BracketList" loCatId="list" qsTypeId="urn:microsoft.com/office/officeart/2005/8/quickstyle/3d2" qsCatId="3D" csTypeId="urn:microsoft.com/office/officeart/2005/8/colors/accent2_5" csCatId="accent2" phldr="1"/>
      <dgm:spPr/>
      <dgm:t>
        <a:bodyPr/>
        <a:lstStyle/>
        <a:p>
          <a:endParaRPr lang="en-US"/>
        </a:p>
      </dgm:t>
    </dgm:pt>
    <dgm:pt modelId="{3110B85C-3D0B-46A7-9E33-1CD1C9975A95}">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dirty="0" smtClean="0">
              <a:solidFill>
                <a:schemeClr val="tx1"/>
              </a:solidFill>
              <a:latin typeface="Times New Roman" panose="02020603050405020304" pitchFamily="18" charset="0"/>
              <a:cs typeface="Times New Roman" panose="02020603050405020304" pitchFamily="18" charset="0"/>
            </a:rPr>
            <a:t>1. </a:t>
          </a:r>
          <a:r>
            <a:rPr lang="mn-MN" sz="2000" dirty="0" smtClean="0">
              <a:solidFill>
                <a:schemeClr val="tx1"/>
              </a:solidFill>
              <a:latin typeface="Times New Roman" panose="02020603050405020304" pitchFamily="18" charset="0"/>
              <a:cs typeface="Times New Roman" panose="02020603050405020304" pitchFamily="18" charset="0"/>
            </a:rPr>
            <a:t>Зарим сэргээн засах үйлчилгээ</a:t>
          </a:r>
          <a:endParaRPr lang="en-US" sz="2000" dirty="0" smtClean="0">
            <a:solidFill>
              <a:schemeClr val="tx1"/>
            </a:solidFill>
            <a:latin typeface="Times New Roman" panose="02020603050405020304" pitchFamily="18" charset="0"/>
            <a:cs typeface="Times New Roman" panose="02020603050405020304" pitchFamily="18" charset="0"/>
          </a:endParaRPr>
        </a:p>
        <a:p>
          <a:pPr lvl="0" defTabSz="1200150">
            <a:lnSpc>
              <a:spcPct val="90000"/>
            </a:lnSpc>
            <a:spcBef>
              <a:spcPct val="0"/>
            </a:spcBef>
            <a:spcAft>
              <a:spcPct val="35000"/>
            </a:spcAft>
          </a:pPr>
          <a:endParaRPr lang="en-US" sz="2000" dirty="0">
            <a:solidFill>
              <a:schemeClr val="tx1"/>
            </a:solidFill>
            <a:latin typeface="Times New Roman" panose="02020603050405020304" pitchFamily="18" charset="0"/>
            <a:cs typeface="Times New Roman" panose="02020603050405020304" pitchFamily="18" charset="0"/>
          </a:endParaRPr>
        </a:p>
      </dgm:t>
    </dgm:pt>
    <dgm:pt modelId="{9115FD98-DE3E-450E-B8DF-19F639BF6793}" type="parTrans" cxnId="{7F8F90BE-52C4-46AA-8D09-D7A43BC0DC99}">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2C710B8E-7AA7-4D0B-AA66-F29635A96D10}" type="sibTrans" cxnId="{7F8F90BE-52C4-46AA-8D09-D7A43BC0DC99}">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9E80DDBE-D920-4686-8128-DD9BC97008C5}">
      <dgm:prSet phldrT="[Text]" custT="1"/>
      <dgm:spPr/>
      <dgm:t>
        <a:bodyPr/>
        <a:lstStyle/>
        <a:p>
          <a:r>
            <a:rPr lang="en-US" sz="2000" dirty="0" smtClean="0">
              <a:solidFill>
                <a:schemeClr val="tx1"/>
              </a:solidFill>
              <a:latin typeface="Times New Roman" panose="02020603050405020304" pitchFamily="18" charset="0"/>
              <a:cs typeface="Times New Roman" panose="02020603050405020304" pitchFamily="18" charset="0"/>
            </a:rPr>
            <a:t>1-3</a:t>
          </a:r>
          <a:r>
            <a:rPr lang="mn-MN" sz="2000" dirty="0" smtClean="0">
              <a:solidFill>
                <a:schemeClr val="tx1"/>
              </a:solidFill>
              <a:latin typeface="Times New Roman" panose="02020603050405020304" pitchFamily="18" charset="0"/>
              <a:cs typeface="Times New Roman" panose="02020603050405020304" pitchFamily="18" charset="0"/>
            </a:rPr>
            <a:t>т заасан тусламж үйлчилгээний</a:t>
          </a:r>
          <a:r>
            <a:rPr lang="en-US" sz="2000" dirty="0" smtClean="0">
              <a:solidFill>
                <a:schemeClr val="tx1"/>
              </a:solidFill>
              <a:latin typeface="Times New Roman" panose="02020603050405020304" pitchFamily="18" charset="0"/>
              <a:cs typeface="Times New Roman" panose="02020603050405020304" pitchFamily="18" charset="0"/>
            </a:rPr>
            <a:t> 5-</a:t>
          </a:r>
          <a:r>
            <a:rPr lang="mn-MN" sz="2000" dirty="0" smtClean="0">
              <a:solidFill>
                <a:schemeClr val="tx1"/>
              </a:solidFill>
              <a:latin typeface="Times New Roman" panose="02020603050405020304" pitchFamily="18" charset="0"/>
              <a:cs typeface="Times New Roman" panose="02020603050405020304" pitchFamily="18" charset="0"/>
            </a:rPr>
            <a:t>с доошгүй тохиолдлыг нэг багц</a:t>
          </a:r>
          <a:r>
            <a:rPr lang="en-US" sz="2000" dirty="0" smtClean="0">
              <a:solidFill>
                <a:schemeClr val="tx1"/>
              </a:solidFill>
              <a:latin typeface="Times New Roman" panose="02020603050405020304" pitchFamily="18" charset="0"/>
              <a:cs typeface="Times New Roman" panose="02020603050405020304" pitchFamily="18" charset="0"/>
            </a:rPr>
            <a:t> </a:t>
          </a:r>
          <a:r>
            <a:rPr lang="mn-MN" sz="2000" dirty="0" smtClean="0">
              <a:solidFill>
                <a:schemeClr val="tx1"/>
              </a:solidFill>
              <a:latin typeface="Times New Roman" panose="02020603050405020304" pitchFamily="18" charset="0"/>
              <a:cs typeface="Times New Roman" panose="02020603050405020304" pitchFamily="18" charset="0"/>
            </a:rPr>
            <a:t>гэж үзнэ</a:t>
          </a:r>
          <a:endParaRPr lang="en-US" sz="2000" dirty="0">
            <a:solidFill>
              <a:schemeClr val="tx1"/>
            </a:solidFill>
            <a:latin typeface="Times New Roman" panose="02020603050405020304" pitchFamily="18" charset="0"/>
            <a:cs typeface="Times New Roman" panose="02020603050405020304" pitchFamily="18" charset="0"/>
          </a:endParaRPr>
        </a:p>
      </dgm:t>
    </dgm:pt>
    <dgm:pt modelId="{A61A3126-ED65-485B-8A12-C072600A77F4}" type="parTrans" cxnId="{E593A779-57CF-4D02-8338-7CFE2C45DACD}">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88A435AA-0D21-46B9-871F-7FCB8B0EE374}" type="sibTrans" cxnId="{E593A779-57CF-4D02-8338-7CFE2C45DACD}">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BED21237-D5E9-4C72-82CD-5F73DB52A1A7}">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dirty="0" smtClean="0">
              <a:solidFill>
                <a:schemeClr val="tx1"/>
              </a:solidFill>
              <a:latin typeface="Times New Roman" panose="02020603050405020304" pitchFamily="18" charset="0"/>
              <a:cs typeface="Times New Roman" panose="02020603050405020304" pitchFamily="18" charset="0"/>
            </a:rPr>
            <a:t>2. </a:t>
          </a:r>
          <a:r>
            <a:rPr lang="mn-MN" sz="2000" dirty="0" smtClean="0">
              <a:solidFill>
                <a:schemeClr val="tx1"/>
              </a:solidFill>
              <a:latin typeface="Times New Roman" panose="02020603050405020304" pitchFamily="18" charset="0"/>
              <a:cs typeface="Times New Roman" panose="02020603050405020304" pitchFamily="18" charset="0"/>
            </a:rPr>
            <a:t>Гэрээр үзүүлэх тусламж, үйлчилгээ</a:t>
          </a:r>
          <a:endParaRPr lang="en-US" sz="2000" dirty="0" smtClean="0">
            <a:solidFill>
              <a:schemeClr val="tx1"/>
            </a:solidFill>
            <a:latin typeface="Times New Roman" panose="02020603050405020304" pitchFamily="18" charset="0"/>
            <a:cs typeface="Times New Roman" panose="02020603050405020304" pitchFamily="18" charset="0"/>
          </a:endParaRPr>
        </a:p>
        <a:p>
          <a:pPr lvl="0" defTabSz="1200150">
            <a:lnSpc>
              <a:spcPct val="90000"/>
            </a:lnSpc>
            <a:spcBef>
              <a:spcPct val="0"/>
            </a:spcBef>
            <a:spcAft>
              <a:spcPct val="35000"/>
            </a:spcAft>
          </a:pPr>
          <a:endParaRPr lang="en-US" sz="2000" dirty="0">
            <a:solidFill>
              <a:schemeClr val="tx1"/>
            </a:solidFill>
            <a:latin typeface="Times New Roman" panose="02020603050405020304" pitchFamily="18" charset="0"/>
            <a:cs typeface="Times New Roman" panose="02020603050405020304" pitchFamily="18" charset="0"/>
          </a:endParaRPr>
        </a:p>
      </dgm:t>
    </dgm:pt>
    <dgm:pt modelId="{97D44B77-F301-4E3C-B9A4-6D49B2CB8E03}" type="parTrans" cxnId="{4CF1D70D-DF2A-4403-9C3B-2D76ECDE6BCB}">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051C8E8E-7002-4E68-8703-3D467DA1E4F6}" type="sibTrans" cxnId="{4CF1D70D-DF2A-4403-9C3B-2D76ECDE6BCB}">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2DD2618D-B47F-40A5-8290-D3FBD2354219}">
      <dgm:prSet phldrT="[Text]" custT="1"/>
      <dgm:spPr/>
      <dgm:t>
        <a:bodyPr/>
        <a:lstStyle/>
        <a:p>
          <a:r>
            <a:rPr lang="en-US" sz="2000" dirty="0" smtClean="0">
              <a:solidFill>
                <a:schemeClr val="tx1"/>
              </a:solidFill>
              <a:latin typeface="Times New Roman" panose="02020603050405020304" pitchFamily="18" charset="0"/>
              <a:cs typeface="Times New Roman" panose="02020603050405020304" pitchFamily="18" charset="0"/>
            </a:rPr>
            <a:t>1-4</a:t>
          </a:r>
          <a:r>
            <a:rPr lang="mn-MN" sz="2000" dirty="0" smtClean="0">
              <a:solidFill>
                <a:schemeClr val="tx1"/>
              </a:solidFill>
              <a:latin typeface="Times New Roman" panose="02020603050405020304" pitchFamily="18" charset="0"/>
              <a:cs typeface="Times New Roman" panose="02020603050405020304" pitchFamily="18" charset="0"/>
            </a:rPr>
            <a:t>т заасан тусламж үйлчилгээг үзүүлэх бүртээ тухайн өдрийн эхэлсэн болон дууссан цагийг ЭМД-н цахим системд холбогдсон хурууны хээ уншигч төхөөрөмжөөр бүртгэнэ</a:t>
          </a:r>
          <a:endParaRPr lang="en-US" sz="2000" dirty="0">
            <a:solidFill>
              <a:schemeClr val="tx1"/>
            </a:solidFill>
            <a:latin typeface="Times New Roman" panose="02020603050405020304" pitchFamily="18" charset="0"/>
            <a:cs typeface="Times New Roman" panose="02020603050405020304" pitchFamily="18" charset="0"/>
          </a:endParaRPr>
        </a:p>
      </dgm:t>
    </dgm:pt>
    <dgm:pt modelId="{E909F566-4AB1-4FD6-B98E-F9055522F727}" type="parTrans" cxnId="{95186915-08F1-485F-B681-EA5641CCF860}">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03269274-1E06-49B0-996C-A9B32E5259F6}" type="sibTrans" cxnId="{95186915-08F1-485F-B681-EA5641CCF860}">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E75BCEA4-1C64-4121-B663-08B67B95E16C}">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dirty="0" smtClean="0">
              <a:solidFill>
                <a:schemeClr val="tx1"/>
              </a:solidFill>
              <a:latin typeface="Times New Roman" panose="02020603050405020304" pitchFamily="18" charset="0"/>
              <a:cs typeface="Times New Roman" panose="02020603050405020304" pitchFamily="18" charset="0"/>
            </a:rPr>
            <a:t>3. </a:t>
          </a:r>
          <a:r>
            <a:rPr lang="mn-MN" sz="2000" dirty="0" smtClean="0">
              <a:solidFill>
                <a:schemeClr val="tx1"/>
              </a:solidFill>
              <a:latin typeface="Times New Roman" panose="02020603050405020304" pitchFamily="18" charset="0"/>
              <a:cs typeface="Times New Roman" panose="02020603050405020304" pitchFamily="18" charset="0"/>
            </a:rPr>
            <a:t>Өдрийн эмчилгээ</a:t>
          </a:r>
          <a:endParaRPr lang="en-US" sz="2000" dirty="0" smtClean="0">
            <a:solidFill>
              <a:schemeClr val="tx1"/>
            </a:solidFill>
            <a:latin typeface="Times New Roman" panose="02020603050405020304" pitchFamily="18" charset="0"/>
            <a:cs typeface="Times New Roman" panose="02020603050405020304" pitchFamily="18" charset="0"/>
          </a:endParaRPr>
        </a:p>
        <a:p>
          <a:pPr lvl="0" defTabSz="1200150">
            <a:lnSpc>
              <a:spcPct val="90000"/>
            </a:lnSpc>
            <a:spcBef>
              <a:spcPct val="0"/>
            </a:spcBef>
            <a:spcAft>
              <a:spcPct val="35000"/>
            </a:spcAft>
          </a:pPr>
          <a:endParaRPr lang="en-US" sz="2000" dirty="0">
            <a:solidFill>
              <a:schemeClr val="tx1"/>
            </a:solidFill>
            <a:latin typeface="Times New Roman" panose="02020603050405020304" pitchFamily="18" charset="0"/>
            <a:cs typeface="Times New Roman" panose="02020603050405020304" pitchFamily="18" charset="0"/>
          </a:endParaRPr>
        </a:p>
      </dgm:t>
    </dgm:pt>
    <dgm:pt modelId="{31309F62-74E2-4D96-8778-84EF889185D0}" type="parTrans" cxnId="{D0EA71E5-740F-4C00-A06F-69C14E66E89B}">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5FE7994B-61B6-4C2B-A2FE-286E421D53B7}" type="sibTrans" cxnId="{D0EA71E5-740F-4C00-A06F-69C14E66E89B}">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26611012-B765-46EF-A94F-FBF80DB459F6}">
      <dgm:prSet phldrT="[Text]" custT="1"/>
      <dgm:spPr/>
      <dgm:t>
        <a:bodyPr/>
        <a:lstStyle/>
        <a:p>
          <a:r>
            <a:rPr lang="mn-MN" sz="2000" dirty="0" smtClean="0">
              <a:solidFill>
                <a:schemeClr val="tx1"/>
              </a:solidFill>
              <a:latin typeface="Times New Roman" panose="02020603050405020304" pitchFamily="18" charset="0"/>
              <a:cs typeface="Times New Roman" panose="02020603050405020304" pitchFamily="18" charset="0"/>
            </a:rPr>
            <a:t>Даатгуулагчийн онош, нас, хүйс, эрүүл мэндийн эрсдэлд тохироогүй буюу шаардлагагүй тусламж үйлчилгээг давхардуулан үзүүлэхгүй байх</a:t>
          </a:r>
          <a:endParaRPr lang="en-US" sz="2000" dirty="0">
            <a:solidFill>
              <a:schemeClr val="tx1"/>
            </a:solidFill>
            <a:latin typeface="Times New Roman" panose="02020603050405020304" pitchFamily="18" charset="0"/>
            <a:cs typeface="Times New Roman" panose="02020603050405020304" pitchFamily="18" charset="0"/>
          </a:endParaRPr>
        </a:p>
      </dgm:t>
    </dgm:pt>
    <dgm:pt modelId="{BFCC7708-F26A-4143-945D-27164ED178F0}" type="parTrans" cxnId="{7B57A8AD-8663-44D3-8B04-66E961AD0703}">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CA9EB6D8-161A-4D47-A145-16D86E4808A2}" type="sibTrans" cxnId="{7B57A8AD-8663-44D3-8B04-66E961AD0703}">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88746DCC-3C28-4CF7-A839-80AA337B8A5D}">
      <dgm:prSet phldrT="[Text]" custT="1"/>
      <dgm:spPr/>
      <dgm:t>
        <a:bodyPr/>
        <a:lstStyle/>
        <a:p>
          <a:r>
            <a:rPr lang="en-US" sz="2000" dirty="0" smtClean="0">
              <a:solidFill>
                <a:schemeClr val="tx1"/>
              </a:solidFill>
              <a:latin typeface="Times New Roman" panose="02020603050405020304" pitchFamily="18" charset="0"/>
              <a:cs typeface="Times New Roman" panose="02020603050405020304" pitchFamily="18" charset="0"/>
            </a:rPr>
            <a:t>4. </a:t>
          </a:r>
          <a:r>
            <a:rPr lang="mn-MN" sz="2000" dirty="0" smtClean="0">
              <a:solidFill>
                <a:schemeClr val="tx1"/>
              </a:solidFill>
              <a:latin typeface="Times New Roman" panose="02020603050405020304" pitchFamily="18" charset="0"/>
              <a:cs typeface="Times New Roman" panose="02020603050405020304" pitchFamily="18" charset="0"/>
            </a:rPr>
            <a:t>Оношилгоо, шинжилгээ</a:t>
          </a:r>
          <a:r>
            <a:rPr lang="en-US" sz="2000" dirty="0" smtClean="0">
              <a:solidFill>
                <a:schemeClr val="tx1"/>
              </a:solidFill>
              <a:latin typeface="Times New Roman" panose="02020603050405020304" pitchFamily="18" charset="0"/>
              <a:cs typeface="Times New Roman" panose="02020603050405020304" pitchFamily="18" charset="0"/>
            </a:rPr>
            <a:t> </a:t>
          </a:r>
          <a:endParaRPr lang="en-US" sz="2000" dirty="0">
            <a:solidFill>
              <a:schemeClr val="tx1"/>
            </a:solidFill>
            <a:latin typeface="Times New Roman" panose="02020603050405020304" pitchFamily="18" charset="0"/>
            <a:cs typeface="Times New Roman" panose="02020603050405020304" pitchFamily="18" charset="0"/>
          </a:endParaRPr>
        </a:p>
      </dgm:t>
    </dgm:pt>
    <dgm:pt modelId="{F0771CF7-40AA-47E9-BBD0-AC7997223EA4}" type="parTrans" cxnId="{DDFFE1C5-4B6E-4C4D-8885-32B40EF3E6AF}">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91508DB3-14FB-453B-9EF1-69C2D19EC041}" type="sibTrans" cxnId="{DDFFE1C5-4B6E-4C4D-8885-32B40EF3E6AF}">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46AC7D28-A00E-4041-B0A4-289BE9D93E2F}">
      <dgm:prSet phldrT="[Text]" custT="1"/>
      <dgm:spPr/>
      <dgm:t>
        <a:bodyPr/>
        <a:lstStyle/>
        <a:p>
          <a:r>
            <a:rPr lang="mn-MN" sz="2000" dirty="0" smtClean="0">
              <a:solidFill>
                <a:schemeClr val="tx1"/>
              </a:solidFill>
              <a:latin typeface="Times New Roman" panose="02020603050405020304" pitchFamily="18" charset="0"/>
              <a:cs typeface="Times New Roman" panose="02020603050405020304" pitchFamily="18" charset="0"/>
            </a:rPr>
            <a:t>Эрүүл мэндийн төвөөс үзүүлэх багц тусламж үйлчилгээг эмчилгээ оношлилгооны стандарт, удирдамж, журам, зааврын дагуу нэмэлт төлбөргүй үзүүлнэ</a:t>
          </a:r>
          <a:endParaRPr lang="en-US" sz="2000" dirty="0">
            <a:solidFill>
              <a:schemeClr val="tx1"/>
            </a:solidFill>
            <a:latin typeface="Times New Roman" panose="02020603050405020304" pitchFamily="18" charset="0"/>
            <a:cs typeface="Times New Roman" panose="02020603050405020304" pitchFamily="18" charset="0"/>
          </a:endParaRPr>
        </a:p>
      </dgm:t>
    </dgm:pt>
    <dgm:pt modelId="{CAEA36CA-4D46-475A-AEA8-8AEF49D933A6}" type="parTrans" cxnId="{CA614A13-3031-4162-B373-3BDB6B92DF93}">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F3864B73-FE7F-49F8-9D01-BC6B995E58A6}" type="sibTrans" cxnId="{CA614A13-3031-4162-B373-3BDB6B92DF93}">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85418F5E-91BE-4C92-BB5C-C05111806F57}" type="pres">
      <dgm:prSet presAssocID="{5529E65D-86A4-4017-BF94-C678217A8286}" presName="Name0" presStyleCnt="0">
        <dgm:presLayoutVars>
          <dgm:dir/>
          <dgm:animLvl val="lvl"/>
          <dgm:resizeHandles val="exact"/>
        </dgm:presLayoutVars>
      </dgm:prSet>
      <dgm:spPr/>
      <dgm:t>
        <a:bodyPr/>
        <a:lstStyle/>
        <a:p>
          <a:endParaRPr lang="en-US"/>
        </a:p>
      </dgm:t>
    </dgm:pt>
    <dgm:pt modelId="{8E83E783-5486-4B1C-91D0-31BFAC8C7643}" type="pres">
      <dgm:prSet presAssocID="{3110B85C-3D0B-46A7-9E33-1CD1C9975A95}" presName="linNode" presStyleCnt="0"/>
      <dgm:spPr/>
      <dgm:t>
        <a:bodyPr/>
        <a:lstStyle/>
        <a:p>
          <a:endParaRPr lang="en-US"/>
        </a:p>
      </dgm:t>
    </dgm:pt>
    <dgm:pt modelId="{3905ABD1-ED9F-49FF-9962-128C7BC2A806}" type="pres">
      <dgm:prSet presAssocID="{3110B85C-3D0B-46A7-9E33-1CD1C9975A95}" presName="parTx" presStyleLbl="revTx" presStyleIdx="0" presStyleCnt="4">
        <dgm:presLayoutVars>
          <dgm:chMax val="1"/>
          <dgm:bulletEnabled val="1"/>
        </dgm:presLayoutVars>
      </dgm:prSet>
      <dgm:spPr/>
      <dgm:t>
        <a:bodyPr/>
        <a:lstStyle/>
        <a:p>
          <a:endParaRPr lang="en-US"/>
        </a:p>
      </dgm:t>
    </dgm:pt>
    <dgm:pt modelId="{52292C05-AE08-41FF-A9BB-222EBC7926D9}" type="pres">
      <dgm:prSet presAssocID="{3110B85C-3D0B-46A7-9E33-1CD1C9975A95}" presName="bracket" presStyleLbl="parChTrans1D1" presStyleIdx="0" presStyleCnt="4"/>
      <dgm:spPr/>
      <dgm:t>
        <a:bodyPr/>
        <a:lstStyle/>
        <a:p>
          <a:endParaRPr lang="en-US"/>
        </a:p>
      </dgm:t>
    </dgm:pt>
    <dgm:pt modelId="{2CA50379-09A1-403A-8063-A4712C82A9D1}" type="pres">
      <dgm:prSet presAssocID="{3110B85C-3D0B-46A7-9E33-1CD1C9975A95}" presName="spH" presStyleCnt="0"/>
      <dgm:spPr/>
      <dgm:t>
        <a:bodyPr/>
        <a:lstStyle/>
        <a:p>
          <a:endParaRPr lang="en-US"/>
        </a:p>
      </dgm:t>
    </dgm:pt>
    <dgm:pt modelId="{2D246D3D-531E-4431-851C-B7630EF6B604}" type="pres">
      <dgm:prSet presAssocID="{3110B85C-3D0B-46A7-9E33-1CD1C9975A95}" presName="desTx" presStyleLbl="node1" presStyleIdx="0" presStyleCnt="4">
        <dgm:presLayoutVars>
          <dgm:bulletEnabled val="1"/>
        </dgm:presLayoutVars>
      </dgm:prSet>
      <dgm:spPr/>
      <dgm:t>
        <a:bodyPr/>
        <a:lstStyle/>
        <a:p>
          <a:endParaRPr lang="en-US"/>
        </a:p>
      </dgm:t>
    </dgm:pt>
    <dgm:pt modelId="{2CAC6632-988C-4535-8D0F-689593EF3EE4}" type="pres">
      <dgm:prSet presAssocID="{2C710B8E-7AA7-4D0B-AA66-F29635A96D10}" presName="spV" presStyleCnt="0"/>
      <dgm:spPr/>
      <dgm:t>
        <a:bodyPr/>
        <a:lstStyle/>
        <a:p>
          <a:endParaRPr lang="en-US"/>
        </a:p>
      </dgm:t>
    </dgm:pt>
    <dgm:pt modelId="{BB4FA528-2E69-47EC-BC0D-989F65391C62}" type="pres">
      <dgm:prSet presAssocID="{BED21237-D5E9-4C72-82CD-5F73DB52A1A7}" presName="linNode" presStyleCnt="0"/>
      <dgm:spPr/>
      <dgm:t>
        <a:bodyPr/>
        <a:lstStyle/>
        <a:p>
          <a:endParaRPr lang="en-US"/>
        </a:p>
      </dgm:t>
    </dgm:pt>
    <dgm:pt modelId="{AD09CD1F-4BB3-40F6-9324-A16A7257EBDA}" type="pres">
      <dgm:prSet presAssocID="{BED21237-D5E9-4C72-82CD-5F73DB52A1A7}" presName="parTx" presStyleLbl="revTx" presStyleIdx="1" presStyleCnt="4">
        <dgm:presLayoutVars>
          <dgm:chMax val="1"/>
          <dgm:bulletEnabled val="1"/>
        </dgm:presLayoutVars>
      </dgm:prSet>
      <dgm:spPr/>
      <dgm:t>
        <a:bodyPr/>
        <a:lstStyle/>
        <a:p>
          <a:endParaRPr lang="en-US"/>
        </a:p>
      </dgm:t>
    </dgm:pt>
    <dgm:pt modelId="{BA258248-D1F9-41F1-BD89-554E9B676D9B}" type="pres">
      <dgm:prSet presAssocID="{BED21237-D5E9-4C72-82CD-5F73DB52A1A7}" presName="bracket" presStyleLbl="parChTrans1D1" presStyleIdx="1" presStyleCnt="4"/>
      <dgm:spPr/>
      <dgm:t>
        <a:bodyPr/>
        <a:lstStyle/>
        <a:p>
          <a:endParaRPr lang="en-US"/>
        </a:p>
      </dgm:t>
    </dgm:pt>
    <dgm:pt modelId="{34C90674-020C-460F-B109-B6912D85A8A9}" type="pres">
      <dgm:prSet presAssocID="{BED21237-D5E9-4C72-82CD-5F73DB52A1A7}" presName="spH" presStyleCnt="0"/>
      <dgm:spPr/>
      <dgm:t>
        <a:bodyPr/>
        <a:lstStyle/>
        <a:p>
          <a:endParaRPr lang="en-US"/>
        </a:p>
      </dgm:t>
    </dgm:pt>
    <dgm:pt modelId="{AB11B871-5C1B-4318-812C-DE625EA937AA}" type="pres">
      <dgm:prSet presAssocID="{BED21237-D5E9-4C72-82CD-5F73DB52A1A7}" presName="desTx" presStyleLbl="node1" presStyleIdx="1" presStyleCnt="4">
        <dgm:presLayoutVars>
          <dgm:bulletEnabled val="1"/>
        </dgm:presLayoutVars>
      </dgm:prSet>
      <dgm:spPr/>
      <dgm:t>
        <a:bodyPr/>
        <a:lstStyle/>
        <a:p>
          <a:endParaRPr lang="en-US"/>
        </a:p>
      </dgm:t>
    </dgm:pt>
    <dgm:pt modelId="{52768C26-008C-41F6-B1E9-6D33D6848AA4}" type="pres">
      <dgm:prSet presAssocID="{051C8E8E-7002-4E68-8703-3D467DA1E4F6}" presName="spV" presStyleCnt="0"/>
      <dgm:spPr/>
      <dgm:t>
        <a:bodyPr/>
        <a:lstStyle/>
        <a:p>
          <a:endParaRPr lang="en-US"/>
        </a:p>
      </dgm:t>
    </dgm:pt>
    <dgm:pt modelId="{42B5A8E9-887D-45DE-97BC-F939A1F8A1AD}" type="pres">
      <dgm:prSet presAssocID="{E75BCEA4-1C64-4121-B663-08B67B95E16C}" presName="linNode" presStyleCnt="0"/>
      <dgm:spPr/>
      <dgm:t>
        <a:bodyPr/>
        <a:lstStyle/>
        <a:p>
          <a:endParaRPr lang="en-US"/>
        </a:p>
      </dgm:t>
    </dgm:pt>
    <dgm:pt modelId="{EE087B0C-6482-4236-A37D-FFEBC954830C}" type="pres">
      <dgm:prSet presAssocID="{E75BCEA4-1C64-4121-B663-08B67B95E16C}" presName="parTx" presStyleLbl="revTx" presStyleIdx="2" presStyleCnt="4">
        <dgm:presLayoutVars>
          <dgm:chMax val="1"/>
          <dgm:bulletEnabled val="1"/>
        </dgm:presLayoutVars>
      </dgm:prSet>
      <dgm:spPr/>
      <dgm:t>
        <a:bodyPr/>
        <a:lstStyle/>
        <a:p>
          <a:endParaRPr lang="en-US"/>
        </a:p>
      </dgm:t>
    </dgm:pt>
    <dgm:pt modelId="{8F7B5CCB-851E-44FF-87A3-495D05BCD1A4}" type="pres">
      <dgm:prSet presAssocID="{E75BCEA4-1C64-4121-B663-08B67B95E16C}" presName="bracket" presStyleLbl="parChTrans1D1" presStyleIdx="2" presStyleCnt="4"/>
      <dgm:spPr/>
      <dgm:t>
        <a:bodyPr/>
        <a:lstStyle/>
        <a:p>
          <a:endParaRPr lang="en-US"/>
        </a:p>
      </dgm:t>
    </dgm:pt>
    <dgm:pt modelId="{4EB063B8-0EFA-428A-B0F6-63E85683C216}" type="pres">
      <dgm:prSet presAssocID="{E75BCEA4-1C64-4121-B663-08B67B95E16C}" presName="spH" presStyleCnt="0"/>
      <dgm:spPr/>
      <dgm:t>
        <a:bodyPr/>
        <a:lstStyle/>
        <a:p>
          <a:endParaRPr lang="en-US"/>
        </a:p>
      </dgm:t>
    </dgm:pt>
    <dgm:pt modelId="{B730EADC-9A83-4BB5-8CE6-0B52A89BE477}" type="pres">
      <dgm:prSet presAssocID="{E75BCEA4-1C64-4121-B663-08B67B95E16C}" presName="desTx" presStyleLbl="node1" presStyleIdx="2" presStyleCnt="4">
        <dgm:presLayoutVars>
          <dgm:bulletEnabled val="1"/>
        </dgm:presLayoutVars>
      </dgm:prSet>
      <dgm:spPr/>
      <dgm:t>
        <a:bodyPr/>
        <a:lstStyle/>
        <a:p>
          <a:endParaRPr lang="en-US"/>
        </a:p>
      </dgm:t>
    </dgm:pt>
    <dgm:pt modelId="{D8D1EF00-9DD1-4FD0-9DF4-BD3D20E52737}" type="pres">
      <dgm:prSet presAssocID="{5FE7994B-61B6-4C2B-A2FE-286E421D53B7}" presName="spV" presStyleCnt="0"/>
      <dgm:spPr/>
      <dgm:t>
        <a:bodyPr/>
        <a:lstStyle/>
        <a:p>
          <a:endParaRPr lang="en-US"/>
        </a:p>
      </dgm:t>
    </dgm:pt>
    <dgm:pt modelId="{A3C63675-C071-4F4A-9458-3FFAFD7FF8BE}" type="pres">
      <dgm:prSet presAssocID="{88746DCC-3C28-4CF7-A839-80AA337B8A5D}" presName="linNode" presStyleCnt="0"/>
      <dgm:spPr/>
      <dgm:t>
        <a:bodyPr/>
        <a:lstStyle/>
        <a:p>
          <a:endParaRPr lang="en-US"/>
        </a:p>
      </dgm:t>
    </dgm:pt>
    <dgm:pt modelId="{B4F96185-6B72-4D34-9F6C-58B0E7EE8AFC}" type="pres">
      <dgm:prSet presAssocID="{88746DCC-3C28-4CF7-A839-80AA337B8A5D}" presName="parTx" presStyleLbl="revTx" presStyleIdx="3" presStyleCnt="4">
        <dgm:presLayoutVars>
          <dgm:chMax val="1"/>
          <dgm:bulletEnabled val="1"/>
        </dgm:presLayoutVars>
      </dgm:prSet>
      <dgm:spPr/>
      <dgm:t>
        <a:bodyPr/>
        <a:lstStyle/>
        <a:p>
          <a:endParaRPr lang="en-US"/>
        </a:p>
      </dgm:t>
    </dgm:pt>
    <dgm:pt modelId="{D3F81D73-83D5-41ED-828E-4161D70EED02}" type="pres">
      <dgm:prSet presAssocID="{88746DCC-3C28-4CF7-A839-80AA337B8A5D}" presName="bracket" presStyleLbl="parChTrans1D1" presStyleIdx="3" presStyleCnt="4"/>
      <dgm:spPr/>
      <dgm:t>
        <a:bodyPr/>
        <a:lstStyle/>
        <a:p>
          <a:endParaRPr lang="en-US"/>
        </a:p>
      </dgm:t>
    </dgm:pt>
    <dgm:pt modelId="{753DF963-4523-4AFF-9AC3-E4B9833E7ECA}" type="pres">
      <dgm:prSet presAssocID="{88746DCC-3C28-4CF7-A839-80AA337B8A5D}" presName="spH" presStyleCnt="0"/>
      <dgm:spPr/>
      <dgm:t>
        <a:bodyPr/>
        <a:lstStyle/>
        <a:p>
          <a:endParaRPr lang="en-US"/>
        </a:p>
      </dgm:t>
    </dgm:pt>
    <dgm:pt modelId="{6800C5D2-4D53-4C1C-99D0-4F5728F6C454}" type="pres">
      <dgm:prSet presAssocID="{88746DCC-3C28-4CF7-A839-80AA337B8A5D}" presName="desTx" presStyleLbl="node1" presStyleIdx="3" presStyleCnt="4">
        <dgm:presLayoutVars>
          <dgm:bulletEnabled val="1"/>
        </dgm:presLayoutVars>
      </dgm:prSet>
      <dgm:spPr/>
      <dgm:t>
        <a:bodyPr/>
        <a:lstStyle/>
        <a:p>
          <a:endParaRPr lang="en-US"/>
        </a:p>
      </dgm:t>
    </dgm:pt>
  </dgm:ptLst>
  <dgm:cxnLst>
    <dgm:cxn modelId="{D8980ECA-E4A2-49A9-BCF1-83974AA44603}" type="presOf" srcId="{2DD2618D-B47F-40A5-8290-D3FBD2354219}" destId="{AB11B871-5C1B-4318-812C-DE625EA937AA}" srcOrd="0" destOrd="0" presId="urn:diagrams.loki3.com/BracketList"/>
    <dgm:cxn modelId="{E593A779-57CF-4D02-8338-7CFE2C45DACD}" srcId="{3110B85C-3D0B-46A7-9E33-1CD1C9975A95}" destId="{9E80DDBE-D920-4686-8128-DD9BC97008C5}" srcOrd="0" destOrd="0" parTransId="{A61A3126-ED65-485B-8A12-C072600A77F4}" sibTransId="{88A435AA-0D21-46B9-871F-7FCB8B0EE374}"/>
    <dgm:cxn modelId="{95186915-08F1-485F-B681-EA5641CCF860}" srcId="{BED21237-D5E9-4C72-82CD-5F73DB52A1A7}" destId="{2DD2618D-B47F-40A5-8290-D3FBD2354219}" srcOrd="0" destOrd="0" parTransId="{E909F566-4AB1-4FD6-B98E-F9055522F727}" sibTransId="{03269274-1E06-49B0-996C-A9B32E5259F6}"/>
    <dgm:cxn modelId="{D0EA71E5-740F-4C00-A06F-69C14E66E89B}" srcId="{5529E65D-86A4-4017-BF94-C678217A8286}" destId="{E75BCEA4-1C64-4121-B663-08B67B95E16C}" srcOrd="2" destOrd="0" parTransId="{31309F62-74E2-4D96-8778-84EF889185D0}" sibTransId="{5FE7994B-61B6-4C2B-A2FE-286E421D53B7}"/>
    <dgm:cxn modelId="{51FFF757-49A5-4C1F-8A0B-7070274BA9E5}" type="presOf" srcId="{5529E65D-86A4-4017-BF94-C678217A8286}" destId="{85418F5E-91BE-4C92-BB5C-C05111806F57}" srcOrd="0" destOrd="0" presId="urn:diagrams.loki3.com/BracketList"/>
    <dgm:cxn modelId="{E9A5AE0C-86B9-4DB2-AAD3-9A1D9E1871F0}" type="presOf" srcId="{9E80DDBE-D920-4686-8128-DD9BC97008C5}" destId="{2D246D3D-531E-4431-851C-B7630EF6B604}" srcOrd="0" destOrd="0" presId="urn:diagrams.loki3.com/BracketList"/>
    <dgm:cxn modelId="{7F8F90BE-52C4-46AA-8D09-D7A43BC0DC99}" srcId="{5529E65D-86A4-4017-BF94-C678217A8286}" destId="{3110B85C-3D0B-46A7-9E33-1CD1C9975A95}" srcOrd="0" destOrd="0" parTransId="{9115FD98-DE3E-450E-B8DF-19F639BF6793}" sibTransId="{2C710B8E-7AA7-4D0B-AA66-F29635A96D10}"/>
    <dgm:cxn modelId="{84AF0782-8F71-400B-97B0-87C78CD853AE}" type="presOf" srcId="{BED21237-D5E9-4C72-82CD-5F73DB52A1A7}" destId="{AD09CD1F-4BB3-40F6-9324-A16A7257EBDA}" srcOrd="0" destOrd="0" presId="urn:diagrams.loki3.com/BracketList"/>
    <dgm:cxn modelId="{7B57A8AD-8663-44D3-8B04-66E961AD0703}" srcId="{E75BCEA4-1C64-4121-B663-08B67B95E16C}" destId="{26611012-B765-46EF-A94F-FBF80DB459F6}" srcOrd="0" destOrd="0" parTransId="{BFCC7708-F26A-4143-945D-27164ED178F0}" sibTransId="{CA9EB6D8-161A-4D47-A145-16D86E4808A2}"/>
    <dgm:cxn modelId="{CA614A13-3031-4162-B373-3BDB6B92DF93}" srcId="{88746DCC-3C28-4CF7-A839-80AA337B8A5D}" destId="{46AC7D28-A00E-4041-B0A4-289BE9D93E2F}" srcOrd="0" destOrd="0" parTransId="{CAEA36CA-4D46-475A-AEA8-8AEF49D933A6}" sibTransId="{F3864B73-FE7F-49F8-9D01-BC6B995E58A6}"/>
    <dgm:cxn modelId="{9165B81F-A87D-4DE1-8C3A-9245C008AC29}" type="presOf" srcId="{E75BCEA4-1C64-4121-B663-08B67B95E16C}" destId="{EE087B0C-6482-4236-A37D-FFEBC954830C}" srcOrd="0" destOrd="0" presId="urn:diagrams.loki3.com/BracketList"/>
    <dgm:cxn modelId="{30C2A9BA-7FD6-4028-8DBB-C6860B2A89F5}" type="presOf" srcId="{3110B85C-3D0B-46A7-9E33-1CD1C9975A95}" destId="{3905ABD1-ED9F-49FF-9962-128C7BC2A806}" srcOrd="0" destOrd="0" presId="urn:diagrams.loki3.com/BracketList"/>
    <dgm:cxn modelId="{4CF1D70D-DF2A-4403-9C3B-2D76ECDE6BCB}" srcId="{5529E65D-86A4-4017-BF94-C678217A8286}" destId="{BED21237-D5E9-4C72-82CD-5F73DB52A1A7}" srcOrd="1" destOrd="0" parTransId="{97D44B77-F301-4E3C-B9A4-6D49B2CB8E03}" sibTransId="{051C8E8E-7002-4E68-8703-3D467DA1E4F6}"/>
    <dgm:cxn modelId="{A9C66D4B-47BC-42A3-8D9A-3F2EAA1EA916}" type="presOf" srcId="{88746DCC-3C28-4CF7-A839-80AA337B8A5D}" destId="{B4F96185-6B72-4D34-9F6C-58B0E7EE8AFC}" srcOrd="0" destOrd="0" presId="urn:diagrams.loki3.com/BracketList"/>
    <dgm:cxn modelId="{C5CC471B-B1E0-4426-AE71-F2D8B47DC0D5}" type="presOf" srcId="{46AC7D28-A00E-4041-B0A4-289BE9D93E2F}" destId="{6800C5D2-4D53-4C1C-99D0-4F5728F6C454}" srcOrd="0" destOrd="0" presId="urn:diagrams.loki3.com/BracketList"/>
    <dgm:cxn modelId="{DA05EC20-2691-4D80-9BEA-AC8024278EBB}" type="presOf" srcId="{26611012-B765-46EF-A94F-FBF80DB459F6}" destId="{B730EADC-9A83-4BB5-8CE6-0B52A89BE477}" srcOrd="0" destOrd="0" presId="urn:diagrams.loki3.com/BracketList"/>
    <dgm:cxn modelId="{DDFFE1C5-4B6E-4C4D-8885-32B40EF3E6AF}" srcId="{5529E65D-86A4-4017-BF94-C678217A8286}" destId="{88746DCC-3C28-4CF7-A839-80AA337B8A5D}" srcOrd="3" destOrd="0" parTransId="{F0771CF7-40AA-47E9-BBD0-AC7997223EA4}" sibTransId="{91508DB3-14FB-453B-9EF1-69C2D19EC041}"/>
    <dgm:cxn modelId="{9E62D785-B601-468A-8E18-91D0E127D206}" type="presParOf" srcId="{85418F5E-91BE-4C92-BB5C-C05111806F57}" destId="{8E83E783-5486-4B1C-91D0-31BFAC8C7643}" srcOrd="0" destOrd="0" presId="urn:diagrams.loki3.com/BracketList"/>
    <dgm:cxn modelId="{2342D9B9-9CCC-4307-A7DA-08E0D825CBA5}" type="presParOf" srcId="{8E83E783-5486-4B1C-91D0-31BFAC8C7643}" destId="{3905ABD1-ED9F-49FF-9962-128C7BC2A806}" srcOrd="0" destOrd="0" presId="urn:diagrams.loki3.com/BracketList"/>
    <dgm:cxn modelId="{C4508C1B-6778-46B2-9983-90AA0A0C35E5}" type="presParOf" srcId="{8E83E783-5486-4B1C-91D0-31BFAC8C7643}" destId="{52292C05-AE08-41FF-A9BB-222EBC7926D9}" srcOrd="1" destOrd="0" presId="urn:diagrams.loki3.com/BracketList"/>
    <dgm:cxn modelId="{622463FA-3B64-42D6-B39B-6677083C8B47}" type="presParOf" srcId="{8E83E783-5486-4B1C-91D0-31BFAC8C7643}" destId="{2CA50379-09A1-403A-8063-A4712C82A9D1}" srcOrd="2" destOrd="0" presId="urn:diagrams.loki3.com/BracketList"/>
    <dgm:cxn modelId="{C46A55DA-92B6-42C4-A123-393054ADEA26}" type="presParOf" srcId="{8E83E783-5486-4B1C-91D0-31BFAC8C7643}" destId="{2D246D3D-531E-4431-851C-B7630EF6B604}" srcOrd="3" destOrd="0" presId="urn:diagrams.loki3.com/BracketList"/>
    <dgm:cxn modelId="{7D6344D7-5236-479C-B3AA-990CE2661ADD}" type="presParOf" srcId="{85418F5E-91BE-4C92-BB5C-C05111806F57}" destId="{2CAC6632-988C-4535-8D0F-689593EF3EE4}" srcOrd="1" destOrd="0" presId="urn:diagrams.loki3.com/BracketList"/>
    <dgm:cxn modelId="{B2ED696F-654D-4DC9-BB70-585CE9CB40FB}" type="presParOf" srcId="{85418F5E-91BE-4C92-BB5C-C05111806F57}" destId="{BB4FA528-2E69-47EC-BC0D-989F65391C62}" srcOrd="2" destOrd="0" presId="urn:diagrams.loki3.com/BracketList"/>
    <dgm:cxn modelId="{AAED0509-D90B-423B-8737-DF6CB31BBBC4}" type="presParOf" srcId="{BB4FA528-2E69-47EC-BC0D-989F65391C62}" destId="{AD09CD1F-4BB3-40F6-9324-A16A7257EBDA}" srcOrd="0" destOrd="0" presId="urn:diagrams.loki3.com/BracketList"/>
    <dgm:cxn modelId="{656EC32F-37FC-4A02-A3F8-C911F06ED657}" type="presParOf" srcId="{BB4FA528-2E69-47EC-BC0D-989F65391C62}" destId="{BA258248-D1F9-41F1-BD89-554E9B676D9B}" srcOrd="1" destOrd="0" presId="urn:diagrams.loki3.com/BracketList"/>
    <dgm:cxn modelId="{FECB5748-C7FA-4B3A-9E8D-F93303E4B4A7}" type="presParOf" srcId="{BB4FA528-2E69-47EC-BC0D-989F65391C62}" destId="{34C90674-020C-460F-B109-B6912D85A8A9}" srcOrd="2" destOrd="0" presId="urn:diagrams.loki3.com/BracketList"/>
    <dgm:cxn modelId="{F4A8E74D-C281-4576-A989-FDC6B20A6A6D}" type="presParOf" srcId="{BB4FA528-2E69-47EC-BC0D-989F65391C62}" destId="{AB11B871-5C1B-4318-812C-DE625EA937AA}" srcOrd="3" destOrd="0" presId="urn:diagrams.loki3.com/BracketList"/>
    <dgm:cxn modelId="{75E3289F-C47E-4D8D-B917-9996ED2E4D9D}" type="presParOf" srcId="{85418F5E-91BE-4C92-BB5C-C05111806F57}" destId="{52768C26-008C-41F6-B1E9-6D33D6848AA4}" srcOrd="3" destOrd="0" presId="urn:diagrams.loki3.com/BracketList"/>
    <dgm:cxn modelId="{B782967A-2B13-449F-8189-19424CF6014C}" type="presParOf" srcId="{85418F5E-91BE-4C92-BB5C-C05111806F57}" destId="{42B5A8E9-887D-45DE-97BC-F939A1F8A1AD}" srcOrd="4" destOrd="0" presId="urn:diagrams.loki3.com/BracketList"/>
    <dgm:cxn modelId="{129E9107-E56A-4EF3-828B-B98A5D1965FF}" type="presParOf" srcId="{42B5A8E9-887D-45DE-97BC-F939A1F8A1AD}" destId="{EE087B0C-6482-4236-A37D-FFEBC954830C}" srcOrd="0" destOrd="0" presId="urn:diagrams.loki3.com/BracketList"/>
    <dgm:cxn modelId="{18D4158C-01B7-48ED-9EAE-B7D6769F2AAF}" type="presParOf" srcId="{42B5A8E9-887D-45DE-97BC-F939A1F8A1AD}" destId="{8F7B5CCB-851E-44FF-87A3-495D05BCD1A4}" srcOrd="1" destOrd="0" presId="urn:diagrams.loki3.com/BracketList"/>
    <dgm:cxn modelId="{4C8D462A-3A6A-4693-A679-992B8691DEB0}" type="presParOf" srcId="{42B5A8E9-887D-45DE-97BC-F939A1F8A1AD}" destId="{4EB063B8-0EFA-428A-B0F6-63E85683C216}" srcOrd="2" destOrd="0" presId="urn:diagrams.loki3.com/BracketList"/>
    <dgm:cxn modelId="{8478BB3A-D3AD-4F85-9CCB-3FA06E59E18C}" type="presParOf" srcId="{42B5A8E9-887D-45DE-97BC-F939A1F8A1AD}" destId="{B730EADC-9A83-4BB5-8CE6-0B52A89BE477}" srcOrd="3" destOrd="0" presId="urn:diagrams.loki3.com/BracketList"/>
    <dgm:cxn modelId="{6EB562E8-CA25-4934-BEC0-8661D1212FAA}" type="presParOf" srcId="{85418F5E-91BE-4C92-BB5C-C05111806F57}" destId="{D8D1EF00-9DD1-4FD0-9DF4-BD3D20E52737}" srcOrd="5" destOrd="0" presId="urn:diagrams.loki3.com/BracketList"/>
    <dgm:cxn modelId="{E52D526A-0C5B-4114-BF34-93E2E041BDEA}" type="presParOf" srcId="{85418F5E-91BE-4C92-BB5C-C05111806F57}" destId="{A3C63675-C071-4F4A-9458-3FFAFD7FF8BE}" srcOrd="6" destOrd="0" presId="urn:diagrams.loki3.com/BracketList"/>
    <dgm:cxn modelId="{3FD6125E-073B-4564-8B4E-14789F55E99B}" type="presParOf" srcId="{A3C63675-C071-4F4A-9458-3FFAFD7FF8BE}" destId="{B4F96185-6B72-4D34-9F6C-58B0E7EE8AFC}" srcOrd="0" destOrd="0" presId="urn:diagrams.loki3.com/BracketList"/>
    <dgm:cxn modelId="{264B273F-5BE5-437F-B793-1F19D0801B8A}" type="presParOf" srcId="{A3C63675-C071-4F4A-9458-3FFAFD7FF8BE}" destId="{D3F81D73-83D5-41ED-828E-4161D70EED02}" srcOrd="1" destOrd="0" presId="urn:diagrams.loki3.com/BracketList"/>
    <dgm:cxn modelId="{2C4DCB31-DD31-480E-B194-E6A857C5559E}" type="presParOf" srcId="{A3C63675-C071-4F4A-9458-3FFAFD7FF8BE}" destId="{753DF963-4523-4AFF-9AC3-E4B9833E7ECA}" srcOrd="2" destOrd="0" presId="urn:diagrams.loki3.com/BracketList"/>
    <dgm:cxn modelId="{A5100F79-535B-4BC2-835B-83D5AF2510E2}" type="presParOf" srcId="{A3C63675-C071-4F4A-9458-3FFAFD7FF8BE}" destId="{6800C5D2-4D53-4C1C-99D0-4F5728F6C454}"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1D1D301-44B7-4220-A066-26C6F1D853E4}" type="doc">
      <dgm:prSet loTypeId="urn:microsoft.com/office/officeart/2008/layout/VerticalCurvedList" loCatId="list" qsTypeId="urn:microsoft.com/office/officeart/2005/8/quickstyle/3d1" qsCatId="3D" csTypeId="urn:microsoft.com/office/officeart/2005/8/colors/colorful3" csCatId="colorful" phldr="1"/>
      <dgm:spPr/>
      <dgm:t>
        <a:bodyPr/>
        <a:lstStyle/>
        <a:p>
          <a:endParaRPr lang="en-US"/>
        </a:p>
      </dgm:t>
    </dgm:pt>
    <dgm:pt modelId="{6C284458-1E9F-494A-B666-F0B62DDF4A3F}">
      <dgm:prSet phldrT="[Text]"/>
      <dgm:spPr/>
      <dgm:t>
        <a:bodyPr/>
        <a:lstStyle/>
        <a:p>
          <a:r>
            <a:rPr lang="mn-MN" dirty="0" smtClean="0">
              <a:latin typeface="Times New Roman" panose="02020603050405020304" pitchFamily="18" charset="0"/>
              <a:cs typeface="Times New Roman" panose="02020603050405020304" pitchFamily="18" charset="0"/>
            </a:rPr>
            <a:t>Авлига хамгийн их тархсан гурван институцийн нэг</a:t>
          </a:r>
          <a:endParaRPr lang="en-US" dirty="0"/>
        </a:p>
      </dgm:t>
    </dgm:pt>
    <dgm:pt modelId="{BCE36489-714A-4313-AD93-C6D3DBC4B24C}" type="parTrans" cxnId="{10DB1BE3-171D-4FCB-B6A0-823FD3D01B4E}">
      <dgm:prSet/>
      <dgm:spPr/>
      <dgm:t>
        <a:bodyPr/>
        <a:lstStyle/>
        <a:p>
          <a:endParaRPr lang="en-US"/>
        </a:p>
      </dgm:t>
    </dgm:pt>
    <dgm:pt modelId="{5F068AE2-8C57-42AD-9B2D-8F5024EE5260}" type="sibTrans" cxnId="{10DB1BE3-171D-4FCB-B6A0-823FD3D01B4E}">
      <dgm:prSet/>
      <dgm:spPr/>
      <dgm:t>
        <a:bodyPr/>
        <a:lstStyle/>
        <a:p>
          <a:endParaRPr lang="en-US"/>
        </a:p>
      </dgm:t>
    </dgm:pt>
    <dgm:pt modelId="{CB7A88FE-EC6C-42AA-ADDC-2C892784F3F5}">
      <dgm:prSet phldrT="[Text]"/>
      <dgm:spPr/>
      <dgm:t>
        <a:bodyPr/>
        <a:lstStyle/>
        <a:p>
          <a:r>
            <a:rPr lang="mn-MN" dirty="0" smtClean="0">
              <a:latin typeface="Times New Roman" panose="02020603050405020304" pitchFamily="18" charset="0"/>
              <a:cs typeface="Times New Roman" panose="02020603050405020304" pitchFamily="18" charset="0"/>
            </a:rPr>
            <a:t>ЭМЯ ил тод байдал 53,5</a:t>
          </a:r>
          <a:r>
            <a:rPr lang="en-US" dirty="0" smtClean="0">
              <a:latin typeface="Times New Roman" panose="02020603050405020304" pitchFamily="18" charset="0"/>
              <a:cs typeface="Times New Roman" panose="02020603050405020304" pitchFamily="18" charset="0"/>
            </a:rPr>
            <a:t>%</a:t>
          </a:r>
          <a:endParaRPr lang="en-US" dirty="0"/>
        </a:p>
      </dgm:t>
    </dgm:pt>
    <dgm:pt modelId="{E9BB9DF1-7649-4C6A-83C0-33D1981B4A3D}" type="parTrans" cxnId="{41D2D92D-AEEB-4E12-B7A6-8F0839E0CCCF}">
      <dgm:prSet/>
      <dgm:spPr/>
      <dgm:t>
        <a:bodyPr/>
        <a:lstStyle/>
        <a:p>
          <a:endParaRPr lang="en-US"/>
        </a:p>
      </dgm:t>
    </dgm:pt>
    <dgm:pt modelId="{9A9BF6E3-BA6F-43AB-BF9E-72BAD40DB0CF}" type="sibTrans" cxnId="{41D2D92D-AEEB-4E12-B7A6-8F0839E0CCCF}">
      <dgm:prSet/>
      <dgm:spPr/>
      <dgm:t>
        <a:bodyPr/>
        <a:lstStyle/>
        <a:p>
          <a:endParaRPr lang="en-US"/>
        </a:p>
      </dgm:t>
    </dgm:pt>
    <dgm:pt modelId="{6320B0C6-BCFD-4FEB-B343-FB6CB1D6698F}">
      <dgm:prSet phldrT="[Text]"/>
      <dgm:spPr/>
      <dgm:t>
        <a:bodyPr/>
        <a:lstStyle/>
        <a:p>
          <a:r>
            <a:rPr lang="mn-MN" dirty="0" smtClean="0">
              <a:latin typeface="Times New Roman" panose="02020603050405020304" pitchFamily="18" charset="0"/>
              <a:cs typeface="Times New Roman" panose="02020603050405020304" pitchFamily="18" charset="0"/>
            </a:rPr>
            <a:t>Шудрага ажиллаж байна уу 66,3</a:t>
          </a:r>
          <a:r>
            <a:rPr lang="en-US" dirty="0" smtClean="0">
              <a:latin typeface="Times New Roman" panose="02020603050405020304" pitchFamily="18" charset="0"/>
              <a:cs typeface="Times New Roman" panose="02020603050405020304" pitchFamily="18" charset="0"/>
            </a:rPr>
            <a:t>% </a:t>
          </a:r>
          <a:r>
            <a:rPr lang="mn-MN" dirty="0" smtClean="0">
              <a:latin typeface="Times New Roman" panose="02020603050405020304" pitchFamily="18" charset="0"/>
              <a:cs typeface="Times New Roman" panose="02020603050405020304" pitchFamily="18" charset="0"/>
            </a:rPr>
            <a:t>үнэлэгдсэн </a:t>
          </a:r>
          <a:endParaRPr lang="en-US" dirty="0"/>
        </a:p>
      </dgm:t>
    </dgm:pt>
    <dgm:pt modelId="{8EA8148E-82ED-4A18-BE48-10E4D37BF95B}" type="parTrans" cxnId="{5FE7D276-C79C-4DD0-BE5F-D9AE4950C2D1}">
      <dgm:prSet/>
      <dgm:spPr/>
      <dgm:t>
        <a:bodyPr/>
        <a:lstStyle/>
        <a:p>
          <a:endParaRPr lang="en-US"/>
        </a:p>
      </dgm:t>
    </dgm:pt>
    <dgm:pt modelId="{D63E325F-42E2-444F-9783-96ECB676804D}" type="sibTrans" cxnId="{5FE7D276-C79C-4DD0-BE5F-D9AE4950C2D1}">
      <dgm:prSet/>
      <dgm:spPr/>
      <dgm:t>
        <a:bodyPr/>
        <a:lstStyle/>
        <a:p>
          <a:endParaRPr lang="en-US"/>
        </a:p>
      </dgm:t>
    </dgm:pt>
    <dgm:pt modelId="{3966E10D-EC70-4453-B339-60AEBAF7062F}">
      <dgm:prSet/>
      <dgm:spPr/>
      <dgm:t>
        <a:bodyPr/>
        <a:lstStyle/>
        <a:p>
          <a:r>
            <a:rPr lang="mn-MN" dirty="0" smtClean="0">
              <a:latin typeface="Times New Roman" panose="02020603050405020304" pitchFamily="18" charset="0"/>
              <a:cs typeface="Times New Roman" panose="02020603050405020304" pitchFamily="18" charset="0"/>
            </a:rPr>
            <a:t>ЭМЯ хариуцлагатай байдал 62,8</a:t>
          </a:r>
          <a:r>
            <a:rPr lang="en-US"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dgm:t>
    </dgm:pt>
    <dgm:pt modelId="{34D2A221-F91B-403A-A050-0F7AC3F67907}" type="parTrans" cxnId="{22A6EBBE-085A-4A54-B700-CDA496A887E3}">
      <dgm:prSet/>
      <dgm:spPr/>
      <dgm:t>
        <a:bodyPr/>
        <a:lstStyle/>
        <a:p>
          <a:endParaRPr lang="en-US"/>
        </a:p>
      </dgm:t>
    </dgm:pt>
    <dgm:pt modelId="{BBE5E7D8-0739-4731-BB36-607EDA880988}" type="sibTrans" cxnId="{22A6EBBE-085A-4A54-B700-CDA496A887E3}">
      <dgm:prSet/>
      <dgm:spPr/>
      <dgm:t>
        <a:bodyPr/>
        <a:lstStyle/>
        <a:p>
          <a:endParaRPr lang="en-US"/>
        </a:p>
      </dgm:t>
    </dgm:pt>
    <dgm:pt modelId="{7D534A69-1807-461C-9DD7-65BB1089EEEA}" type="pres">
      <dgm:prSet presAssocID="{51D1D301-44B7-4220-A066-26C6F1D853E4}" presName="Name0" presStyleCnt="0">
        <dgm:presLayoutVars>
          <dgm:chMax val="7"/>
          <dgm:chPref val="7"/>
          <dgm:dir/>
        </dgm:presLayoutVars>
      </dgm:prSet>
      <dgm:spPr/>
      <dgm:t>
        <a:bodyPr/>
        <a:lstStyle/>
        <a:p>
          <a:endParaRPr lang="en-US"/>
        </a:p>
      </dgm:t>
    </dgm:pt>
    <dgm:pt modelId="{331C95B4-34D0-45A0-9AC6-C93AA749B656}" type="pres">
      <dgm:prSet presAssocID="{51D1D301-44B7-4220-A066-26C6F1D853E4}" presName="Name1" presStyleCnt="0"/>
      <dgm:spPr/>
    </dgm:pt>
    <dgm:pt modelId="{58B2B764-B8D2-4D7F-AB85-B92459014A31}" type="pres">
      <dgm:prSet presAssocID="{51D1D301-44B7-4220-A066-26C6F1D853E4}" presName="cycle" presStyleCnt="0"/>
      <dgm:spPr/>
    </dgm:pt>
    <dgm:pt modelId="{379A7C3B-58EC-4203-8AFC-4B618104887A}" type="pres">
      <dgm:prSet presAssocID="{51D1D301-44B7-4220-A066-26C6F1D853E4}" presName="srcNode" presStyleLbl="node1" presStyleIdx="0" presStyleCnt="4"/>
      <dgm:spPr/>
    </dgm:pt>
    <dgm:pt modelId="{35D72A13-055F-4EB6-BFA3-1A647AB9F48D}" type="pres">
      <dgm:prSet presAssocID="{51D1D301-44B7-4220-A066-26C6F1D853E4}" presName="conn" presStyleLbl="parChTrans1D2" presStyleIdx="0" presStyleCnt="1"/>
      <dgm:spPr/>
      <dgm:t>
        <a:bodyPr/>
        <a:lstStyle/>
        <a:p>
          <a:endParaRPr lang="en-US"/>
        </a:p>
      </dgm:t>
    </dgm:pt>
    <dgm:pt modelId="{766D494B-C1AF-4BA3-A092-D0445CBC5C81}" type="pres">
      <dgm:prSet presAssocID="{51D1D301-44B7-4220-A066-26C6F1D853E4}" presName="extraNode" presStyleLbl="node1" presStyleIdx="0" presStyleCnt="4"/>
      <dgm:spPr/>
    </dgm:pt>
    <dgm:pt modelId="{DF8D105C-C6DB-4FE3-88BC-AF2890C6BC5B}" type="pres">
      <dgm:prSet presAssocID="{51D1D301-44B7-4220-A066-26C6F1D853E4}" presName="dstNode" presStyleLbl="node1" presStyleIdx="0" presStyleCnt="4"/>
      <dgm:spPr/>
    </dgm:pt>
    <dgm:pt modelId="{712BFAAC-FFB7-4B2E-99FD-6B9FCA167DF7}" type="pres">
      <dgm:prSet presAssocID="{6C284458-1E9F-494A-B666-F0B62DDF4A3F}" presName="text_1" presStyleLbl="node1" presStyleIdx="0" presStyleCnt="4">
        <dgm:presLayoutVars>
          <dgm:bulletEnabled val="1"/>
        </dgm:presLayoutVars>
      </dgm:prSet>
      <dgm:spPr/>
      <dgm:t>
        <a:bodyPr/>
        <a:lstStyle/>
        <a:p>
          <a:endParaRPr lang="en-US"/>
        </a:p>
      </dgm:t>
    </dgm:pt>
    <dgm:pt modelId="{55DD9A58-B4F4-4D78-98F4-D74F375934B9}" type="pres">
      <dgm:prSet presAssocID="{6C284458-1E9F-494A-B666-F0B62DDF4A3F}" presName="accent_1" presStyleCnt="0"/>
      <dgm:spPr/>
    </dgm:pt>
    <dgm:pt modelId="{FBDEE85A-2C63-4CD2-98B2-442FF8F8D456}" type="pres">
      <dgm:prSet presAssocID="{6C284458-1E9F-494A-B666-F0B62DDF4A3F}" presName="accentRepeatNode" presStyleLbl="solidFgAcc1" presStyleIdx="0" presStyleCnt="4"/>
      <dgm:spPr>
        <a:blipFill rotWithShape="0">
          <a:blip xmlns:r="http://schemas.openxmlformats.org/officeDocument/2006/relationships" r:embed="rId1"/>
          <a:stretch>
            <a:fillRect/>
          </a:stretch>
        </a:blipFill>
      </dgm:spPr>
    </dgm:pt>
    <dgm:pt modelId="{A70AD85A-606C-469B-9FDD-2444976AF539}" type="pres">
      <dgm:prSet presAssocID="{CB7A88FE-EC6C-42AA-ADDC-2C892784F3F5}" presName="text_2" presStyleLbl="node1" presStyleIdx="1" presStyleCnt="4">
        <dgm:presLayoutVars>
          <dgm:bulletEnabled val="1"/>
        </dgm:presLayoutVars>
      </dgm:prSet>
      <dgm:spPr/>
      <dgm:t>
        <a:bodyPr/>
        <a:lstStyle/>
        <a:p>
          <a:endParaRPr lang="en-US"/>
        </a:p>
      </dgm:t>
    </dgm:pt>
    <dgm:pt modelId="{98BFC16B-EEAA-4231-9C6D-D5EC27A984F4}" type="pres">
      <dgm:prSet presAssocID="{CB7A88FE-EC6C-42AA-ADDC-2C892784F3F5}" presName="accent_2" presStyleCnt="0"/>
      <dgm:spPr/>
    </dgm:pt>
    <dgm:pt modelId="{07001E3D-D6F0-4C8E-9CF0-0A45E9363B76}" type="pres">
      <dgm:prSet presAssocID="{CB7A88FE-EC6C-42AA-ADDC-2C892784F3F5}" presName="accentRepeatNode" presStyleLbl="solidFgAcc1" presStyleIdx="1" presStyleCnt="4"/>
      <dgm:spPr>
        <a:blipFill rotWithShape="0">
          <a:blip xmlns:r="http://schemas.openxmlformats.org/officeDocument/2006/relationships" r:embed="rId2"/>
          <a:stretch>
            <a:fillRect/>
          </a:stretch>
        </a:blipFill>
      </dgm:spPr>
    </dgm:pt>
    <dgm:pt modelId="{6D72ED7B-DCFA-46AA-AD94-B34978B5584C}" type="pres">
      <dgm:prSet presAssocID="{6320B0C6-BCFD-4FEB-B343-FB6CB1D6698F}" presName="text_3" presStyleLbl="node1" presStyleIdx="2" presStyleCnt="4">
        <dgm:presLayoutVars>
          <dgm:bulletEnabled val="1"/>
        </dgm:presLayoutVars>
      </dgm:prSet>
      <dgm:spPr/>
      <dgm:t>
        <a:bodyPr/>
        <a:lstStyle/>
        <a:p>
          <a:endParaRPr lang="en-US"/>
        </a:p>
      </dgm:t>
    </dgm:pt>
    <dgm:pt modelId="{A8433F88-31E2-45E2-A4FA-8C0E6E29F20A}" type="pres">
      <dgm:prSet presAssocID="{6320B0C6-BCFD-4FEB-B343-FB6CB1D6698F}" presName="accent_3" presStyleCnt="0"/>
      <dgm:spPr/>
    </dgm:pt>
    <dgm:pt modelId="{2198D224-C0E8-4415-853D-85C5D0F1F233}" type="pres">
      <dgm:prSet presAssocID="{6320B0C6-BCFD-4FEB-B343-FB6CB1D6698F}" presName="accentRepeatNode" presStyleLbl="solidFgAcc1" presStyleIdx="2" presStyleCnt="4"/>
      <dgm:spPr>
        <a:blipFill rotWithShape="0">
          <a:blip xmlns:r="http://schemas.openxmlformats.org/officeDocument/2006/relationships" r:embed="rId3"/>
          <a:stretch>
            <a:fillRect/>
          </a:stretch>
        </a:blipFill>
      </dgm:spPr>
    </dgm:pt>
    <dgm:pt modelId="{1204FD2D-96B3-4980-92C1-02AA9836CE1D}" type="pres">
      <dgm:prSet presAssocID="{3966E10D-EC70-4453-B339-60AEBAF7062F}" presName="text_4" presStyleLbl="node1" presStyleIdx="3" presStyleCnt="4">
        <dgm:presLayoutVars>
          <dgm:bulletEnabled val="1"/>
        </dgm:presLayoutVars>
      </dgm:prSet>
      <dgm:spPr/>
      <dgm:t>
        <a:bodyPr/>
        <a:lstStyle/>
        <a:p>
          <a:endParaRPr lang="en-US"/>
        </a:p>
      </dgm:t>
    </dgm:pt>
    <dgm:pt modelId="{BADF9B73-E916-4A33-807E-0D1C6E2BEC48}" type="pres">
      <dgm:prSet presAssocID="{3966E10D-EC70-4453-B339-60AEBAF7062F}" presName="accent_4" presStyleCnt="0"/>
      <dgm:spPr/>
    </dgm:pt>
    <dgm:pt modelId="{327492CC-3B73-4BC0-AA10-6A3B77C5FA68}" type="pres">
      <dgm:prSet presAssocID="{3966E10D-EC70-4453-B339-60AEBAF7062F}" presName="accentRepeatNode" presStyleLbl="solidFgAcc1" presStyleIdx="3" presStyleCnt="4"/>
      <dgm:spPr>
        <a:blipFill rotWithShape="0">
          <a:blip xmlns:r="http://schemas.openxmlformats.org/officeDocument/2006/relationships" r:embed="rId4"/>
          <a:stretch>
            <a:fillRect/>
          </a:stretch>
        </a:blipFill>
      </dgm:spPr>
    </dgm:pt>
  </dgm:ptLst>
  <dgm:cxnLst>
    <dgm:cxn modelId="{110BB61D-20AA-4B50-9B5F-C21B87888098}" type="presOf" srcId="{CB7A88FE-EC6C-42AA-ADDC-2C892784F3F5}" destId="{A70AD85A-606C-469B-9FDD-2444976AF539}" srcOrd="0" destOrd="0" presId="urn:microsoft.com/office/officeart/2008/layout/VerticalCurvedList"/>
    <dgm:cxn modelId="{41D2D92D-AEEB-4E12-B7A6-8F0839E0CCCF}" srcId="{51D1D301-44B7-4220-A066-26C6F1D853E4}" destId="{CB7A88FE-EC6C-42AA-ADDC-2C892784F3F5}" srcOrd="1" destOrd="0" parTransId="{E9BB9DF1-7649-4C6A-83C0-33D1981B4A3D}" sibTransId="{9A9BF6E3-BA6F-43AB-BF9E-72BAD40DB0CF}"/>
    <dgm:cxn modelId="{10DB1BE3-171D-4FCB-B6A0-823FD3D01B4E}" srcId="{51D1D301-44B7-4220-A066-26C6F1D853E4}" destId="{6C284458-1E9F-494A-B666-F0B62DDF4A3F}" srcOrd="0" destOrd="0" parTransId="{BCE36489-714A-4313-AD93-C6D3DBC4B24C}" sibTransId="{5F068AE2-8C57-42AD-9B2D-8F5024EE5260}"/>
    <dgm:cxn modelId="{F54950D4-C58B-480F-85D7-5E348C5BE00C}" type="presOf" srcId="{6320B0C6-BCFD-4FEB-B343-FB6CB1D6698F}" destId="{6D72ED7B-DCFA-46AA-AD94-B34978B5584C}" srcOrd="0" destOrd="0" presId="urn:microsoft.com/office/officeart/2008/layout/VerticalCurvedList"/>
    <dgm:cxn modelId="{6768F63B-0322-4A1B-8BDD-810F06ED45D2}" type="presOf" srcId="{3966E10D-EC70-4453-B339-60AEBAF7062F}" destId="{1204FD2D-96B3-4980-92C1-02AA9836CE1D}" srcOrd="0" destOrd="0" presId="urn:microsoft.com/office/officeart/2008/layout/VerticalCurvedList"/>
    <dgm:cxn modelId="{22A6EBBE-085A-4A54-B700-CDA496A887E3}" srcId="{51D1D301-44B7-4220-A066-26C6F1D853E4}" destId="{3966E10D-EC70-4453-B339-60AEBAF7062F}" srcOrd="3" destOrd="0" parTransId="{34D2A221-F91B-403A-A050-0F7AC3F67907}" sibTransId="{BBE5E7D8-0739-4731-BB36-607EDA880988}"/>
    <dgm:cxn modelId="{16E74540-8A19-40CA-A522-435C2384F75A}" type="presOf" srcId="{6C284458-1E9F-494A-B666-F0B62DDF4A3F}" destId="{712BFAAC-FFB7-4B2E-99FD-6B9FCA167DF7}" srcOrd="0" destOrd="0" presId="urn:microsoft.com/office/officeart/2008/layout/VerticalCurvedList"/>
    <dgm:cxn modelId="{8DC50981-8B7A-4760-B65F-639DD97DC6FE}" type="presOf" srcId="{51D1D301-44B7-4220-A066-26C6F1D853E4}" destId="{7D534A69-1807-461C-9DD7-65BB1089EEEA}" srcOrd="0" destOrd="0" presId="urn:microsoft.com/office/officeart/2008/layout/VerticalCurvedList"/>
    <dgm:cxn modelId="{5FE7D276-C79C-4DD0-BE5F-D9AE4950C2D1}" srcId="{51D1D301-44B7-4220-A066-26C6F1D853E4}" destId="{6320B0C6-BCFD-4FEB-B343-FB6CB1D6698F}" srcOrd="2" destOrd="0" parTransId="{8EA8148E-82ED-4A18-BE48-10E4D37BF95B}" sibTransId="{D63E325F-42E2-444F-9783-96ECB676804D}"/>
    <dgm:cxn modelId="{5D45EC9F-085A-4411-8103-33303D015866}" type="presOf" srcId="{5F068AE2-8C57-42AD-9B2D-8F5024EE5260}" destId="{35D72A13-055F-4EB6-BFA3-1A647AB9F48D}" srcOrd="0" destOrd="0" presId="urn:microsoft.com/office/officeart/2008/layout/VerticalCurvedList"/>
    <dgm:cxn modelId="{80E67698-B05F-4187-8C69-8BD632D18C4F}" type="presParOf" srcId="{7D534A69-1807-461C-9DD7-65BB1089EEEA}" destId="{331C95B4-34D0-45A0-9AC6-C93AA749B656}" srcOrd="0" destOrd="0" presId="urn:microsoft.com/office/officeart/2008/layout/VerticalCurvedList"/>
    <dgm:cxn modelId="{10AFB154-15FC-485A-AAA7-4671DB7F8D76}" type="presParOf" srcId="{331C95B4-34D0-45A0-9AC6-C93AA749B656}" destId="{58B2B764-B8D2-4D7F-AB85-B92459014A31}" srcOrd="0" destOrd="0" presId="urn:microsoft.com/office/officeart/2008/layout/VerticalCurvedList"/>
    <dgm:cxn modelId="{E57C4334-57BB-4E96-93AD-D0A216D35329}" type="presParOf" srcId="{58B2B764-B8D2-4D7F-AB85-B92459014A31}" destId="{379A7C3B-58EC-4203-8AFC-4B618104887A}" srcOrd="0" destOrd="0" presId="urn:microsoft.com/office/officeart/2008/layout/VerticalCurvedList"/>
    <dgm:cxn modelId="{EF21304C-3B54-4E47-BF8B-D25A5E6DF07F}" type="presParOf" srcId="{58B2B764-B8D2-4D7F-AB85-B92459014A31}" destId="{35D72A13-055F-4EB6-BFA3-1A647AB9F48D}" srcOrd="1" destOrd="0" presId="urn:microsoft.com/office/officeart/2008/layout/VerticalCurvedList"/>
    <dgm:cxn modelId="{0CF39D3E-0D62-4052-A9D0-AA9BD4338220}" type="presParOf" srcId="{58B2B764-B8D2-4D7F-AB85-B92459014A31}" destId="{766D494B-C1AF-4BA3-A092-D0445CBC5C81}" srcOrd="2" destOrd="0" presId="urn:microsoft.com/office/officeart/2008/layout/VerticalCurvedList"/>
    <dgm:cxn modelId="{73EAD900-6681-4BB9-9241-C83EDE509847}" type="presParOf" srcId="{58B2B764-B8D2-4D7F-AB85-B92459014A31}" destId="{DF8D105C-C6DB-4FE3-88BC-AF2890C6BC5B}" srcOrd="3" destOrd="0" presId="urn:microsoft.com/office/officeart/2008/layout/VerticalCurvedList"/>
    <dgm:cxn modelId="{6D6EFE7E-4ADF-4449-BE9E-D76F7965F8B3}" type="presParOf" srcId="{331C95B4-34D0-45A0-9AC6-C93AA749B656}" destId="{712BFAAC-FFB7-4B2E-99FD-6B9FCA167DF7}" srcOrd="1" destOrd="0" presId="urn:microsoft.com/office/officeart/2008/layout/VerticalCurvedList"/>
    <dgm:cxn modelId="{67468CC0-01EC-45D0-9A4A-C0C9E79F67E3}" type="presParOf" srcId="{331C95B4-34D0-45A0-9AC6-C93AA749B656}" destId="{55DD9A58-B4F4-4D78-98F4-D74F375934B9}" srcOrd="2" destOrd="0" presId="urn:microsoft.com/office/officeart/2008/layout/VerticalCurvedList"/>
    <dgm:cxn modelId="{0849813A-6DAC-4C00-B7EE-620D925DE7AB}" type="presParOf" srcId="{55DD9A58-B4F4-4D78-98F4-D74F375934B9}" destId="{FBDEE85A-2C63-4CD2-98B2-442FF8F8D456}" srcOrd="0" destOrd="0" presId="urn:microsoft.com/office/officeart/2008/layout/VerticalCurvedList"/>
    <dgm:cxn modelId="{D5A6C595-3A6D-4DF7-97C4-6082BACFFDF4}" type="presParOf" srcId="{331C95B4-34D0-45A0-9AC6-C93AA749B656}" destId="{A70AD85A-606C-469B-9FDD-2444976AF539}" srcOrd="3" destOrd="0" presId="urn:microsoft.com/office/officeart/2008/layout/VerticalCurvedList"/>
    <dgm:cxn modelId="{6CA07344-2382-47DD-A37B-108B91D28821}" type="presParOf" srcId="{331C95B4-34D0-45A0-9AC6-C93AA749B656}" destId="{98BFC16B-EEAA-4231-9C6D-D5EC27A984F4}" srcOrd="4" destOrd="0" presId="urn:microsoft.com/office/officeart/2008/layout/VerticalCurvedList"/>
    <dgm:cxn modelId="{23D7E3B0-827C-45EB-AD0C-5332B2414E6C}" type="presParOf" srcId="{98BFC16B-EEAA-4231-9C6D-D5EC27A984F4}" destId="{07001E3D-D6F0-4C8E-9CF0-0A45E9363B76}" srcOrd="0" destOrd="0" presId="urn:microsoft.com/office/officeart/2008/layout/VerticalCurvedList"/>
    <dgm:cxn modelId="{216B0A6E-7B9B-48CE-A99D-7851E7E679FE}" type="presParOf" srcId="{331C95B4-34D0-45A0-9AC6-C93AA749B656}" destId="{6D72ED7B-DCFA-46AA-AD94-B34978B5584C}" srcOrd="5" destOrd="0" presId="urn:microsoft.com/office/officeart/2008/layout/VerticalCurvedList"/>
    <dgm:cxn modelId="{039BF919-B0BD-4EF3-9790-6060BE155A33}" type="presParOf" srcId="{331C95B4-34D0-45A0-9AC6-C93AA749B656}" destId="{A8433F88-31E2-45E2-A4FA-8C0E6E29F20A}" srcOrd="6" destOrd="0" presId="urn:microsoft.com/office/officeart/2008/layout/VerticalCurvedList"/>
    <dgm:cxn modelId="{64966E1F-3680-47A7-8094-04E4E129842A}" type="presParOf" srcId="{A8433F88-31E2-45E2-A4FA-8C0E6E29F20A}" destId="{2198D224-C0E8-4415-853D-85C5D0F1F233}" srcOrd="0" destOrd="0" presId="urn:microsoft.com/office/officeart/2008/layout/VerticalCurvedList"/>
    <dgm:cxn modelId="{50EF8D83-DAE4-465F-9AE0-44AF5FEB632A}" type="presParOf" srcId="{331C95B4-34D0-45A0-9AC6-C93AA749B656}" destId="{1204FD2D-96B3-4980-92C1-02AA9836CE1D}" srcOrd="7" destOrd="0" presId="urn:microsoft.com/office/officeart/2008/layout/VerticalCurvedList"/>
    <dgm:cxn modelId="{3728E028-8CA6-4140-8544-7B5434F6FB7D}" type="presParOf" srcId="{331C95B4-34D0-45A0-9AC6-C93AA749B656}" destId="{BADF9B73-E916-4A33-807E-0D1C6E2BEC48}" srcOrd="8" destOrd="0" presId="urn:microsoft.com/office/officeart/2008/layout/VerticalCurvedList"/>
    <dgm:cxn modelId="{8747C0F0-694B-4D68-80F5-3967E6FAEC62}" type="presParOf" srcId="{BADF9B73-E916-4A33-807E-0D1C6E2BEC48}" destId="{327492CC-3B73-4BC0-AA10-6A3B77C5FA6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F3503F9-3626-4F18-A0A7-CF6EF0BDFB97}"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7D9A0B6-A884-4EE7-A9EB-AF3DB30F1425}">
      <dgm:prSet phldrT="[Text]" custT="1"/>
      <dgm:spPr>
        <a:solidFill>
          <a:schemeClr val="accent4">
            <a:lumMod val="40000"/>
            <a:lumOff val="60000"/>
          </a:schemeClr>
        </a:solidFill>
      </dgm:spPr>
      <dgm:t>
        <a:bodyPr/>
        <a:lstStyle/>
        <a:p>
          <a:r>
            <a:rPr lang="ru-RU" sz="1400" b="1" dirty="0" smtClean="0">
              <a:solidFill>
                <a:srgbClr val="000000"/>
              </a:solidFill>
              <a:latin typeface="Times New Roman"/>
              <a:cs typeface="Times New Roman"/>
            </a:rPr>
            <a:t>ЭМТҮ-</a:t>
          </a:r>
          <a:r>
            <a:rPr lang="ru-RU" sz="1400" b="1" dirty="0" err="1" smtClean="0">
              <a:solidFill>
                <a:srgbClr val="000000"/>
              </a:solidFill>
              <a:latin typeface="Times New Roman"/>
              <a:cs typeface="Times New Roman"/>
            </a:rPr>
            <a:t>ний</a:t>
          </a:r>
          <a:r>
            <a:rPr lang="ru-RU" sz="1400" b="1" dirty="0" smtClean="0">
              <a:solidFill>
                <a:srgbClr val="000000"/>
              </a:solidFill>
              <a:latin typeface="Times New Roman"/>
              <a:cs typeface="Times New Roman"/>
            </a:rPr>
            <a:t> ил </a:t>
          </a:r>
          <a:r>
            <a:rPr lang="ru-RU" sz="1400" b="1" dirty="0" err="1" smtClean="0">
              <a:solidFill>
                <a:srgbClr val="000000"/>
              </a:solidFill>
              <a:latin typeface="Times New Roman"/>
              <a:cs typeface="Times New Roman"/>
            </a:rPr>
            <a:t>тод</a:t>
          </a:r>
          <a:r>
            <a:rPr lang="ru-RU" sz="1400" b="1" dirty="0" smtClean="0">
              <a:solidFill>
                <a:srgbClr val="000000"/>
              </a:solidFill>
              <a:latin typeface="Times New Roman"/>
              <a:cs typeface="Times New Roman"/>
            </a:rPr>
            <a:t> </a:t>
          </a:r>
          <a:r>
            <a:rPr lang="ru-RU" sz="1400" b="1" dirty="0" err="1" smtClean="0">
              <a:solidFill>
                <a:srgbClr val="000000"/>
              </a:solidFill>
              <a:latin typeface="Times New Roman"/>
              <a:cs typeface="Times New Roman"/>
            </a:rPr>
            <a:t>байдлыг</a:t>
          </a:r>
          <a:r>
            <a:rPr lang="ru-RU" sz="1400" b="1" dirty="0" smtClean="0">
              <a:solidFill>
                <a:srgbClr val="000000"/>
              </a:solidFill>
              <a:latin typeface="Times New Roman"/>
              <a:cs typeface="Times New Roman"/>
            </a:rPr>
            <a:t> </a:t>
          </a:r>
          <a:r>
            <a:rPr lang="ru-RU" sz="1400" b="1" dirty="0" err="1" smtClean="0">
              <a:solidFill>
                <a:srgbClr val="000000"/>
              </a:solidFill>
              <a:latin typeface="Times New Roman"/>
              <a:cs typeface="Times New Roman"/>
            </a:rPr>
            <a:t>хангах</a:t>
          </a:r>
          <a:r>
            <a:rPr lang="ru-RU" sz="1400" b="1" dirty="0" smtClean="0">
              <a:solidFill>
                <a:srgbClr val="000000"/>
              </a:solidFill>
              <a:latin typeface="Times New Roman"/>
              <a:cs typeface="Times New Roman"/>
            </a:rPr>
            <a:t>, </a:t>
          </a:r>
          <a:r>
            <a:rPr lang="ru-RU" sz="1400" b="1" dirty="0" err="1" smtClean="0">
              <a:solidFill>
                <a:srgbClr val="000000"/>
              </a:solidFill>
              <a:latin typeface="Times New Roman"/>
              <a:cs typeface="Times New Roman"/>
            </a:rPr>
            <a:t>шийдвэр</a:t>
          </a:r>
          <a:r>
            <a:rPr lang="ru-RU" sz="1400" b="1" dirty="0" smtClean="0">
              <a:solidFill>
                <a:srgbClr val="000000"/>
              </a:solidFill>
              <a:latin typeface="Times New Roman"/>
              <a:cs typeface="Times New Roman"/>
            </a:rPr>
            <a:t> </a:t>
          </a:r>
          <a:r>
            <a:rPr lang="ru-RU" sz="1400" b="1" dirty="0" err="1" smtClean="0">
              <a:solidFill>
                <a:srgbClr val="000000"/>
              </a:solidFill>
              <a:latin typeface="Times New Roman"/>
              <a:cs typeface="Times New Roman"/>
            </a:rPr>
            <a:t>гаргахад</a:t>
          </a:r>
          <a:r>
            <a:rPr lang="ru-RU" sz="1400" b="1" dirty="0" smtClean="0">
              <a:solidFill>
                <a:srgbClr val="000000"/>
              </a:solidFill>
              <a:latin typeface="Times New Roman"/>
              <a:cs typeface="Times New Roman"/>
            </a:rPr>
            <a:t> </a:t>
          </a:r>
          <a:r>
            <a:rPr lang="ru-RU" sz="1400" b="1" dirty="0" err="1" smtClean="0">
              <a:solidFill>
                <a:srgbClr val="000000"/>
              </a:solidFill>
              <a:latin typeface="Times New Roman"/>
              <a:cs typeface="Times New Roman"/>
            </a:rPr>
            <a:t>иргэд</a:t>
          </a:r>
          <a:r>
            <a:rPr lang="ru-RU" sz="1400" b="1" dirty="0" smtClean="0">
              <a:solidFill>
                <a:srgbClr val="000000"/>
              </a:solidFill>
              <a:latin typeface="Times New Roman"/>
              <a:cs typeface="Times New Roman"/>
            </a:rPr>
            <a:t>, ТББ-</a:t>
          </a:r>
          <a:r>
            <a:rPr lang="ru-RU" sz="1400" b="1" dirty="0" err="1" smtClean="0">
              <a:solidFill>
                <a:srgbClr val="000000"/>
              </a:solidFill>
              <a:latin typeface="Times New Roman"/>
              <a:cs typeface="Times New Roman"/>
            </a:rPr>
            <a:t>ын</a:t>
          </a:r>
          <a:r>
            <a:rPr lang="ru-RU" sz="1400" b="1" dirty="0" smtClean="0">
              <a:solidFill>
                <a:srgbClr val="000000"/>
              </a:solidFill>
              <a:latin typeface="Times New Roman"/>
              <a:cs typeface="Times New Roman"/>
            </a:rPr>
            <a:t> </a:t>
          </a:r>
          <a:r>
            <a:rPr lang="ru-RU" sz="1400" b="1" dirty="0" err="1" smtClean="0">
              <a:solidFill>
                <a:srgbClr val="000000"/>
              </a:solidFill>
              <a:latin typeface="Times New Roman"/>
              <a:cs typeface="Times New Roman"/>
            </a:rPr>
            <a:t>оролцоог</a:t>
          </a:r>
          <a:r>
            <a:rPr lang="ru-RU" sz="1400" b="1" dirty="0" smtClean="0">
              <a:solidFill>
                <a:srgbClr val="000000"/>
              </a:solidFill>
              <a:latin typeface="Times New Roman"/>
              <a:cs typeface="Times New Roman"/>
            </a:rPr>
            <a:t> </a:t>
          </a:r>
          <a:r>
            <a:rPr lang="ru-RU" sz="1400" b="1" dirty="0" err="1" smtClean="0">
              <a:solidFill>
                <a:srgbClr val="000000"/>
              </a:solidFill>
              <a:latin typeface="Times New Roman"/>
              <a:cs typeface="Times New Roman"/>
            </a:rPr>
            <a:t>нэмэгдүүлж</a:t>
          </a:r>
          <a:r>
            <a:rPr lang="ru-RU" sz="1400" b="1" dirty="0" smtClean="0">
              <a:solidFill>
                <a:srgbClr val="000000"/>
              </a:solidFill>
              <a:latin typeface="Times New Roman"/>
              <a:cs typeface="Times New Roman"/>
            </a:rPr>
            <a:t>, </a:t>
          </a:r>
          <a:r>
            <a:rPr lang="ru-RU" sz="1400" b="1" dirty="0" err="1" smtClean="0">
              <a:solidFill>
                <a:srgbClr val="000000"/>
              </a:solidFill>
              <a:latin typeface="Times New Roman"/>
              <a:cs typeface="Times New Roman"/>
            </a:rPr>
            <a:t>нийгмийн</a:t>
          </a:r>
          <a:r>
            <a:rPr lang="ru-RU" sz="1400" b="1" dirty="0" smtClean="0">
              <a:solidFill>
                <a:srgbClr val="000000"/>
              </a:solidFill>
              <a:latin typeface="Times New Roman"/>
              <a:cs typeface="Times New Roman"/>
            </a:rPr>
            <a:t> </a:t>
          </a:r>
          <a:r>
            <a:rPr lang="ru-RU" sz="1400" b="1" dirty="0" err="1" smtClean="0">
              <a:solidFill>
                <a:srgbClr val="000000"/>
              </a:solidFill>
              <a:latin typeface="Times New Roman"/>
              <a:cs typeface="Times New Roman"/>
            </a:rPr>
            <a:t>хариуцлагыг</a:t>
          </a:r>
          <a:r>
            <a:rPr lang="ru-RU" sz="1400" b="1" dirty="0" smtClean="0">
              <a:solidFill>
                <a:srgbClr val="000000"/>
              </a:solidFill>
              <a:latin typeface="Times New Roman"/>
              <a:cs typeface="Times New Roman"/>
            </a:rPr>
            <a:t> </a:t>
          </a:r>
          <a:r>
            <a:rPr lang="ru-RU" sz="1400" b="1" dirty="0" err="1" smtClean="0">
              <a:solidFill>
                <a:srgbClr val="000000"/>
              </a:solidFill>
              <a:latin typeface="Times New Roman"/>
              <a:cs typeface="Times New Roman"/>
            </a:rPr>
            <a:t>дээшлүүлэх</a:t>
          </a:r>
          <a:endParaRPr lang="en-US" sz="1400" b="1" dirty="0">
            <a:solidFill>
              <a:srgbClr val="000000"/>
            </a:solidFill>
            <a:latin typeface="Times New Roman" panose="02020603050405020304" pitchFamily="18" charset="0"/>
            <a:cs typeface="Times New Roman" panose="02020603050405020304" pitchFamily="18" charset="0"/>
          </a:endParaRPr>
        </a:p>
      </dgm:t>
    </dgm:pt>
    <dgm:pt modelId="{9D1454A6-277C-45FB-821B-EABD4F4C2585}" type="parTrans" cxnId="{00C77FB3-5263-4AFF-98B6-0D014109F02C}">
      <dgm:prSet/>
      <dgm:spPr/>
      <dgm:t>
        <a:bodyPr/>
        <a:lstStyle/>
        <a:p>
          <a:endParaRPr lang="en-US"/>
        </a:p>
      </dgm:t>
    </dgm:pt>
    <dgm:pt modelId="{4A117C26-A218-4AC7-9FF9-8777B5A8D645}" type="sibTrans" cxnId="{00C77FB3-5263-4AFF-98B6-0D014109F02C}">
      <dgm:prSet/>
      <dgm:spPr/>
      <dgm:t>
        <a:bodyPr/>
        <a:lstStyle/>
        <a:p>
          <a:endParaRPr lang="en-US"/>
        </a:p>
      </dgm:t>
    </dgm:pt>
    <dgm:pt modelId="{C86C3432-088D-4921-9EC5-9DD9FE88FD24}">
      <dgm:prSet phldrT="[Text]"/>
      <dgm:spPr>
        <a:solidFill>
          <a:srgbClr val="D9D9D9"/>
        </a:solidFill>
      </dgm:spPr>
      <dgm:t>
        <a:bodyPr/>
        <a:lstStyle/>
        <a:p>
          <a:pPr algn="ctr"/>
          <a:r>
            <a:rPr lang="en-US" b="1" dirty="0" err="1" smtClean="0">
              <a:solidFill>
                <a:srgbClr val="000000"/>
              </a:solidFill>
              <a:latin typeface="Times New Roman"/>
              <a:cs typeface="Times New Roman"/>
            </a:rPr>
            <a:t>Иргэд</a:t>
          </a:r>
          <a:r>
            <a:rPr lang="en-US" b="1" dirty="0" smtClean="0">
              <a:solidFill>
                <a:srgbClr val="000000"/>
              </a:solidFill>
              <a:latin typeface="Times New Roman"/>
              <a:cs typeface="Times New Roman"/>
            </a:rPr>
            <a:t>, ТББ </a:t>
          </a:r>
          <a:r>
            <a:rPr lang="en-US" b="1" dirty="0" err="1" smtClean="0">
              <a:solidFill>
                <a:srgbClr val="000000"/>
              </a:solidFill>
              <a:latin typeface="Times New Roman"/>
              <a:cs typeface="Times New Roman"/>
            </a:rPr>
            <a:t>худалдан</a:t>
          </a:r>
          <a:r>
            <a:rPr lang="en-US" b="1" dirty="0" smtClean="0">
              <a:solidFill>
                <a:srgbClr val="000000"/>
              </a:solidFill>
              <a:latin typeface="Times New Roman"/>
              <a:cs typeface="Times New Roman"/>
            </a:rPr>
            <a:t> </a:t>
          </a:r>
          <a:r>
            <a:rPr lang="en-US" b="1" dirty="0" err="1" smtClean="0">
              <a:solidFill>
                <a:srgbClr val="000000"/>
              </a:solidFill>
              <a:latin typeface="Times New Roman"/>
              <a:cs typeface="Times New Roman"/>
            </a:rPr>
            <a:t>авах</a:t>
          </a:r>
          <a:r>
            <a:rPr lang="en-US" b="1" dirty="0" smtClean="0">
              <a:solidFill>
                <a:srgbClr val="000000"/>
              </a:solidFill>
              <a:latin typeface="Times New Roman"/>
              <a:cs typeface="Times New Roman"/>
            </a:rPr>
            <a:t> </a:t>
          </a:r>
          <a:r>
            <a:rPr lang="en-US" b="1" dirty="0" err="1" smtClean="0">
              <a:solidFill>
                <a:srgbClr val="000000"/>
              </a:solidFill>
              <a:latin typeface="Times New Roman"/>
              <a:cs typeface="Times New Roman"/>
            </a:rPr>
            <a:t>ажиллагааны</a:t>
          </a:r>
          <a:r>
            <a:rPr lang="en-US" b="1" dirty="0" smtClean="0">
              <a:solidFill>
                <a:srgbClr val="000000"/>
              </a:solidFill>
              <a:latin typeface="Times New Roman"/>
              <a:cs typeface="Times New Roman"/>
            </a:rPr>
            <a:t> </a:t>
          </a:r>
          <a:r>
            <a:rPr lang="en-US" b="1" dirty="0" err="1" smtClean="0">
              <a:solidFill>
                <a:srgbClr val="000000"/>
              </a:solidFill>
              <a:latin typeface="Times New Roman"/>
              <a:cs typeface="Times New Roman"/>
            </a:rPr>
            <a:t>төсөвлөлтөөс</a:t>
          </a:r>
          <a:r>
            <a:rPr lang="en-US" b="1" dirty="0" smtClean="0">
              <a:solidFill>
                <a:srgbClr val="000000"/>
              </a:solidFill>
              <a:latin typeface="Times New Roman"/>
              <a:cs typeface="Times New Roman"/>
            </a:rPr>
            <a:t> </a:t>
          </a:r>
          <a:r>
            <a:rPr lang="en-US" b="1" dirty="0" err="1" smtClean="0">
              <a:solidFill>
                <a:srgbClr val="000000"/>
              </a:solidFill>
              <a:latin typeface="Times New Roman"/>
              <a:cs typeface="Times New Roman"/>
            </a:rPr>
            <a:t>гэрээнии</a:t>
          </a:r>
          <a:r>
            <a:rPr lang="en-US" b="1" dirty="0" smtClean="0">
              <a:solidFill>
                <a:srgbClr val="000000"/>
              </a:solidFill>
              <a:latin typeface="Times New Roman"/>
              <a:cs typeface="Times New Roman"/>
            </a:rPr>
            <a:t>̆ </a:t>
          </a:r>
          <a:r>
            <a:rPr lang="en-US" b="1" dirty="0" err="1" smtClean="0">
              <a:solidFill>
                <a:srgbClr val="000000"/>
              </a:solidFill>
              <a:latin typeface="Times New Roman"/>
              <a:cs typeface="Times New Roman"/>
            </a:rPr>
            <a:t>хэрэгжилт</a:t>
          </a:r>
          <a:r>
            <a:rPr lang="en-US" b="1" dirty="0" smtClean="0">
              <a:solidFill>
                <a:srgbClr val="000000"/>
              </a:solidFill>
              <a:latin typeface="Times New Roman"/>
              <a:cs typeface="Times New Roman"/>
            </a:rPr>
            <a:t> </a:t>
          </a:r>
          <a:r>
            <a:rPr lang="en-US" b="1" dirty="0" err="1" smtClean="0">
              <a:solidFill>
                <a:srgbClr val="000000"/>
              </a:solidFill>
              <a:latin typeface="Times New Roman"/>
              <a:cs typeface="Times New Roman"/>
            </a:rPr>
            <a:t>хүртэлх</a:t>
          </a:r>
          <a:r>
            <a:rPr lang="en-US" b="1" dirty="0" smtClean="0">
              <a:solidFill>
                <a:srgbClr val="000000"/>
              </a:solidFill>
              <a:latin typeface="Times New Roman"/>
              <a:cs typeface="Times New Roman"/>
            </a:rPr>
            <a:t> </a:t>
          </a:r>
          <a:r>
            <a:rPr lang="en-US" b="1" dirty="0" err="1" smtClean="0">
              <a:solidFill>
                <a:srgbClr val="000000"/>
              </a:solidFill>
              <a:latin typeface="Times New Roman"/>
              <a:cs typeface="Times New Roman"/>
            </a:rPr>
            <a:t>бүх</a:t>
          </a:r>
          <a:r>
            <a:rPr lang="en-US" b="1" dirty="0" smtClean="0">
              <a:solidFill>
                <a:srgbClr val="000000"/>
              </a:solidFill>
              <a:latin typeface="Times New Roman"/>
              <a:cs typeface="Times New Roman"/>
            </a:rPr>
            <a:t> </a:t>
          </a:r>
          <a:r>
            <a:rPr lang="en-US" b="1" dirty="0" err="1" smtClean="0">
              <a:solidFill>
                <a:srgbClr val="000000"/>
              </a:solidFill>
              <a:latin typeface="Times New Roman"/>
              <a:cs typeface="Times New Roman"/>
            </a:rPr>
            <a:t>үе</a:t>
          </a:r>
          <a:r>
            <a:rPr lang="en-US" b="1" dirty="0" smtClean="0">
              <a:solidFill>
                <a:srgbClr val="000000"/>
              </a:solidFill>
              <a:latin typeface="Times New Roman"/>
              <a:cs typeface="Times New Roman"/>
            </a:rPr>
            <a:t> </a:t>
          </a:r>
          <a:r>
            <a:rPr lang="en-US" b="1" dirty="0" err="1" smtClean="0">
              <a:solidFill>
                <a:srgbClr val="000000"/>
              </a:solidFill>
              <a:latin typeface="Times New Roman"/>
              <a:cs typeface="Times New Roman"/>
            </a:rPr>
            <a:t>шатанд</a:t>
          </a:r>
          <a:r>
            <a:rPr lang="en-US" b="1" dirty="0" smtClean="0">
              <a:solidFill>
                <a:srgbClr val="000000"/>
              </a:solidFill>
              <a:latin typeface="Times New Roman"/>
              <a:cs typeface="Times New Roman"/>
            </a:rPr>
            <a:t> </a:t>
          </a:r>
          <a:r>
            <a:rPr lang="en-US" b="1" dirty="0" err="1" smtClean="0">
              <a:solidFill>
                <a:srgbClr val="000000"/>
              </a:solidFill>
              <a:latin typeface="Times New Roman"/>
              <a:cs typeface="Times New Roman"/>
            </a:rPr>
            <a:t>хяналт</a:t>
          </a:r>
          <a:r>
            <a:rPr lang="en-US" b="1" dirty="0" smtClean="0">
              <a:solidFill>
                <a:srgbClr val="000000"/>
              </a:solidFill>
              <a:latin typeface="Times New Roman"/>
              <a:cs typeface="Times New Roman"/>
            </a:rPr>
            <a:t> </a:t>
          </a:r>
          <a:r>
            <a:rPr lang="en-US" b="1" dirty="0" err="1" smtClean="0">
              <a:solidFill>
                <a:srgbClr val="000000"/>
              </a:solidFill>
              <a:latin typeface="Times New Roman"/>
              <a:cs typeface="Times New Roman"/>
            </a:rPr>
            <a:t>тавих</a:t>
          </a:r>
          <a:r>
            <a:rPr lang="en-US" b="1" dirty="0" smtClean="0">
              <a:solidFill>
                <a:srgbClr val="000000"/>
              </a:solidFill>
              <a:latin typeface="Times New Roman"/>
              <a:cs typeface="Times New Roman"/>
            </a:rPr>
            <a:t> </a:t>
          </a:r>
          <a:r>
            <a:rPr lang="en-US" b="1" dirty="0" err="1" smtClean="0">
              <a:solidFill>
                <a:srgbClr val="000000"/>
              </a:solidFill>
              <a:latin typeface="Times New Roman"/>
              <a:cs typeface="Times New Roman"/>
            </a:rPr>
            <a:t>бүрэн</a:t>
          </a:r>
          <a:r>
            <a:rPr lang="en-US" b="1" dirty="0" smtClean="0">
              <a:solidFill>
                <a:srgbClr val="000000"/>
              </a:solidFill>
              <a:latin typeface="Times New Roman"/>
              <a:cs typeface="Times New Roman"/>
            </a:rPr>
            <a:t> </a:t>
          </a:r>
          <a:r>
            <a:rPr lang="en-US" b="1" dirty="0" err="1" smtClean="0">
              <a:solidFill>
                <a:srgbClr val="000000"/>
              </a:solidFill>
              <a:latin typeface="Times New Roman"/>
              <a:cs typeface="Times New Roman"/>
            </a:rPr>
            <a:t>эрхтэи</a:t>
          </a:r>
          <a:r>
            <a:rPr lang="mn-MN" b="1" dirty="0" smtClean="0">
              <a:solidFill>
                <a:srgbClr val="000000"/>
              </a:solidFill>
              <a:latin typeface="Times New Roman" panose="02020603050405020304" pitchFamily="18" charset="0"/>
              <a:cs typeface="Times New Roman" panose="02020603050405020304" pitchFamily="18" charset="0"/>
            </a:rPr>
            <a:t> </a:t>
          </a:r>
          <a:endParaRPr lang="en-US" b="1" dirty="0">
            <a:solidFill>
              <a:srgbClr val="000000"/>
            </a:solidFill>
            <a:latin typeface="Times New Roman" panose="02020603050405020304" pitchFamily="18" charset="0"/>
            <a:cs typeface="Times New Roman" panose="02020603050405020304" pitchFamily="18" charset="0"/>
          </a:endParaRPr>
        </a:p>
      </dgm:t>
    </dgm:pt>
    <dgm:pt modelId="{E1622402-18D2-43C1-9D23-BCD8DC2BE189}" type="parTrans" cxnId="{487FDF97-D06F-4174-BD2D-38BDAE33A5CA}">
      <dgm:prSet/>
      <dgm:spPr/>
      <dgm:t>
        <a:bodyPr/>
        <a:lstStyle/>
        <a:p>
          <a:endParaRPr lang="en-US"/>
        </a:p>
      </dgm:t>
    </dgm:pt>
    <dgm:pt modelId="{99E62BF8-FE06-4B29-8424-612A034FB8A2}" type="sibTrans" cxnId="{487FDF97-D06F-4174-BD2D-38BDAE33A5CA}">
      <dgm:prSet/>
      <dgm:spPr/>
      <dgm:t>
        <a:bodyPr/>
        <a:lstStyle/>
        <a:p>
          <a:endParaRPr lang="en-US"/>
        </a:p>
      </dgm:t>
    </dgm:pt>
    <dgm:pt modelId="{86F1A32B-E563-7E46-9CD2-A27F17F62389}">
      <dgm:prSet phldrT="[Text]" custT="1"/>
      <dgm:spPr>
        <a:solidFill>
          <a:srgbClr val="BDD7EE"/>
        </a:solidFill>
      </dgm:spPr>
      <dgm:t>
        <a:bodyPr/>
        <a:lstStyle/>
        <a:p>
          <a:pPr rtl="0"/>
          <a:r>
            <a:rPr lang="ru-RU" sz="1400" b="1" dirty="0" smtClean="0">
              <a:solidFill>
                <a:srgbClr val="000000"/>
              </a:solidFill>
              <a:latin typeface="Times New Roman"/>
              <a:cs typeface="Times New Roman"/>
            </a:rPr>
            <a:t>"</a:t>
          </a:r>
          <a:r>
            <a:rPr lang="ru-RU" sz="1400" b="1" dirty="0" err="1" smtClean="0">
              <a:solidFill>
                <a:srgbClr val="000000"/>
              </a:solidFill>
              <a:latin typeface="Times New Roman"/>
              <a:cs typeface="Times New Roman"/>
            </a:rPr>
            <a:t>Эрүүл</a:t>
          </a:r>
          <a:r>
            <a:rPr lang="ru-RU" sz="1400" b="1" dirty="0" smtClean="0">
              <a:solidFill>
                <a:srgbClr val="000000"/>
              </a:solidFill>
              <a:latin typeface="Times New Roman"/>
              <a:cs typeface="Times New Roman"/>
            </a:rPr>
            <a:t> </a:t>
          </a:r>
          <a:r>
            <a:rPr lang="ru-RU" sz="1400" b="1" dirty="0" err="1" smtClean="0">
              <a:solidFill>
                <a:srgbClr val="000000"/>
              </a:solidFill>
              <a:latin typeface="Times New Roman"/>
              <a:cs typeface="Times New Roman"/>
            </a:rPr>
            <a:t>мэндийг</a:t>
          </a:r>
          <a:r>
            <a:rPr lang="ru-RU" sz="1400" b="1" dirty="0" smtClean="0">
              <a:solidFill>
                <a:srgbClr val="000000"/>
              </a:solidFill>
              <a:latin typeface="Times New Roman"/>
              <a:cs typeface="Times New Roman"/>
            </a:rPr>
            <a:t> </a:t>
          </a:r>
          <a:r>
            <a:rPr lang="ru-RU" sz="1400" b="1" dirty="0" err="1" smtClean="0">
              <a:solidFill>
                <a:srgbClr val="000000"/>
              </a:solidFill>
              <a:latin typeface="Times New Roman"/>
              <a:cs typeface="Times New Roman"/>
            </a:rPr>
            <a:t>дэмжих</a:t>
          </a:r>
          <a:r>
            <a:rPr lang="ru-RU" sz="1400" b="1" dirty="0" smtClean="0">
              <a:solidFill>
                <a:srgbClr val="000000"/>
              </a:solidFill>
              <a:latin typeface="Times New Roman"/>
              <a:cs typeface="Times New Roman"/>
            </a:rPr>
            <a:t>, </a:t>
          </a:r>
          <a:r>
            <a:rPr lang="ru-RU" sz="1400" b="1" dirty="0" err="1" smtClean="0">
              <a:solidFill>
                <a:srgbClr val="000000"/>
              </a:solidFill>
              <a:latin typeface="Times New Roman"/>
              <a:cs typeface="Times New Roman"/>
            </a:rPr>
            <a:t>хамгаалах</a:t>
          </a:r>
          <a:r>
            <a:rPr lang="ru-RU" sz="1400" b="1" dirty="0" smtClean="0">
              <a:solidFill>
                <a:srgbClr val="000000"/>
              </a:solidFill>
              <a:latin typeface="Times New Roman"/>
              <a:cs typeface="Times New Roman"/>
            </a:rPr>
            <a:t> </a:t>
          </a:r>
          <a:r>
            <a:rPr lang="ru-RU" sz="1400" b="1" dirty="0" err="1" smtClean="0">
              <a:solidFill>
                <a:srgbClr val="000000"/>
              </a:solidFill>
              <a:latin typeface="Times New Roman"/>
              <a:cs typeface="Times New Roman"/>
            </a:rPr>
            <a:t>үйл</a:t>
          </a:r>
          <a:r>
            <a:rPr lang="ru-RU" sz="1400" b="1" dirty="0" smtClean="0">
              <a:solidFill>
                <a:srgbClr val="000000"/>
              </a:solidFill>
              <a:latin typeface="Times New Roman"/>
              <a:cs typeface="Times New Roman"/>
            </a:rPr>
            <a:t> </a:t>
          </a:r>
          <a:r>
            <a:rPr lang="ru-RU" sz="1400" b="1" dirty="0" err="1" smtClean="0">
              <a:solidFill>
                <a:srgbClr val="000000"/>
              </a:solidFill>
              <a:latin typeface="Times New Roman"/>
              <a:cs typeface="Times New Roman"/>
            </a:rPr>
            <a:t>ажиллагаанд</a:t>
          </a:r>
          <a:r>
            <a:rPr lang="ru-RU" sz="1400" b="1" dirty="0" smtClean="0">
              <a:solidFill>
                <a:srgbClr val="000000"/>
              </a:solidFill>
              <a:latin typeface="Times New Roman"/>
              <a:cs typeface="Times New Roman"/>
            </a:rPr>
            <a:t> </a:t>
          </a:r>
          <a:r>
            <a:rPr lang="ru-RU" sz="1400" b="1" dirty="0" err="1" smtClean="0">
              <a:solidFill>
                <a:srgbClr val="000000"/>
              </a:solidFill>
              <a:latin typeface="Times New Roman"/>
              <a:cs typeface="Times New Roman"/>
            </a:rPr>
            <a:t>хамт</a:t>
          </a:r>
          <a:r>
            <a:rPr lang="ru-RU" sz="1400" b="1" dirty="0" smtClean="0">
              <a:solidFill>
                <a:srgbClr val="000000"/>
              </a:solidFill>
              <a:latin typeface="Times New Roman"/>
              <a:cs typeface="Times New Roman"/>
            </a:rPr>
            <a:t> </a:t>
          </a:r>
          <a:r>
            <a:rPr lang="ru-RU" sz="1400" b="1" dirty="0" err="1" smtClean="0">
              <a:solidFill>
                <a:srgbClr val="000000"/>
              </a:solidFill>
              <a:latin typeface="Times New Roman"/>
              <a:cs typeface="Times New Roman"/>
            </a:rPr>
            <a:t>олон</a:t>
          </a:r>
          <a:r>
            <a:rPr lang="ru-RU" sz="1400" b="1" dirty="0" smtClean="0">
              <a:solidFill>
                <a:srgbClr val="000000"/>
              </a:solidFill>
              <a:latin typeface="Times New Roman"/>
              <a:cs typeface="Times New Roman"/>
            </a:rPr>
            <a:t>, </a:t>
          </a:r>
          <a:r>
            <a:rPr lang="ru-RU" sz="1400" b="1" dirty="0" err="1" smtClean="0">
              <a:solidFill>
                <a:srgbClr val="000000"/>
              </a:solidFill>
              <a:latin typeface="Times New Roman"/>
              <a:cs typeface="Times New Roman"/>
            </a:rPr>
            <a:t>иргэнийг</a:t>
          </a:r>
          <a:r>
            <a:rPr lang="ru-RU" sz="1400" b="1" dirty="0" smtClean="0">
              <a:solidFill>
                <a:srgbClr val="000000"/>
              </a:solidFill>
              <a:latin typeface="Times New Roman"/>
              <a:cs typeface="Times New Roman"/>
            </a:rPr>
            <a:t> </a:t>
          </a:r>
          <a:r>
            <a:rPr lang="ru-RU" sz="1400" b="1" dirty="0" err="1" smtClean="0">
              <a:solidFill>
                <a:srgbClr val="000000"/>
              </a:solidFill>
              <a:latin typeface="Times New Roman"/>
              <a:cs typeface="Times New Roman"/>
            </a:rPr>
            <a:t>оролцуулах</a:t>
          </a:r>
          <a:r>
            <a:rPr lang="ru-RU" sz="1400" b="1" dirty="0" smtClean="0">
              <a:solidFill>
                <a:srgbClr val="000000"/>
              </a:solidFill>
              <a:latin typeface="Times New Roman"/>
              <a:cs typeface="Times New Roman"/>
            </a:rPr>
            <a:t> </a:t>
          </a:r>
          <a:endParaRPr lang="en-US" sz="1400" b="1" dirty="0">
            <a:solidFill>
              <a:srgbClr val="000000"/>
            </a:solidFill>
            <a:latin typeface="Times New Roman" panose="02020603050405020304" pitchFamily="18" charset="0"/>
            <a:cs typeface="Times New Roman" panose="02020603050405020304" pitchFamily="18" charset="0"/>
          </a:endParaRPr>
        </a:p>
      </dgm:t>
    </dgm:pt>
    <dgm:pt modelId="{8302D2A7-5269-CD40-9F47-CF74B8EC3B4F}" type="parTrans" cxnId="{027A14DF-8C30-8F44-AF48-E80F92ECBF47}">
      <dgm:prSet/>
      <dgm:spPr/>
      <dgm:t>
        <a:bodyPr/>
        <a:lstStyle/>
        <a:p>
          <a:endParaRPr lang="en-US"/>
        </a:p>
      </dgm:t>
    </dgm:pt>
    <dgm:pt modelId="{96EBC790-3359-C94C-8F92-59B129F78174}" type="sibTrans" cxnId="{027A14DF-8C30-8F44-AF48-E80F92ECBF47}">
      <dgm:prSet/>
      <dgm:spPr/>
      <dgm:t>
        <a:bodyPr/>
        <a:lstStyle/>
        <a:p>
          <a:endParaRPr lang="en-US"/>
        </a:p>
      </dgm:t>
    </dgm:pt>
    <dgm:pt modelId="{685318D2-01D1-844F-B7AC-6D45A4607259}">
      <dgm:prSet phldrT="[Text]" custT="1"/>
      <dgm:spPr>
        <a:solidFill>
          <a:schemeClr val="accent6">
            <a:lumMod val="40000"/>
            <a:lumOff val="60000"/>
          </a:schemeClr>
        </a:solidFill>
      </dgm:spPr>
      <dgm:t>
        <a:bodyPr/>
        <a:lstStyle/>
        <a:p>
          <a:r>
            <a:rPr lang="ru-RU" sz="1400" b="1" dirty="0" smtClean="0">
              <a:solidFill>
                <a:srgbClr val="000000"/>
              </a:solidFill>
              <a:latin typeface="Times New Roman" panose="02020603050405020304" pitchFamily="18" charset="0"/>
              <a:cs typeface="Times New Roman" panose="02020603050405020304" pitchFamily="18" charset="0"/>
            </a:rPr>
            <a:t>ЭМД-ийн хууль, тогтоомжийн биелэлтэд </a:t>
          </a:r>
          <a:r>
            <a:rPr lang="mn-MN" sz="1400" b="1" dirty="0" smtClean="0">
              <a:solidFill>
                <a:srgbClr val="000000"/>
              </a:solidFill>
              <a:latin typeface="Times New Roman" panose="02020603050405020304" pitchFamily="18" charset="0"/>
              <a:cs typeface="Times New Roman" panose="02020603050405020304" pitchFamily="18" charset="0"/>
            </a:rPr>
            <a:t>иргэд </a:t>
          </a:r>
          <a:r>
            <a:rPr lang="ru-RU" sz="1400" b="1" dirty="0" smtClean="0">
              <a:solidFill>
                <a:srgbClr val="000000"/>
              </a:solidFill>
              <a:latin typeface="Times New Roman" panose="02020603050405020304" pitchFamily="18" charset="0"/>
              <a:cs typeface="Times New Roman" panose="02020603050405020304" pitchFamily="18" charset="0"/>
            </a:rPr>
            <a:t>хяналт тавих</a:t>
          </a:r>
          <a:r>
            <a:rPr lang="mn-MN" sz="1400" b="1" dirty="0" smtClean="0">
              <a:solidFill>
                <a:srgbClr val="000000"/>
              </a:solidFill>
              <a:latin typeface="Times New Roman" panose="02020603050405020304" pitchFamily="18" charset="0"/>
              <a:cs typeface="Times New Roman" panose="02020603050405020304" pitchFamily="18" charset="0"/>
            </a:rPr>
            <a:t>, илэрсэн зөрчлийг арилгахыг шаардах </a:t>
          </a:r>
          <a:endParaRPr lang="en-US" sz="1400" b="1" dirty="0">
            <a:solidFill>
              <a:srgbClr val="000000"/>
            </a:solidFill>
            <a:latin typeface="Times New Roman" panose="02020603050405020304" pitchFamily="18" charset="0"/>
            <a:cs typeface="Times New Roman" panose="02020603050405020304" pitchFamily="18" charset="0"/>
          </a:endParaRPr>
        </a:p>
      </dgm:t>
    </dgm:pt>
    <dgm:pt modelId="{33707F90-492C-FF45-A041-8F9913105029}" type="parTrans" cxnId="{F9BE9DD8-B8CF-B04E-AC0A-82754E6B29F8}">
      <dgm:prSet/>
      <dgm:spPr/>
      <dgm:t>
        <a:bodyPr/>
        <a:lstStyle/>
        <a:p>
          <a:endParaRPr lang="en-US"/>
        </a:p>
      </dgm:t>
    </dgm:pt>
    <dgm:pt modelId="{E8228C4D-A82A-7D48-98B3-204DD9DE624F}" type="sibTrans" cxnId="{F9BE9DD8-B8CF-B04E-AC0A-82754E6B29F8}">
      <dgm:prSet/>
      <dgm:spPr/>
      <dgm:t>
        <a:bodyPr/>
        <a:lstStyle/>
        <a:p>
          <a:endParaRPr lang="en-US"/>
        </a:p>
      </dgm:t>
    </dgm:pt>
    <dgm:pt modelId="{0783033F-B42C-418C-B289-0FB249E952E8}" type="pres">
      <dgm:prSet presAssocID="{FF3503F9-3626-4F18-A0A7-CF6EF0BDFB97}" presName="Name0" presStyleCnt="0">
        <dgm:presLayoutVars>
          <dgm:chMax val="7"/>
          <dgm:chPref val="7"/>
          <dgm:dir/>
        </dgm:presLayoutVars>
      </dgm:prSet>
      <dgm:spPr/>
      <dgm:t>
        <a:bodyPr/>
        <a:lstStyle/>
        <a:p>
          <a:endParaRPr lang="en-US"/>
        </a:p>
      </dgm:t>
    </dgm:pt>
    <dgm:pt modelId="{1F2B115F-BB46-49B9-83EB-6FC6DB6B58C1}" type="pres">
      <dgm:prSet presAssocID="{FF3503F9-3626-4F18-A0A7-CF6EF0BDFB97}" presName="Name1" presStyleCnt="0"/>
      <dgm:spPr/>
    </dgm:pt>
    <dgm:pt modelId="{AAAB3866-72AF-47A7-95C3-B251DB4F3B43}" type="pres">
      <dgm:prSet presAssocID="{FF3503F9-3626-4F18-A0A7-CF6EF0BDFB97}" presName="cycle" presStyleCnt="0"/>
      <dgm:spPr/>
    </dgm:pt>
    <dgm:pt modelId="{180251E6-9B9C-4BE4-84C5-48C3FA299B75}" type="pres">
      <dgm:prSet presAssocID="{FF3503F9-3626-4F18-A0A7-CF6EF0BDFB97}" presName="srcNode" presStyleLbl="node1" presStyleIdx="0" presStyleCnt="4"/>
      <dgm:spPr/>
    </dgm:pt>
    <dgm:pt modelId="{A0C6B6FD-B971-4F60-B3F3-C431CBE7F626}" type="pres">
      <dgm:prSet presAssocID="{FF3503F9-3626-4F18-A0A7-CF6EF0BDFB97}" presName="conn" presStyleLbl="parChTrans1D2" presStyleIdx="0" presStyleCnt="1"/>
      <dgm:spPr/>
      <dgm:t>
        <a:bodyPr/>
        <a:lstStyle/>
        <a:p>
          <a:endParaRPr lang="en-US"/>
        </a:p>
      </dgm:t>
    </dgm:pt>
    <dgm:pt modelId="{CB784963-F6BE-4E42-8544-0E50832A257C}" type="pres">
      <dgm:prSet presAssocID="{FF3503F9-3626-4F18-A0A7-CF6EF0BDFB97}" presName="extraNode" presStyleLbl="node1" presStyleIdx="0" presStyleCnt="4"/>
      <dgm:spPr/>
    </dgm:pt>
    <dgm:pt modelId="{4FBAEE35-BDE4-4CAB-94AA-5329AAFA9B62}" type="pres">
      <dgm:prSet presAssocID="{FF3503F9-3626-4F18-A0A7-CF6EF0BDFB97}" presName="dstNode" presStyleLbl="node1" presStyleIdx="0" presStyleCnt="4"/>
      <dgm:spPr/>
    </dgm:pt>
    <dgm:pt modelId="{2CAE3413-19BB-4601-B251-5EF02D5ECBB3}" type="pres">
      <dgm:prSet presAssocID="{86F1A32B-E563-7E46-9CD2-A27F17F62389}" presName="text_1" presStyleLbl="node1" presStyleIdx="0" presStyleCnt="4">
        <dgm:presLayoutVars>
          <dgm:bulletEnabled val="1"/>
        </dgm:presLayoutVars>
      </dgm:prSet>
      <dgm:spPr/>
      <dgm:t>
        <a:bodyPr/>
        <a:lstStyle/>
        <a:p>
          <a:endParaRPr lang="en-US"/>
        </a:p>
      </dgm:t>
    </dgm:pt>
    <dgm:pt modelId="{CD931A01-734D-4687-AF2B-5342FE9ADE97}" type="pres">
      <dgm:prSet presAssocID="{86F1A32B-E563-7E46-9CD2-A27F17F62389}" presName="accent_1" presStyleCnt="0"/>
      <dgm:spPr/>
    </dgm:pt>
    <dgm:pt modelId="{12D0C8F2-96ED-4649-8167-E9C988178A4B}" type="pres">
      <dgm:prSet presAssocID="{86F1A32B-E563-7E46-9CD2-A27F17F62389}" presName="accentRepeatNode" presStyleLbl="solidFgAcc1" presStyleIdx="0" presStyleCnt="4"/>
      <dgm:spPr/>
    </dgm:pt>
    <dgm:pt modelId="{E06A4258-2C7E-4A27-8CED-7B30C9F98F0C}" type="pres">
      <dgm:prSet presAssocID="{E7D9A0B6-A884-4EE7-A9EB-AF3DB30F1425}" presName="text_2" presStyleLbl="node1" presStyleIdx="1" presStyleCnt="4">
        <dgm:presLayoutVars>
          <dgm:bulletEnabled val="1"/>
        </dgm:presLayoutVars>
      </dgm:prSet>
      <dgm:spPr/>
      <dgm:t>
        <a:bodyPr/>
        <a:lstStyle/>
        <a:p>
          <a:endParaRPr lang="en-US"/>
        </a:p>
      </dgm:t>
    </dgm:pt>
    <dgm:pt modelId="{5A229201-91EE-4645-8FBA-DE5CA24A2D8D}" type="pres">
      <dgm:prSet presAssocID="{E7D9A0B6-A884-4EE7-A9EB-AF3DB30F1425}" presName="accent_2" presStyleCnt="0"/>
      <dgm:spPr/>
    </dgm:pt>
    <dgm:pt modelId="{24D7E081-D871-4448-9180-8078F3EEF700}" type="pres">
      <dgm:prSet presAssocID="{E7D9A0B6-A884-4EE7-A9EB-AF3DB30F1425}" presName="accentRepeatNode" presStyleLbl="solidFgAcc1" presStyleIdx="1" presStyleCnt="4"/>
      <dgm:spPr/>
    </dgm:pt>
    <dgm:pt modelId="{B06A1748-8490-406C-A0B5-7CFF77C51A2A}" type="pres">
      <dgm:prSet presAssocID="{685318D2-01D1-844F-B7AC-6D45A4607259}" presName="text_3" presStyleLbl="node1" presStyleIdx="2" presStyleCnt="4">
        <dgm:presLayoutVars>
          <dgm:bulletEnabled val="1"/>
        </dgm:presLayoutVars>
      </dgm:prSet>
      <dgm:spPr/>
      <dgm:t>
        <a:bodyPr/>
        <a:lstStyle/>
        <a:p>
          <a:endParaRPr lang="en-US"/>
        </a:p>
      </dgm:t>
    </dgm:pt>
    <dgm:pt modelId="{55F820D7-4CB2-434E-ABCD-66523308C14D}" type="pres">
      <dgm:prSet presAssocID="{685318D2-01D1-844F-B7AC-6D45A4607259}" presName="accent_3" presStyleCnt="0"/>
      <dgm:spPr/>
    </dgm:pt>
    <dgm:pt modelId="{C5505D0B-A7F9-EE42-85E1-0CCF8B48DBDF}" type="pres">
      <dgm:prSet presAssocID="{685318D2-01D1-844F-B7AC-6D45A4607259}" presName="accentRepeatNode" presStyleLbl="solidFgAcc1" presStyleIdx="2" presStyleCnt="4"/>
      <dgm:spPr/>
    </dgm:pt>
    <dgm:pt modelId="{7A008FC7-41D0-45B3-AF8A-2FA81DA5E97B}" type="pres">
      <dgm:prSet presAssocID="{C86C3432-088D-4921-9EC5-9DD9FE88FD24}" presName="text_4" presStyleLbl="node1" presStyleIdx="3" presStyleCnt="4">
        <dgm:presLayoutVars>
          <dgm:bulletEnabled val="1"/>
        </dgm:presLayoutVars>
      </dgm:prSet>
      <dgm:spPr/>
      <dgm:t>
        <a:bodyPr/>
        <a:lstStyle/>
        <a:p>
          <a:endParaRPr lang="en-US"/>
        </a:p>
      </dgm:t>
    </dgm:pt>
    <dgm:pt modelId="{61B6C1C0-CA52-4654-965A-6E1987F36FFA}" type="pres">
      <dgm:prSet presAssocID="{C86C3432-088D-4921-9EC5-9DD9FE88FD24}" presName="accent_4" presStyleCnt="0"/>
      <dgm:spPr/>
    </dgm:pt>
    <dgm:pt modelId="{32EF297E-1AEA-49E9-84CE-BF73AF6E9160}" type="pres">
      <dgm:prSet presAssocID="{C86C3432-088D-4921-9EC5-9DD9FE88FD24}" presName="accentRepeatNode" presStyleLbl="solidFgAcc1" presStyleIdx="3" presStyleCnt="4" custLinFactNeighborX="4122" custLinFactNeighborY="7275"/>
      <dgm:spPr/>
    </dgm:pt>
  </dgm:ptLst>
  <dgm:cxnLst>
    <dgm:cxn modelId="{2E32A519-45BA-4C28-8BD6-8D5726ED063E}" type="presOf" srcId="{E7D9A0B6-A884-4EE7-A9EB-AF3DB30F1425}" destId="{E06A4258-2C7E-4A27-8CED-7B30C9F98F0C}" srcOrd="0" destOrd="0" presId="urn:microsoft.com/office/officeart/2008/layout/VerticalCurvedList"/>
    <dgm:cxn modelId="{F9BE9DD8-B8CF-B04E-AC0A-82754E6B29F8}" srcId="{FF3503F9-3626-4F18-A0A7-CF6EF0BDFB97}" destId="{685318D2-01D1-844F-B7AC-6D45A4607259}" srcOrd="2" destOrd="0" parTransId="{33707F90-492C-FF45-A041-8F9913105029}" sibTransId="{E8228C4D-A82A-7D48-98B3-204DD9DE624F}"/>
    <dgm:cxn modelId="{027A14DF-8C30-8F44-AF48-E80F92ECBF47}" srcId="{FF3503F9-3626-4F18-A0A7-CF6EF0BDFB97}" destId="{86F1A32B-E563-7E46-9CD2-A27F17F62389}" srcOrd="0" destOrd="0" parTransId="{8302D2A7-5269-CD40-9F47-CF74B8EC3B4F}" sibTransId="{96EBC790-3359-C94C-8F92-59B129F78174}"/>
    <dgm:cxn modelId="{7F167EA5-BC37-4935-978E-64C5448D7A01}" type="presOf" srcId="{96EBC790-3359-C94C-8F92-59B129F78174}" destId="{A0C6B6FD-B971-4F60-B3F3-C431CBE7F626}" srcOrd="0" destOrd="0" presId="urn:microsoft.com/office/officeart/2008/layout/VerticalCurvedList"/>
    <dgm:cxn modelId="{77D9E303-C475-4EF1-A01E-263EE4F06405}" type="presOf" srcId="{FF3503F9-3626-4F18-A0A7-CF6EF0BDFB97}" destId="{0783033F-B42C-418C-B289-0FB249E952E8}" srcOrd="0" destOrd="0" presId="urn:microsoft.com/office/officeart/2008/layout/VerticalCurvedList"/>
    <dgm:cxn modelId="{487FDF97-D06F-4174-BD2D-38BDAE33A5CA}" srcId="{FF3503F9-3626-4F18-A0A7-CF6EF0BDFB97}" destId="{C86C3432-088D-4921-9EC5-9DD9FE88FD24}" srcOrd="3" destOrd="0" parTransId="{E1622402-18D2-43C1-9D23-BCD8DC2BE189}" sibTransId="{99E62BF8-FE06-4B29-8424-612A034FB8A2}"/>
    <dgm:cxn modelId="{0AF38AE9-0BB7-4DD3-876C-A6BF155ADD7A}" type="presOf" srcId="{86F1A32B-E563-7E46-9CD2-A27F17F62389}" destId="{2CAE3413-19BB-4601-B251-5EF02D5ECBB3}" srcOrd="0" destOrd="0" presId="urn:microsoft.com/office/officeart/2008/layout/VerticalCurvedList"/>
    <dgm:cxn modelId="{00C77FB3-5263-4AFF-98B6-0D014109F02C}" srcId="{FF3503F9-3626-4F18-A0A7-CF6EF0BDFB97}" destId="{E7D9A0B6-A884-4EE7-A9EB-AF3DB30F1425}" srcOrd="1" destOrd="0" parTransId="{9D1454A6-277C-45FB-821B-EABD4F4C2585}" sibTransId="{4A117C26-A218-4AC7-9FF9-8777B5A8D645}"/>
    <dgm:cxn modelId="{231CEE79-FA40-4BE0-8BEF-271FEB230ED7}" type="presOf" srcId="{685318D2-01D1-844F-B7AC-6D45A4607259}" destId="{B06A1748-8490-406C-A0B5-7CFF77C51A2A}" srcOrd="0" destOrd="0" presId="urn:microsoft.com/office/officeart/2008/layout/VerticalCurvedList"/>
    <dgm:cxn modelId="{9528E164-9D18-4855-AABA-1850FD424BE5}" type="presOf" srcId="{C86C3432-088D-4921-9EC5-9DD9FE88FD24}" destId="{7A008FC7-41D0-45B3-AF8A-2FA81DA5E97B}" srcOrd="0" destOrd="0" presId="urn:microsoft.com/office/officeart/2008/layout/VerticalCurvedList"/>
    <dgm:cxn modelId="{7A9A6B1D-5FC5-46BC-A67F-7B52E1295664}" type="presParOf" srcId="{0783033F-B42C-418C-B289-0FB249E952E8}" destId="{1F2B115F-BB46-49B9-83EB-6FC6DB6B58C1}" srcOrd="0" destOrd="0" presId="urn:microsoft.com/office/officeart/2008/layout/VerticalCurvedList"/>
    <dgm:cxn modelId="{8D4BE1A1-ED01-4E35-A8F5-EDFDFF1958AE}" type="presParOf" srcId="{1F2B115F-BB46-49B9-83EB-6FC6DB6B58C1}" destId="{AAAB3866-72AF-47A7-95C3-B251DB4F3B43}" srcOrd="0" destOrd="0" presId="urn:microsoft.com/office/officeart/2008/layout/VerticalCurvedList"/>
    <dgm:cxn modelId="{F91129D7-84EB-4E5F-8F12-B7F3B790DFA8}" type="presParOf" srcId="{AAAB3866-72AF-47A7-95C3-B251DB4F3B43}" destId="{180251E6-9B9C-4BE4-84C5-48C3FA299B75}" srcOrd="0" destOrd="0" presId="urn:microsoft.com/office/officeart/2008/layout/VerticalCurvedList"/>
    <dgm:cxn modelId="{6CD21FC9-F68E-41DB-A9F9-681ED2A6C569}" type="presParOf" srcId="{AAAB3866-72AF-47A7-95C3-B251DB4F3B43}" destId="{A0C6B6FD-B971-4F60-B3F3-C431CBE7F626}" srcOrd="1" destOrd="0" presId="urn:microsoft.com/office/officeart/2008/layout/VerticalCurvedList"/>
    <dgm:cxn modelId="{60B0FC25-BDD5-4CA1-A25E-EE0FABA3E21A}" type="presParOf" srcId="{AAAB3866-72AF-47A7-95C3-B251DB4F3B43}" destId="{CB784963-F6BE-4E42-8544-0E50832A257C}" srcOrd="2" destOrd="0" presId="urn:microsoft.com/office/officeart/2008/layout/VerticalCurvedList"/>
    <dgm:cxn modelId="{66DCE667-6388-444A-9031-EB1F32DDA3BB}" type="presParOf" srcId="{AAAB3866-72AF-47A7-95C3-B251DB4F3B43}" destId="{4FBAEE35-BDE4-4CAB-94AA-5329AAFA9B62}" srcOrd="3" destOrd="0" presId="urn:microsoft.com/office/officeart/2008/layout/VerticalCurvedList"/>
    <dgm:cxn modelId="{B5F785E2-2D4C-4844-AF15-4420AAC05191}" type="presParOf" srcId="{1F2B115F-BB46-49B9-83EB-6FC6DB6B58C1}" destId="{2CAE3413-19BB-4601-B251-5EF02D5ECBB3}" srcOrd="1" destOrd="0" presId="urn:microsoft.com/office/officeart/2008/layout/VerticalCurvedList"/>
    <dgm:cxn modelId="{7071D483-005E-4BEA-B99F-CA52DFAE2903}" type="presParOf" srcId="{1F2B115F-BB46-49B9-83EB-6FC6DB6B58C1}" destId="{CD931A01-734D-4687-AF2B-5342FE9ADE97}" srcOrd="2" destOrd="0" presId="urn:microsoft.com/office/officeart/2008/layout/VerticalCurvedList"/>
    <dgm:cxn modelId="{23BC487C-EB92-4FD3-9A54-8DA3FCEE32D9}" type="presParOf" srcId="{CD931A01-734D-4687-AF2B-5342FE9ADE97}" destId="{12D0C8F2-96ED-4649-8167-E9C988178A4B}" srcOrd="0" destOrd="0" presId="urn:microsoft.com/office/officeart/2008/layout/VerticalCurvedList"/>
    <dgm:cxn modelId="{ED99ADCA-B158-452C-8E2E-6E96A790A7F2}" type="presParOf" srcId="{1F2B115F-BB46-49B9-83EB-6FC6DB6B58C1}" destId="{E06A4258-2C7E-4A27-8CED-7B30C9F98F0C}" srcOrd="3" destOrd="0" presId="urn:microsoft.com/office/officeart/2008/layout/VerticalCurvedList"/>
    <dgm:cxn modelId="{72C513FF-515A-4680-B480-FA94FADB854C}" type="presParOf" srcId="{1F2B115F-BB46-49B9-83EB-6FC6DB6B58C1}" destId="{5A229201-91EE-4645-8FBA-DE5CA24A2D8D}" srcOrd="4" destOrd="0" presId="urn:microsoft.com/office/officeart/2008/layout/VerticalCurvedList"/>
    <dgm:cxn modelId="{3589EB11-342B-4251-AC0E-6FDDE3483119}" type="presParOf" srcId="{5A229201-91EE-4645-8FBA-DE5CA24A2D8D}" destId="{24D7E081-D871-4448-9180-8078F3EEF700}" srcOrd="0" destOrd="0" presId="urn:microsoft.com/office/officeart/2008/layout/VerticalCurvedList"/>
    <dgm:cxn modelId="{85B61352-3804-40F9-B013-E80089A31268}" type="presParOf" srcId="{1F2B115F-BB46-49B9-83EB-6FC6DB6B58C1}" destId="{B06A1748-8490-406C-A0B5-7CFF77C51A2A}" srcOrd="5" destOrd="0" presId="urn:microsoft.com/office/officeart/2008/layout/VerticalCurvedList"/>
    <dgm:cxn modelId="{711C7F32-2E53-4809-8527-27E61E8B182B}" type="presParOf" srcId="{1F2B115F-BB46-49B9-83EB-6FC6DB6B58C1}" destId="{55F820D7-4CB2-434E-ABCD-66523308C14D}" srcOrd="6" destOrd="0" presId="urn:microsoft.com/office/officeart/2008/layout/VerticalCurvedList"/>
    <dgm:cxn modelId="{747C04B7-45AF-48B5-8C52-C9013E1BF662}" type="presParOf" srcId="{55F820D7-4CB2-434E-ABCD-66523308C14D}" destId="{C5505D0B-A7F9-EE42-85E1-0CCF8B48DBDF}" srcOrd="0" destOrd="0" presId="urn:microsoft.com/office/officeart/2008/layout/VerticalCurvedList"/>
    <dgm:cxn modelId="{9F6E2C08-7162-40E1-9014-219684CA53CA}" type="presParOf" srcId="{1F2B115F-BB46-49B9-83EB-6FC6DB6B58C1}" destId="{7A008FC7-41D0-45B3-AF8A-2FA81DA5E97B}" srcOrd="7" destOrd="0" presId="urn:microsoft.com/office/officeart/2008/layout/VerticalCurvedList"/>
    <dgm:cxn modelId="{11672877-61C9-4A58-BC87-B37F56A647AA}" type="presParOf" srcId="{1F2B115F-BB46-49B9-83EB-6FC6DB6B58C1}" destId="{61B6C1C0-CA52-4654-965A-6E1987F36FFA}" srcOrd="8" destOrd="0" presId="urn:microsoft.com/office/officeart/2008/layout/VerticalCurvedList"/>
    <dgm:cxn modelId="{9031622C-FEC5-4469-A67C-67D4E9AB18CB}" type="presParOf" srcId="{61B6C1C0-CA52-4654-965A-6E1987F36FFA}" destId="{32EF297E-1AEA-49E9-84CE-BF73AF6E916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8E849AB-6BEF-435A-9C1B-4A376E6F271E}" type="doc">
      <dgm:prSet loTypeId="urn:microsoft.com/office/officeart/2005/8/layout/matrix3" loCatId="matrix" qsTypeId="urn:microsoft.com/office/officeart/2005/8/quickstyle/simple3" qsCatId="simple" csTypeId="urn:microsoft.com/office/officeart/2005/8/colors/accent1_3" csCatId="accent1" phldr="1"/>
      <dgm:spPr/>
      <dgm:t>
        <a:bodyPr/>
        <a:lstStyle/>
        <a:p>
          <a:endParaRPr lang="en-US"/>
        </a:p>
      </dgm:t>
    </dgm:pt>
    <dgm:pt modelId="{5EA32837-5D4D-4AC1-8A5E-818D414D0752}">
      <dgm:prSet phldrT="[Text]" custT="1"/>
      <dgm:spPr>
        <a:solidFill>
          <a:srgbClr val="BDD7EE"/>
        </a:solidFill>
      </dgm:spPr>
      <dgm:t>
        <a:bodyPr/>
        <a:lstStyle/>
        <a:p>
          <a:endParaRPr lang="ru-RU" sz="1600" b="1" dirty="0" smtClean="0">
            <a:latin typeface="Times New Roman"/>
            <a:cs typeface="Times New Roman"/>
          </a:endParaRPr>
        </a:p>
        <a:p>
          <a:r>
            <a:rPr lang="ru-RU" sz="1600" b="1" dirty="0" err="1" smtClean="0">
              <a:latin typeface="Times New Roman"/>
              <a:cs typeface="Times New Roman"/>
            </a:rPr>
            <a:t>Эрүүл</a:t>
          </a:r>
          <a:r>
            <a:rPr lang="ru-RU" sz="1600" b="1" dirty="0" smtClean="0">
              <a:latin typeface="Times New Roman"/>
              <a:cs typeface="Times New Roman"/>
            </a:rPr>
            <a:t> </a:t>
          </a:r>
          <a:r>
            <a:rPr lang="ru-RU" sz="1600" b="1" dirty="0">
              <a:latin typeface="Times New Roman"/>
              <a:cs typeface="Times New Roman"/>
            </a:rPr>
            <a:t>мэндийн </a:t>
          </a:r>
          <a:r>
            <a:rPr lang="ru-RU" sz="1600" b="1" dirty="0" err="1">
              <a:latin typeface="Times New Roman"/>
              <a:cs typeface="Times New Roman"/>
            </a:rPr>
            <a:t>тухай</a:t>
          </a:r>
          <a:r>
            <a:rPr lang="ru-RU" sz="1600" b="1" dirty="0">
              <a:latin typeface="Times New Roman"/>
              <a:cs typeface="Times New Roman"/>
            </a:rPr>
            <a:t> </a:t>
          </a:r>
          <a:r>
            <a:rPr lang="ru-RU" sz="1600" b="1" dirty="0" err="1" smtClean="0">
              <a:latin typeface="Times New Roman"/>
              <a:cs typeface="Times New Roman"/>
            </a:rPr>
            <a:t>хууль</a:t>
          </a:r>
          <a:endParaRPr lang="ru-RU" sz="1600" b="1" dirty="0" smtClean="0">
            <a:latin typeface="Times New Roman"/>
            <a:cs typeface="Times New Roman"/>
          </a:endParaRPr>
        </a:p>
        <a:p>
          <a:r>
            <a:rPr lang="ru-RU" sz="1600" b="1" dirty="0" smtClean="0">
              <a:latin typeface="Times New Roman"/>
              <a:cs typeface="Times New Roman"/>
            </a:rPr>
            <a:t>45.1.2) </a:t>
          </a:r>
        </a:p>
      </dgm:t>
    </dgm:pt>
    <dgm:pt modelId="{C24812DD-F5BA-4341-91B1-5AB34EBB1CB5}" type="parTrans" cxnId="{E1F5F6D1-DDBF-4611-B914-81505DC765CB}">
      <dgm:prSet/>
      <dgm:spPr/>
      <dgm:t>
        <a:bodyPr/>
        <a:lstStyle/>
        <a:p>
          <a:endParaRPr lang="en-US" sz="1600"/>
        </a:p>
      </dgm:t>
    </dgm:pt>
    <dgm:pt modelId="{93DCB0E2-0274-4724-9D73-940FB3AF96C9}" type="sibTrans" cxnId="{E1F5F6D1-DDBF-4611-B914-81505DC765CB}">
      <dgm:prSet/>
      <dgm:spPr/>
      <dgm:t>
        <a:bodyPr/>
        <a:lstStyle/>
        <a:p>
          <a:endParaRPr lang="en-US" sz="1600"/>
        </a:p>
      </dgm:t>
    </dgm:pt>
    <dgm:pt modelId="{536CF5F5-0B32-494D-A244-5954EA384488}">
      <dgm:prSet phldrT="[Text]" custT="1"/>
      <dgm:spPr>
        <a:solidFill>
          <a:srgbClr val="FFE699"/>
        </a:solidFill>
      </dgm:spPr>
      <dgm:t>
        <a:bodyPr/>
        <a:lstStyle/>
        <a:p>
          <a:r>
            <a:rPr lang="ru-RU" sz="1600" b="1" dirty="0">
              <a:latin typeface="Times New Roman"/>
              <a:cs typeface="Times New Roman"/>
            </a:rPr>
            <a:t>Эрүүл мэндийн талаар </a:t>
          </a:r>
          <a:r>
            <a:rPr lang="mn-MN" sz="1600" b="1" dirty="0">
              <a:latin typeface="Times New Roman"/>
              <a:cs typeface="Times New Roman"/>
            </a:rPr>
            <a:t>төрөөс </a:t>
          </a:r>
          <a:r>
            <a:rPr lang="ru-RU" sz="1600" b="1" dirty="0" err="1">
              <a:latin typeface="Times New Roman"/>
              <a:cs typeface="Times New Roman"/>
            </a:rPr>
            <a:t>баримтлах</a:t>
          </a:r>
          <a:r>
            <a:rPr lang="ru-RU" sz="1600" b="1" dirty="0">
              <a:latin typeface="Times New Roman"/>
              <a:cs typeface="Times New Roman"/>
            </a:rPr>
            <a:t> </a:t>
          </a:r>
          <a:r>
            <a:rPr lang="ru-RU" sz="1600" b="1" dirty="0" err="1" smtClean="0">
              <a:latin typeface="Times New Roman"/>
              <a:cs typeface="Times New Roman"/>
            </a:rPr>
            <a:t>бодлого</a:t>
          </a:r>
          <a:endParaRPr lang="ru-RU" sz="1600" b="1" dirty="0" smtClean="0">
            <a:latin typeface="Times New Roman"/>
            <a:cs typeface="Times New Roman"/>
          </a:endParaRPr>
        </a:p>
        <a:p>
          <a:r>
            <a:rPr lang="ru-RU" sz="1600" b="1" dirty="0" smtClean="0">
              <a:latin typeface="Times New Roman"/>
              <a:cs typeface="Times New Roman"/>
            </a:rPr>
            <a:t>(2.4.8.6)</a:t>
          </a:r>
          <a:endParaRPr lang="en-US" sz="1600" dirty="0"/>
        </a:p>
      </dgm:t>
    </dgm:pt>
    <dgm:pt modelId="{CA5741CB-54B9-464D-A555-2674B82F8090}" type="parTrans" cxnId="{19C67A66-82F5-486B-8869-195F1B35EA83}">
      <dgm:prSet/>
      <dgm:spPr/>
      <dgm:t>
        <a:bodyPr/>
        <a:lstStyle/>
        <a:p>
          <a:endParaRPr lang="en-US" sz="1600"/>
        </a:p>
      </dgm:t>
    </dgm:pt>
    <dgm:pt modelId="{8E793A2B-B97A-4146-AE4A-9B791D6C32F8}" type="sibTrans" cxnId="{19C67A66-82F5-486B-8869-195F1B35EA83}">
      <dgm:prSet/>
      <dgm:spPr/>
      <dgm:t>
        <a:bodyPr/>
        <a:lstStyle/>
        <a:p>
          <a:endParaRPr lang="en-US" sz="1600"/>
        </a:p>
      </dgm:t>
    </dgm:pt>
    <dgm:pt modelId="{A0E02289-EC4F-4A50-B1BC-EC1F2F59DF75}">
      <dgm:prSet phldrT="[Text]" custT="1"/>
      <dgm:spPr>
        <a:solidFill>
          <a:schemeClr val="bg1">
            <a:lumMod val="85000"/>
          </a:schemeClr>
        </a:solidFill>
      </dgm:spPr>
      <dgm:t>
        <a:bodyPr/>
        <a:lstStyle/>
        <a:p>
          <a:r>
            <a:rPr lang="en-US" sz="1600" b="1" dirty="0" err="1">
              <a:latin typeface="Times New Roman"/>
              <a:cs typeface="Times New Roman"/>
            </a:rPr>
            <a:t>Төрийн</a:t>
          </a:r>
          <a:r>
            <a:rPr lang="en-US" sz="1600" b="1" dirty="0">
              <a:latin typeface="Times New Roman"/>
              <a:cs typeface="Times New Roman"/>
            </a:rPr>
            <a:t> </a:t>
          </a:r>
          <a:r>
            <a:rPr lang="en-US" sz="1600" b="1" dirty="0" err="1">
              <a:latin typeface="Times New Roman"/>
              <a:cs typeface="Times New Roman"/>
            </a:rPr>
            <a:t>болон</a:t>
          </a:r>
          <a:r>
            <a:rPr lang="en-US" sz="1600" b="1" dirty="0">
              <a:latin typeface="Times New Roman"/>
              <a:cs typeface="Times New Roman"/>
            </a:rPr>
            <a:t> </a:t>
          </a:r>
          <a:r>
            <a:rPr lang="mn-MN" sz="1600" b="1" dirty="0">
              <a:latin typeface="Times New Roman"/>
              <a:cs typeface="Times New Roman"/>
            </a:rPr>
            <a:t>ОНӨХ-өөр</a:t>
          </a:r>
          <a:r>
            <a:rPr lang="en-US" sz="1600" b="1" dirty="0">
              <a:latin typeface="Times New Roman"/>
              <a:cs typeface="Times New Roman"/>
            </a:rPr>
            <a:t>  </a:t>
          </a:r>
          <a:r>
            <a:rPr lang="en-US" sz="1600" b="1" dirty="0" err="1">
              <a:latin typeface="Times New Roman"/>
              <a:cs typeface="Times New Roman"/>
            </a:rPr>
            <a:t>бараа</a:t>
          </a:r>
          <a:r>
            <a:rPr lang="en-US" sz="1600" b="1" dirty="0">
              <a:latin typeface="Times New Roman"/>
              <a:cs typeface="Times New Roman"/>
            </a:rPr>
            <a:t>, </a:t>
          </a:r>
          <a:r>
            <a:rPr lang="en-US" sz="1600" b="1" dirty="0" err="1">
              <a:latin typeface="Times New Roman"/>
              <a:cs typeface="Times New Roman"/>
            </a:rPr>
            <a:t>ажил</a:t>
          </a:r>
          <a:r>
            <a:rPr lang="en-US" sz="1600" b="1" dirty="0">
              <a:latin typeface="Times New Roman"/>
              <a:cs typeface="Times New Roman"/>
            </a:rPr>
            <a:t>, </a:t>
          </a:r>
          <a:r>
            <a:rPr lang="en-US" sz="1600" b="1" dirty="0" err="1">
              <a:latin typeface="Times New Roman"/>
              <a:cs typeface="Times New Roman"/>
            </a:rPr>
            <a:t>үйлчилгээ</a:t>
          </a:r>
          <a:r>
            <a:rPr lang="en-US" sz="1600" b="1" dirty="0">
              <a:latin typeface="Times New Roman"/>
              <a:cs typeface="Times New Roman"/>
            </a:rPr>
            <a:t> </a:t>
          </a:r>
          <a:r>
            <a:rPr lang="en-US" sz="1600" b="1" dirty="0" err="1">
              <a:latin typeface="Times New Roman"/>
              <a:cs typeface="Times New Roman"/>
            </a:rPr>
            <a:t>худалдан</a:t>
          </a:r>
          <a:r>
            <a:rPr lang="en-US" sz="1600" b="1" dirty="0">
              <a:latin typeface="Times New Roman"/>
              <a:cs typeface="Times New Roman"/>
            </a:rPr>
            <a:t> </a:t>
          </a:r>
          <a:r>
            <a:rPr lang="en-US" sz="1600" b="1" dirty="0" err="1">
              <a:latin typeface="Times New Roman"/>
              <a:cs typeface="Times New Roman"/>
            </a:rPr>
            <a:t>авах</a:t>
          </a:r>
          <a:r>
            <a:rPr lang="en-US" sz="1600" b="1" dirty="0">
              <a:latin typeface="Times New Roman"/>
              <a:cs typeface="Times New Roman"/>
            </a:rPr>
            <a:t> </a:t>
          </a:r>
          <a:r>
            <a:rPr lang="en-US" sz="1600" b="1" dirty="0" err="1">
              <a:latin typeface="Times New Roman"/>
              <a:cs typeface="Times New Roman"/>
            </a:rPr>
            <a:t>тухаи</a:t>
          </a:r>
          <a:r>
            <a:rPr lang="en-US" sz="1600" b="1" dirty="0">
              <a:latin typeface="Times New Roman"/>
              <a:cs typeface="Times New Roman"/>
            </a:rPr>
            <a:t>̆ </a:t>
          </a:r>
          <a:endParaRPr lang="ru-RU" sz="1600" b="1" dirty="0" smtClean="0">
            <a:latin typeface="Times New Roman"/>
            <a:cs typeface="Times New Roman"/>
          </a:endParaRPr>
        </a:p>
        <a:p>
          <a:r>
            <a:rPr lang="en-US" sz="1600" b="1" dirty="0" smtClean="0">
              <a:latin typeface="Times New Roman"/>
              <a:cs typeface="Times New Roman"/>
            </a:rPr>
            <a:t>(7.4)</a:t>
          </a:r>
          <a:endParaRPr lang="en-US" sz="1600" dirty="0"/>
        </a:p>
      </dgm:t>
    </dgm:pt>
    <dgm:pt modelId="{8FC52472-BBF8-40EB-B0AF-9E2417ED6EA9}" type="sibTrans" cxnId="{BDA5BB1C-6EAB-4E18-8B4A-25B9D00534F9}">
      <dgm:prSet/>
      <dgm:spPr/>
      <dgm:t>
        <a:bodyPr/>
        <a:lstStyle/>
        <a:p>
          <a:endParaRPr lang="en-US" sz="1600"/>
        </a:p>
      </dgm:t>
    </dgm:pt>
    <dgm:pt modelId="{C71809AE-36DF-4E2E-9A82-15E7ED60BCD5}" type="parTrans" cxnId="{BDA5BB1C-6EAB-4E18-8B4A-25B9D00534F9}">
      <dgm:prSet/>
      <dgm:spPr/>
      <dgm:t>
        <a:bodyPr/>
        <a:lstStyle/>
        <a:p>
          <a:endParaRPr lang="en-US" sz="1600"/>
        </a:p>
      </dgm:t>
    </dgm:pt>
    <dgm:pt modelId="{576D6200-3367-5E48-8B3D-DC4AB3595EBD}">
      <dgm:prSet phldrT="[Text]" custT="1"/>
      <dgm:spPr>
        <a:solidFill>
          <a:srgbClr val="C5E0B4"/>
        </a:solidFill>
      </dgm:spPr>
      <dgm:t>
        <a:bodyPr/>
        <a:lstStyle/>
        <a:p>
          <a:r>
            <a:rPr lang="ru-RU" sz="1600" b="1" dirty="0" smtClean="0">
              <a:solidFill>
                <a:srgbClr val="000000"/>
              </a:solidFill>
              <a:latin typeface="Times New Roman"/>
              <a:cs typeface="Times New Roman"/>
            </a:rPr>
            <a:t>Эрүүл мэндийн</a:t>
          </a:r>
          <a:r>
            <a:rPr lang="mn-MN" sz="1600" b="1" dirty="0" smtClean="0">
              <a:solidFill>
                <a:srgbClr val="000000"/>
              </a:solidFill>
              <a:latin typeface="Times New Roman"/>
              <a:cs typeface="Times New Roman"/>
            </a:rPr>
            <a:t> даатгалын </a:t>
          </a:r>
          <a:r>
            <a:rPr lang="ru-RU" sz="1600" b="1" dirty="0" smtClean="0">
              <a:solidFill>
                <a:srgbClr val="000000"/>
              </a:solidFill>
              <a:latin typeface="Times New Roman"/>
              <a:cs typeface="Times New Roman"/>
            </a:rPr>
            <a:t>тухай хууль</a:t>
          </a:r>
        </a:p>
        <a:p>
          <a:r>
            <a:rPr lang="ru-RU" sz="1600" b="1" dirty="0" smtClean="0">
              <a:latin typeface="Times New Roman"/>
              <a:cs typeface="Times New Roman"/>
            </a:rPr>
            <a:t>(24.4)</a:t>
          </a:r>
          <a:r>
            <a:rPr lang="ru-RU" sz="1600" b="1" dirty="0" smtClean="0">
              <a:solidFill>
                <a:srgbClr val="000000"/>
              </a:solidFill>
              <a:latin typeface="Times New Roman"/>
              <a:cs typeface="Times New Roman"/>
            </a:rPr>
            <a:t> </a:t>
          </a:r>
          <a:endParaRPr lang="en-US" sz="1600" b="1" dirty="0">
            <a:solidFill>
              <a:srgbClr val="000000"/>
            </a:solidFill>
            <a:latin typeface="Times New Roman"/>
            <a:cs typeface="Times New Roman"/>
          </a:endParaRPr>
        </a:p>
      </dgm:t>
    </dgm:pt>
    <dgm:pt modelId="{0BE5FFBD-39F5-E449-8204-9BAC3822B728}" type="parTrans" cxnId="{50A49B75-6966-DB4E-A432-665F969CF961}">
      <dgm:prSet/>
      <dgm:spPr/>
      <dgm:t>
        <a:bodyPr/>
        <a:lstStyle/>
        <a:p>
          <a:endParaRPr lang="en-US"/>
        </a:p>
      </dgm:t>
    </dgm:pt>
    <dgm:pt modelId="{2A7314AB-885F-7142-A004-46F81539137D}" type="sibTrans" cxnId="{50A49B75-6966-DB4E-A432-665F969CF961}">
      <dgm:prSet/>
      <dgm:spPr/>
      <dgm:t>
        <a:bodyPr/>
        <a:lstStyle/>
        <a:p>
          <a:endParaRPr lang="en-US"/>
        </a:p>
      </dgm:t>
    </dgm:pt>
    <dgm:pt modelId="{2E67DEFB-1B51-484A-865B-9066F10F768E}" type="pres">
      <dgm:prSet presAssocID="{B8E849AB-6BEF-435A-9C1B-4A376E6F271E}" presName="matrix" presStyleCnt="0">
        <dgm:presLayoutVars>
          <dgm:chMax val="1"/>
          <dgm:dir/>
          <dgm:resizeHandles val="exact"/>
        </dgm:presLayoutVars>
      </dgm:prSet>
      <dgm:spPr/>
      <dgm:t>
        <a:bodyPr/>
        <a:lstStyle/>
        <a:p>
          <a:endParaRPr lang="en-US"/>
        </a:p>
      </dgm:t>
    </dgm:pt>
    <dgm:pt modelId="{02CA6254-E743-40B5-ABF6-A9873A0D309A}" type="pres">
      <dgm:prSet presAssocID="{B8E849AB-6BEF-435A-9C1B-4A376E6F271E}" presName="diamond" presStyleLbl="bgShp" presStyleIdx="0" presStyleCnt="1"/>
      <dgm:spPr>
        <a:solidFill>
          <a:schemeClr val="accent2">
            <a:lumMod val="40000"/>
            <a:lumOff val="60000"/>
          </a:schemeClr>
        </a:solidFill>
      </dgm:spPr>
      <dgm:t>
        <a:bodyPr/>
        <a:lstStyle/>
        <a:p>
          <a:endParaRPr lang="en-US"/>
        </a:p>
      </dgm:t>
    </dgm:pt>
    <dgm:pt modelId="{019D926C-7B52-4ACD-8244-626D8D7B9D11}" type="pres">
      <dgm:prSet presAssocID="{B8E849AB-6BEF-435A-9C1B-4A376E6F271E}" presName="quad1" presStyleLbl="node1" presStyleIdx="0" presStyleCnt="4">
        <dgm:presLayoutVars>
          <dgm:chMax val="0"/>
          <dgm:chPref val="0"/>
          <dgm:bulletEnabled val="1"/>
        </dgm:presLayoutVars>
      </dgm:prSet>
      <dgm:spPr/>
      <dgm:t>
        <a:bodyPr/>
        <a:lstStyle/>
        <a:p>
          <a:endParaRPr lang="en-US"/>
        </a:p>
      </dgm:t>
    </dgm:pt>
    <dgm:pt modelId="{7DA69A85-21F9-470D-B7DD-04C23AE3256B}" type="pres">
      <dgm:prSet presAssocID="{B8E849AB-6BEF-435A-9C1B-4A376E6F271E}" presName="quad2" presStyleLbl="node1" presStyleIdx="1" presStyleCnt="4">
        <dgm:presLayoutVars>
          <dgm:chMax val="0"/>
          <dgm:chPref val="0"/>
          <dgm:bulletEnabled val="1"/>
        </dgm:presLayoutVars>
      </dgm:prSet>
      <dgm:spPr/>
      <dgm:t>
        <a:bodyPr/>
        <a:lstStyle/>
        <a:p>
          <a:endParaRPr lang="en-US"/>
        </a:p>
      </dgm:t>
    </dgm:pt>
    <dgm:pt modelId="{DC44A888-52C6-4D81-B8A0-F9D7897025A5}" type="pres">
      <dgm:prSet presAssocID="{B8E849AB-6BEF-435A-9C1B-4A376E6F271E}" presName="quad3" presStyleLbl="node1" presStyleIdx="2" presStyleCnt="4">
        <dgm:presLayoutVars>
          <dgm:chMax val="0"/>
          <dgm:chPref val="0"/>
          <dgm:bulletEnabled val="1"/>
        </dgm:presLayoutVars>
      </dgm:prSet>
      <dgm:spPr/>
      <dgm:t>
        <a:bodyPr/>
        <a:lstStyle/>
        <a:p>
          <a:endParaRPr lang="en-US"/>
        </a:p>
      </dgm:t>
    </dgm:pt>
    <dgm:pt modelId="{7A7C35F9-287F-4BC7-940A-08B69013C64A}" type="pres">
      <dgm:prSet presAssocID="{B8E849AB-6BEF-435A-9C1B-4A376E6F271E}" presName="quad4" presStyleLbl="node1" presStyleIdx="3" presStyleCnt="4" custScaleX="98852" custScaleY="102896">
        <dgm:presLayoutVars>
          <dgm:chMax val="0"/>
          <dgm:chPref val="0"/>
          <dgm:bulletEnabled val="1"/>
        </dgm:presLayoutVars>
      </dgm:prSet>
      <dgm:spPr/>
      <dgm:t>
        <a:bodyPr/>
        <a:lstStyle/>
        <a:p>
          <a:endParaRPr lang="en-US"/>
        </a:p>
      </dgm:t>
    </dgm:pt>
  </dgm:ptLst>
  <dgm:cxnLst>
    <dgm:cxn modelId="{6D6F0763-FC4B-4B45-9B36-437141B9830E}" type="presOf" srcId="{B8E849AB-6BEF-435A-9C1B-4A376E6F271E}" destId="{2E67DEFB-1B51-484A-865B-9066F10F768E}" srcOrd="0" destOrd="0" presId="urn:microsoft.com/office/officeart/2005/8/layout/matrix3"/>
    <dgm:cxn modelId="{4B318520-8ACB-4A47-B23C-3D372D542932}" type="presOf" srcId="{5EA32837-5D4D-4AC1-8A5E-818D414D0752}" destId="{019D926C-7B52-4ACD-8244-626D8D7B9D11}" srcOrd="0" destOrd="0" presId="urn:microsoft.com/office/officeart/2005/8/layout/matrix3"/>
    <dgm:cxn modelId="{E1F5F6D1-DDBF-4611-B914-81505DC765CB}" srcId="{B8E849AB-6BEF-435A-9C1B-4A376E6F271E}" destId="{5EA32837-5D4D-4AC1-8A5E-818D414D0752}" srcOrd="0" destOrd="0" parTransId="{C24812DD-F5BA-4341-91B1-5AB34EBB1CB5}" sibTransId="{93DCB0E2-0274-4724-9D73-940FB3AF96C9}"/>
    <dgm:cxn modelId="{BDA5BB1C-6EAB-4E18-8B4A-25B9D00534F9}" srcId="{B8E849AB-6BEF-435A-9C1B-4A376E6F271E}" destId="{A0E02289-EC4F-4A50-B1BC-EC1F2F59DF75}" srcOrd="3" destOrd="0" parTransId="{C71809AE-36DF-4E2E-9A82-15E7ED60BCD5}" sibTransId="{8FC52472-BBF8-40EB-B0AF-9E2417ED6EA9}"/>
    <dgm:cxn modelId="{4EFDAD24-E645-4B24-98F3-EAB411864262}" type="presOf" srcId="{576D6200-3367-5E48-8B3D-DC4AB3595EBD}" destId="{DC44A888-52C6-4D81-B8A0-F9D7897025A5}" srcOrd="0" destOrd="0" presId="urn:microsoft.com/office/officeart/2005/8/layout/matrix3"/>
    <dgm:cxn modelId="{19C67A66-82F5-486B-8869-195F1B35EA83}" srcId="{B8E849AB-6BEF-435A-9C1B-4A376E6F271E}" destId="{536CF5F5-0B32-494D-A244-5954EA384488}" srcOrd="1" destOrd="0" parTransId="{CA5741CB-54B9-464D-A555-2674B82F8090}" sibTransId="{8E793A2B-B97A-4146-AE4A-9B791D6C32F8}"/>
    <dgm:cxn modelId="{608256B1-B0FE-4241-818C-8E8366B71AB5}" type="presOf" srcId="{A0E02289-EC4F-4A50-B1BC-EC1F2F59DF75}" destId="{7A7C35F9-287F-4BC7-940A-08B69013C64A}" srcOrd="0" destOrd="0" presId="urn:microsoft.com/office/officeart/2005/8/layout/matrix3"/>
    <dgm:cxn modelId="{9D4472DC-764D-48AB-B679-8FC9A552D38F}" type="presOf" srcId="{536CF5F5-0B32-494D-A244-5954EA384488}" destId="{7DA69A85-21F9-470D-B7DD-04C23AE3256B}" srcOrd="0" destOrd="0" presId="urn:microsoft.com/office/officeart/2005/8/layout/matrix3"/>
    <dgm:cxn modelId="{50A49B75-6966-DB4E-A432-665F969CF961}" srcId="{B8E849AB-6BEF-435A-9C1B-4A376E6F271E}" destId="{576D6200-3367-5E48-8B3D-DC4AB3595EBD}" srcOrd="2" destOrd="0" parTransId="{0BE5FFBD-39F5-E449-8204-9BAC3822B728}" sibTransId="{2A7314AB-885F-7142-A004-46F81539137D}"/>
    <dgm:cxn modelId="{39E6DCE6-E493-4E09-8527-B77AC3FDAAD4}" type="presParOf" srcId="{2E67DEFB-1B51-484A-865B-9066F10F768E}" destId="{02CA6254-E743-40B5-ABF6-A9873A0D309A}" srcOrd="0" destOrd="0" presId="urn:microsoft.com/office/officeart/2005/8/layout/matrix3"/>
    <dgm:cxn modelId="{405778D7-55CD-4B66-AE13-AFD0FCAAD095}" type="presParOf" srcId="{2E67DEFB-1B51-484A-865B-9066F10F768E}" destId="{019D926C-7B52-4ACD-8244-626D8D7B9D11}" srcOrd="1" destOrd="0" presId="urn:microsoft.com/office/officeart/2005/8/layout/matrix3"/>
    <dgm:cxn modelId="{227E82E1-5FF0-47C1-A5EE-EED0A5057CCD}" type="presParOf" srcId="{2E67DEFB-1B51-484A-865B-9066F10F768E}" destId="{7DA69A85-21F9-470D-B7DD-04C23AE3256B}" srcOrd="2" destOrd="0" presId="urn:microsoft.com/office/officeart/2005/8/layout/matrix3"/>
    <dgm:cxn modelId="{1E5392C8-5EB2-469A-BE1B-22A8296F668A}" type="presParOf" srcId="{2E67DEFB-1B51-484A-865B-9066F10F768E}" destId="{DC44A888-52C6-4D81-B8A0-F9D7897025A5}" srcOrd="3" destOrd="0" presId="urn:microsoft.com/office/officeart/2005/8/layout/matrix3"/>
    <dgm:cxn modelId="{824D63B5-9B17-4F08-B36D-8E1B8C42E11C}" type="presParOf" srcId="{2E67DEFB-1B51-484A-865B-9066F10F768E}" destId="{7A7C35F9-287F-4BC7-940A-08B69013C64A}" srcOrd="4" destOrd="0" presId="urn:microsoft.com/office/officeart/2005/8/layout/matrix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22F24C1-A05E-4A4A-A90A-544509C5DF57}" type="doc">
      <dgm:prSet loTypeId="urn:microsoft.com/office/officeart/2009/3/layout/StepUpProcess" loCatId="process" qsTypeId="urn:microsoft.com/office/officeart/2005/8/quickstyle/simple1" qsCatId="simple" csTypeId="urn:microsoft.com/office/officeart/2005/8/colors/colorful1" csCatId="colorful" phldr="1"/>
      <dgm:spPr/>
      <dgm:t>
        <a:bodyPr/>
        <a:lstStyle/>
        <a:p>
          <a:endParaRPr lang="en-US"/>
        </a:p>
      </dgm:t>
    </dgm:pt>
    <dgm:pt modelId="{73547761-073E-407B-AC30-1BA61B10E2B8}">
      <dgm:prSet phldrT="[Text]" custT="1"/>
      <dgm:spPr>
        <a:xfrm>
          <a:off x="106492" y="1327123"/>
          <a:ext cx="955708" cy="837734"/>
        </a:xfrm>
      </dgm:spPr>
      <dgm:t>
        <a:bodyPr/>
        <a:lstStyle/>
        <a:p>
          <a:pPr algn="ctr"/>
          <a:r>
            <a:rPr lang="mn-MN" sz="1800" dirty="0" smtClean="0">
              <a:solidFill>
                <a:schemeClr val="accent5">
                  <a:lumMod val="75000"/>
                </a:schemeClr>
              </a:solidFill>
              <a:latin typeface="Times New Roman"/>
              <a:cs typeface="Times New Roman"/>
            </a:rPr>
            <a:t>Иргэд, ИНБ бодит байдлын тухай мэдээллийг олж судлах</a:t>
          </a:r>
          <a:endParaRPr lang="en-US" sz="1800" dirty="0">
            <a:latin typeface="Times New Roman" panose="02020603050405020304" pitchFamily="18" charset="0"/>
            <a:ea typeface="+mn-ea"/>
            <a:cs typeface="Times New Roman" panose="02020603050405020304" pitchFamily="18" charset="0"/>
          </a:endParaRPr>
        </a:p>
      </dgm:t>
    </dgm:pt>
    <dgm:pt modelId="{5B770DF6-A914-459E-A0EA-A059CD2810F8}" type="parTrans" cxnId="{3CF2F7CD-3C36-4709-B8F3-2CC394D89BFC}">
      <dgm:prSet/>
      <dgm:spPr/>
      <dgm:t>
        <a:bodyPr/>
        <a:lstStyle/>
        <a:p>
          <a:endParaRPr lang="en-US" sz="2000"/>
        </a:p>
      </dgm:t>
    </dgm:pt>
    <dgm:pt modelId="{5F8382E8-CF53-4689-948D-30D3C5A130D0}" type="sibTrans" cxnId="{3CF2F7CD-3C36-4709-B8F3-2CC394D89BFC}">
      <dgm:prSet/>
      <dgm:spPr/>
      <dgm:t>
        <a:bodyPr/>
        <a:lstStyle/>
        <a:p>
          <a:endParaRPr lang="en-US" sz="2000"/>
        </a:p>
      </dgm:t>
    </dgm:pt>
    <dgm:pt modelId="{0F90B3E7-6721-4291-902B-0AD2D34E06A5}">
      <dgm:prSet phldrT="[Text]" custT="1"/>
      <dgm:spPr>
        <a:xfrm>
          <a:off x="1276465" y="1037612"/>
          <a:ext cx="955708" cy="837734"/>
        </a:xfrm>
      </dgm:spPr>
      <dgm:t>
        <a:bodyPr/>
        <a:lstStyle/>
        <a:p>
          <a:pPr algn="ctr"/>
          <a:r>
            <a:rPr lang="mn-MN" sz="1800" dirty="0">
              <a:solidFill>
                <a:srgbClr val="2F4A8A"/>
              </a:solidFill>
              <a:latin typeface="Times New Roman" panose="02020603050405020304" pitchFamily="18" charset="0"/>
              <a:cs typeface="Times New Roman" panose="02020603050405020304" pitchFamily="18" charset="0"/>
            </a:rPr>
            <a:t>ӨЭМТ- н ЭМА-ын тоо, тоног төхөөрөмж, </a:t>
          </a:r>
          <a:r>
            <a:rPr lang="ru-RU" sz="1800" dirty="0">
              <a:solidFill>
                <a:srgbClr val="2F4A8A"/>
              </a:solidFill>
              <a:latin typeface="Times New Roman" panose="02020603050405020304" pitchFamily="18" charset="0"/>
              <a:cs typeface="Times New Roman" panose="02020603050405020304" pitchFamily="18" charset="0"/>
            </a:rPr>
            <a:t>үйлчилгээний орчин </a:t>
          </a:r>
          <a:r>
            <a:rPr lang="ru-RU" sz="1800" dirty="0" smtClean="0">
              <a:solidFill>
                <a:srgbClr val="2F4A8A"/>
              </a:solidFill>
              <a:latin typeface="Times New Roman" panose="02020603050405020304" pitchFamily="18" charset="0"/>
              <a:cs typeface="Times New Roman" panose="02020603050405020304" pitchFamily="18" charset="0"/>
            </a:rPr>
            <a:t>гм</a:t>
          </a:r>
          <a:r>
            <a:rPr lang="mn-MN" sz="1800" dirty="0" smtClean="0">
              <a:solidFill>
                <a:srgbClr val="2F4A8A"/>
              </a:solidFill>
              <a:latin typeface="Times New Roman" panose="02020603050405020304" pitchFamily="18" charset="0"/>
              <a:cs typeface="Times New Roman" panose="02020603050405020304" pitchFamily="18" charset="0"/>
            </a:rPr>
            <a:t>. б</a:t>
          </a:r>
          <a:r>
            <a:rPr lang="mn-MN" sz="1800" dirty="0" smtClean="0">
              <a:solidFill>
                <a:srgbClr val="2F4A8A"/>
              </a:solidFill>
              <a:latin typeface="Times New Roman" panose="02020603050405020304" pitchFamily="18" charset="0"/>
              <a:ea typeface="+mn-ea"/>
              <a:cs typeface="Times New Roman" panose="02020603050405020304" pitchFamily="18" charset="0"/>
            </a:rPr>
            <a:t>одит үнэлгээ </a:t>
          </a:r>
          <a:endParaRPr lang="en-US" sz="1800" dirty="0">
            <a:latin typeface="Times New Roman" panose="02020603050405020304" pitchFamily="18" charset="0"/>
            <a:ea typeface="+mn-ea"/>
            <a:cs typeface="Times New Roman" panose="02020603050405020304" pitchFamily="18" charset="0"/>
          </a:endParaRPr>
        </a:p>
      </dgm:t>
    </dgm:pt>
    <dgm:pt modelId="{3660C124-D818-4319-875F-96F0234BC046}" type="parTrans" cxnId="{D62E38AA-1D89-4A6E-9BE3-3F31E5401931}">
      <dgm:prSet/>
      <dgm:spPr/>
      <dgm:t>
        <a:bodyPr/>
        <a:lstStyle/>
        <a:p>
          <a:endParaRPr lang="en-US" sz="2000"/>
        </a:p>
      </dgm:t>
    </dgm:pt>
    <dgm:pt modelId="{23795D37-7624-4501-BAEB-0756003D4526}" type="sibTrans" cxnId="{D62E38AA-1D89-4A6E-9BE3-3F31E5401931}">
      <dgm:prSet/>
      <dgm:spPr/>
      <dgm:t>
        <a:bodyPr/>
        <a:lstStyle/>
        <a:p>
          <a:endParaRPr lang="en-US" sz="2000"/>
        </a:p>
      </dgm:t>
    </dgm:pt>
    <dgm:pt modelId="{AB10AB2B-DE7F-42E4-9F28-69D8CCA7E091}">
      <dgm:prSet phldrT="[Text]" custT="1"/>
      <dgm:spPr>
        <a:xfrm>
          <a:off x="3616412" y="458590"/>
          <a:ext cx="955708" cy="837734"/>
        </a:xfrm>
      </dgm:spPr>
      <dgm:t>
        <a:bodyPr/>
        <a:lstStyle/>
        <a:p>
          <a:pPr algn="ctr"/>
          <a:r>
            <a:rPr lang="mn-MN" sz="1800" dirty="0" smtClean="0">
              <a:solidFill>
                <a:srgbClr val="2F4A8A"/>
              </a:solidFill>
              <a:latin typeface="Times New Roman" panose="02020603050405020304" pitchFamily="18" charset="0"/>
              <a:cs typeface="Times New Roman" panose="02020603050405020304" pitchFamily="18" charset="0"/>
            </a:rPr>
            <a:t>Иргэд, ИНБ дэмжлэг </a:t>
          </a:r>
          <a:r>
            <a:rPr lang="mn-MN" sz="1800" dirty="0">
              <a:solidFill>
                <a:srgbClr val="2F4A8A"/>
              </a:solidFill>
              <a:latin typeface="Times New Roman" panose="02020603050405020304" pitchFamily="18" charset="0"/>
              <a:cs typeface="Times New Roman" panose="02020603050405020304" pitchFamily="18" charset="0"/>
            </a:rPr>
            <a:t>авч, ЭМТҮ-ний стандарт болон НЭХ-ын аргуудыг суралцах</a:t>
          </a:r>
          <a:endParaRPr lang="en-US" sz="1800" dirty="0">
            <a:latin typeface="Times New Roman" panose="02020603050405020304" pitchFamily="18" charset="0"/>
            <a:ea typeface="+mn-ea"/>
            <a:cs typeface="Times New Roman" panose="02020603050405020304" pitchFamily="18" charset="0"/>
          </a:endParaRPr>
        </a:p>
      </dgm:t>
    </dgm:pt>
    <dgm:pt modelId="{AD5B40DF-9288-4BCC-8EAE-0DAD9263EBC2}" type="parTrans" cxnId="{CCF4F14E-70CD-434A-9A65-E35BF276FDF2}">
      <dgm:prSet/>
      <dgm:spPr/>
      <dgm:t>
        <a:bodyPr/>
        <a:lstStyle/>
        <a:p>
          <a:endParaRPr lang="en-US" sz="2000"/>
        </a:p>
      </dgm:t>
    </dgm:pt>
    <dgm:pt modelId="{8AECE100-5795-4B4E-9A22-5F9848D5D06A}" type="sibTrans" cxnId="{CCF4F14E-70CD-434A-9A65-E35BF276FDF2}">
      <dgm:prSet/>
      <dgm:spPr/>
      <dgm:t>
        <a:bodyPr/>
        <a:lstStyle/>
        <a:p>
          <a:endParaRPr lang="en-US" sz="2000"/>
        </a:p>
      </dgm:t>
    </dgm:pt>
    <dgm:pt modelId="{25157E6E-AB1C-4488-9D2C-B5272E54230E}">
      <dgm:prSet phldrT="[Text]" custT="1"/>
      <dgm:spPr>
        <a:xfrm>
          <a:off x="4786385" y="169078"/>
          <a:ext cx="955708" cy="837734"/>
        </a:xfrm>
      </dgm:spPr>
      <dgm:t>
        <a:bodyPr/>
        <a:lstStyle/>
        <a:p>
          <a:pPr algn="ctr"/>
          <a:r>
            <a:rPr lang="mn-MN" sz="1800" dirty="0">
              <a:solidFill>
                <a:srgbClr val="2F4A8A"/>
              </a:solidFill>
              <a:latin typeface="Times New Roman" panose="02020603050405020304" pitchFamily="18" charset="0"/>
              <a:cs typeface="Times New Roman" panose="02020603050405020304" pitchFamily="18" charset="0"/>
            </a:rPr>
            <a:t>Иргэд ЭМАд, ОН-ийн засаг захиргаатай нотолгоонд суурилсан яриа </a:t>
          </a:r>
          <a:r>
            <a:rPr lang="mn-MN" sz="1800" dirty="0" smtClean="0">
              <a:solidFill>
                <a:srgbClr val="2F4A8A"/>
              </a:solidFill>
              <a:latin typeface="Times New Roman" panose="02020603050405020304" pitchFamily="18" charset="0"/>
              <a:cs typeface="Times New Roman" panose="02020603050405020304" pitchFamily="18" charset="0"/>
            </a:rPr>
            <a:t>хэлцэл </a:t>
          </a:r>
          <a:r>
            <a:rPr lang="mn-MN" sz="1800" dirty="0">
              <a:solidFill>
                <a:srgbClr val="2F4A8A"/>
              </a:solidFill>
              <a:latin typeface="Times New Roman" panose="02020603050405020304" pitchFamily="18" charset="0"/>
              <a:cs typeface="Times New Roman" panose="02020603050405020304" pitchFamily="18" charset="0"/>
            </a:rPr>
            <a:t>хийх</a:t>
          </a:r>
          <a:endParaRPr lang="en-US" sz="1800" dirty="0">
            <a:latin typeface="Times New Roman" panose="02020603050405020304" pitchFamily="18" charset="0"/>
            <a:ea typeface="+mn-ea"/>
            <a:cs typeface="Times New Roman" panose="02020603050405020304" pitchFamily="18" charset="0"/>
          </a:endParaRPr>
        </a:p>
      </dgm:t>
    </dgm:pt>
    <dgm:pt modelId="{74E31660-6EAC-425F-8F21-7257A0155D24}" type="parTrans" cxnId="{D367FD31-2933-41F6-9F1A-A30EFB9400B3}">
      <dgm:prSet/>
      <dgm:spPr/>
      <dgm:t>
        <a:bodyPr/>
        <a:lstStyle/>
        <a:p>
          <a:endParaRPr lang="en-US" sz="2000"/>
        </a:p>
      </dgm:t>
    </dgm:pt>
    <dgm:pt modelId="{236DA1C1-820F-41AD-BF95-8E5CDA36C010}" type="sibTrans" cxnId="{D367FD31-2933-41F6-9F1A-A30EFB9400B3}">
      <dgm:prSet/>
      <dgm:spPr/>
      <dgm:t>
        <a:bodyPr/>
        <a:lstStyle/>
        <a:p>
          <a:endParaRPr lang="en-US" sz="2000"/>
        </a:p>
      </dgm:t>
    </dgm:pt>
    <dgm:pt modelId="{5FD110EC-3CFE-4186-A8F4-41B496ADC017}">
      <dgm:prSet phldrT="[Text]" custT="1"/>
      <dgm:spPr>
        <a:xfrm>
          <a:off x="2446439" y="748101"/>
          <a:ext cx="955708" cy="837734"/>
        </a:xfrm>
      </dgm:spPr>
      <dgm:t>
        <a:bodyPr/>
        <a:lstStyle/>
        <a:p>
          <a:pPr algn="ctr"/>
          <a:r>
            <a:rPr lang="mn-MN" sz="1800" dirty="0">
              <a:solidFill>
                <a:srgbClr val="2F4A8A"/>
              </a:solidFill>
              <a:latin typeface="Times New Roman" panose="02020603050405020304" pitchFamily="18" charset="0"/>
              <a:cs typeface="Times New Roman" panose="02020603050405020304" pitchFamily="18" charset="0"/>
            </a:rPr>
            <a:t>Иргэд, </a:t>
          </a:r>
          <a:r>
            <a:rPr lang="mn-MN" sz="1800" dirty="0" smtClean="0">
              <a:solidFill>
                <a:srgbClr val="2F4A8A"/>
              </a:solidFill>
              <a:latin typeface="Times New Roman" panose="02020603050405020304" pitchFamily="18" charset="0"/>
              <a:cs typeface="Times New Roman" panose="02020603050405020304" pitchFamily="18" charset="0"/>
            </a:rPr>
            <a:t>ИНБ үнэлгэний </a:t>
          </a:r>
          <a:r>
            <a:rPr lang="mn-MN" sz="1800" dirty="0">
              <a:solidFill>
                <a:srgbClr val="2F4A8A"/>
              </a:solidFill>
              <a:latin typeface="Times New Roman" panose="02020603050405020304" pitchFamily="18" charset="0"/>
              <a:cs typeface="Times New Roman" panose="02020603050405020304" pitchFamily="18" charset="0"/>
            </a:rPr>
            <a:t>мэдээллийн үр </a:t>
          </a:r>
          <a:r>
            <a:rPr lang="mn-MN" sz="1800" dirty="0" smtClean="0">
              <a:solidFill>
                <a:srgbClr val="2F4A8A"/>
              </a:solidFill>
              <a:latin typeface="Times New Roman" panose="02020603050405020304" pitchFamily="18" charset="0"/>
              <a:cs typeface="Times New Roman" panose="02020603050405020304" pitchFamily="18" charset="0"/>
            </a:rPr>
            <a:t>дүнг </a:t>
          </a:r>
        </a:p>
        <a:p>
          <a:pPr algn="ctr"/>
          <a:r>
            <a:rPr lang="mn-MN" sz="1800" dirty="0" smtClean="0">
              <a:solidFill>
                <a:srgbClr val="2F4A8A"/>
              </a:solidFill>
              <a:latin typeface="Times New Roman" panose="02020603050405020304" pitchFamily="18" charset="0"/>
              <a:cs typeface="Times New Roman" panose="02020603050405020304" pitchFamily="18" charset="0"/>
            </a:rPr>
            <a:t>ОН, төр </a:t>
          </a:r>
          <a:r>
            <a:rPr lang="mn-MN" sz="1800" dirty="0">
              <a:solidFill>
                <a:srgbClr val="2F4A8A"/>
              </a:solidFill>
              <a:latin typeface="Times New Roman" panose="02020603050405020304" pitchFamily="18" charset="0"/>
              <a:cs typeface="Times New Roman" panose="02020603050405020304" pitchFamily="18" charset="0"/>
            </a:rPr>
            <a:t>захиргааны холбогдох хүмүүст танилцуулах</a:t>
          </a:r>
          <a:endParaRPr lang="en-US" sz="1800" dirty="0">
            <a:latin typeface="Times New Roman" panose="02020603050405020304" pitchFamily="18" charset="0"/>
            <a:ea typeface="+mn-ea"/>
            <a:cs typeface="Times New Roman" panose="02020603050405020304" pitchFamily="18" charset="0"/>
          </a:endParaRPr>
        </a:p>
      </dgm:t>
    </dgm:pt>
    <dgm:pt modelId="{342320C8-4F5D-4C10-B31D-E355375F8519}" type="sibTrans" cxnId="{269CEAE6-4012-4DE8-B214-9F7EF3D38435}">
      <dgm:prSet/>
      <dgm:spPr/>
      <dgm:t>
        <a:bodyPr/>
        <a:lstStyle/>
        <a:p>
          <a:endParaRPr lang="en-US" sz="2000"/>
        </a:p>
      </dgm:t>
    </dgm:pt>
    <dgm:pt modelId="{A5B52D70-E5D2-484D-B868-0316EF02B311}" type="parTrans" cxnId="{269CEAE6-4012-4DE8-B214-9F7EF3D38435}">
      <dgm:prSet/>
      <dgm:spPr/>
      <dgm:t>
        <a:bodyPr/>
        <a:lstStyle/>
        <a:p>
          <a:endParaRPr lang="en-US" sz="2000"/>
        </a:p>
      </dgm:t>
    </dgm:pt>
    <dgm:pt modelId="{F8DF64AD-0F71-45C2-BBC9-B06A805F526D}" type="pres">
      <dgm:prSet presAssocID="{E22F24C1-A05E-4A4A-A90A-544509C5DF57}" presName="rootnode" presStyleCnt="0">
        <dgm:presLayoutVars>
          <dgm:chMax/>
          <dgm:chPref/>
          <dgm:dir/>
          <dgm:animLvl val="lvl"/>
        </dgm:presLayoutVars>
      </dgm:prSet>
      <dgm:spPr/>
      <dgm:t>
        <a:bodyPr/>
        <a:lstStyle/>
        <a:p>
          <a:endParaRPr lang="en-US"/>
        </a:p>
      </dgm:t>
    </dgm:pt>
    <dgm:pt modelId="{7F461450-8BDE-41CF-98C3-F9F32A0C935A}" type="pres">
      <dgm:prSet presAssocID="{73547761-073E-407B-AC30-1BA61B10E2B8}" presName="composite" presStyleCnt="0"/>
      <dgm:spPr/>
    </dgm:pt>
    <dgm:pt modelId="{4E4C9590-CC68-4090-9956-1C2D256E9302}" type="pres">
      <dgm:prSet presAssocID="{73547761-073E-407B-AC30-1BA61B10E2B8}" presName="LShape" presStyleLbl="alignNode1" presStyleIdx="0" presStyleCnt="9"/>
      <dgm:spPr>
        <a:xfrm rot="5400000">
          <a:off x="212687" y="1010830"/>
          <a:ext cx="636185" cy="1058597"/>
        </a:xfrm>
        <a:prstGeom prst="corner">
          <a:avLst>
            <a:gd name="adj1" fmla="val 16120"/>
            <a:gd name="adj2" fmla="val 16110"/>
          </a:avLst>
        </a:prstGeom>
      </dgm:spPr>
    </dgm:pt>
    <dgm:pt modelId="{BCF5231E-0F30-4C93-903F-B865B9E31192}" type="pres">
      <dgm:prSet presAssocID="{73547761-073E-407B-AC30-1BA61B10E2B8}" presName="ParentText" presStyleLbl="revTx" presStyleIdx="0" presStyleCnt="5">
        <dgm:presLayoutVars>
          <dgm:chMax val="0"/>
          <dgm:chPref val="0"/>
          <dgm:bulletEnabled val="1"/>
        </dgm:presLayoutVars>
      </dgm:prSet>
      <dgm:spPr>
        <a:prstGeom prst="rect">
          <a:avLst/>
        </a:prstGeom>
      </dgm:spPr>
      <dgm:t>
        <a:bodyPr/>
        <a:lstStyle/>
        <a:p>
          <a:endParaRPr lang="en-US"/>
        </a:p>
      </dgm:t>
    </dgm:pt>
    <dgm:pt modelId="{F796097C-B2E1-4582-A9B1-F43C451AD08C}" type="pres">
      <dgm:prSet presAssocID="{73547761-073E-407B-AC30-1BA61B10E2B8}" presName="Triangle" presStyleLbl="alignNode1" presStyleIdx="1" presStyleCnt="9"/>
      <dgm:spPr>
        <a:xfrm>
          <a:off x="881878" y="932895"/>
          <a:ext cx="180322" cy="180322"/>
        </a:xfrm>
        <a:prstGeom prst="triangle">
          <a:avLst>
            <a:gd name="adj" fmla="val 100000"/>
          </a:avLst>
        </a:prstGeom>
      </dgm:spPr>
    </dgm:pt>
    <dgm:pt modelId="{8E3FE1BE-1FAA-4EB8-99C0-8CAB46744D0C}" type="pres">
      <dgm:prSet presAssocID="{5F8382E8-CF53-4689-948D-30D3C5A130D0}" presName="sibTrans" presStyleCnt="0"/>
      <dgm:spPr/>
    </dgm:pt>
    <dgm:pt modelId="{301BFAF2-CCC2-4067-A360-22F9F0FCAB7E}" type="pres">
      <dgm:prSet presAssocID="{5F8382E8-CF53-4689-948D-30D3C5A130D0}" presName="space" presStyleCnt="0"/>
      <dgm:spPr/>
    </dgm:pt>
    <dgm:pt modelId="{B914C8FE-5FA1-4657-8F07-2C6A1B029E65}" type="pres">
      <dgm:prSet presAssocID="{0F90B3E7-6721-4291-902B-0AD2D34E06A5}" presName="composite" presStyleCnt="0"/>
      <dgm:spPr/>
    </dgm:pt>
    <dgm:pt modelId="{0EDDAAE1-9EC8-4BA3-800D-6841E044E049}" type="pres">
      <dgm:prSet presAssocID="{0F90B3E7-6721-4291-902B-0AD2D34E06A5}" presName="LShape" presStyleLbl="alignNode1" presStyleIdx="2" presStyleCnt="9"/>
      <dgm:spPr>
        <a:xfrm rot="5400000">
          <a:off x="1382660" y="721319"/>
          <a:ext cx="636185" cy="1058597"/>
        </a:xfrm>
        <a:prstGeom prst="corner">
          <a:avLst>
            <a:gd name="adj1" fmla="val 16120"/>
            <a:gd name="adj2" fmla="val 16110"/>
          </a:avLst>
        </a:prstGeom>
      </dgm:spPr>
    </dgm:pt>
    <dgm:pt modelId="{00972D4B-97B1-4E05-99DA-1CCB813BE29A}" type="pres">
      <dgm:prSet presAssocID="{0F90B3E7-6721-4291-902B-0AD2D34E06A5}" presName="ParentText" presStyleLbl="revTx" presStyleIdx="1" presStyleCnt="5">
        <dgm:presLayoutVars>
          <dgm:chMax val="0"/>
          <dgm:chPref val="0"/>
          <dgm:bulletEnabled val="1"/>
        </dgm:presLayoutVars>
      </dgm:prSet>
      <dgm:spPr>
        <a:prstGeom prst="rect">
          <a:avLst/>
        </a:prstGeom>
      </dgm:spPr>
      <dgm:t>
        <a:bodyPr/>
        <a:lstStyle/>
        <a:p>
          <a:endParaRPr lang="en-US"/>
        </a:p>
      </dgm:t>
    </dgm:pt>
    <dgm:pt modelId="{04A49FE7-49AF-4261-B661-E82C754B17E3}" type="pres">
      <dgm:prSet presAssocID="{0F90B3E7-6721-4291-902B-0AD2D34E06A5}" presName="Triangle" presStyleLbl="alignNode1" presStyleIdx="3" presStyleCnt="9"/>
      <dgm:spPr>
        <a:xfrm>
          <a:off x="2051851" y="643384"/>
          <a:ext cx="180322" cy="180322"/>
        </a:xfrm>
        <a:prstGeom prst="triangle">
          <a:avLst>
            <a:gd name="adj" fmla="val 100000"/>
          </a:avLst>
        </a:prstGeom>
      </dgm:spPr>
    </dgm:pt>
    <dgm:pt modelId="{2D4F1C18-DBEA-44B0-89C7-05CF28D1D01F}" type="pres">
      <dgm:prSet presAssocID="{23795D37-7624-4501-BAEB-0756003D4526}" presName="sibTrans" presStyleCnt="0"/>
      <dgm:spPr/>
    </dgm:pt>
    <dgm:pt modelId="{D74837ED-941E-4BFD-BBDD-4DDA72F1C348}" type="pres">
      <dgm:prSet presAssocID="{23795D37-7624-4501-BAEB-0756003D4526}" presName="space" presStyleCnt="0"/>
      <dgm:spPr/>
    </dgm:pt>
    <dgm:pt modelId="{64DAA2EC-A28A-4750-8E17-ECB1C6A28B85}" type="pres">
      <dgm:prSet presAssocID="{5FD110EC-3CFE-4186-A8F4-41B496ADC017}" presName="composite" presStyleCnt="0"/>
      <dgm:spPr/>
    </dgm:pt>
    <dgm:pt modelId="{7FC9DF22-8B7D-400F-BA09-557F4B71C167}" type="pres">
      <dgm:prSet presAssocID="{5FD110EC-3CFE-4186-A8F4-41B496ADC017}" presName="LShape" presStyleLbl="alignNode1" presStyleIdx="4" presStyleCnt="9"/>
      <dgm:spPr>
        <a:xfrm rot="5400000">
          <a:off x="2552634" y="431808"/>
          <a:ext cx="636185" cy="1058597"/>
        </a:xfrm>
        <a:prstGeom prst="corner">
          <a:avLst>
            <a:gd name="adj1" fmla="val 16120"/>
            <a:gd name="adj2" fmla="val 16110"/>
          </a:avLst>
        </a:prstGeom>
      </dgm:spPr>
    </dgm:pt>
    <dgm:pt modelId="{BC801B02-6A80-4834-B384-42384165932E}" type="pres">
      <dgm:prSet presAssocID="{5FD110EC-3CFE-4186-A8F4-41B496ADC017}" presName="ParentText" presStyleLbl="revTx" presStyleIdx="2" presStyleCnt="5">
        <dgm:presLayoutVars>
          <dgm:chMax val="0"/>
          <dgm:chPref val="0"/>
          <dgm:bulletEnabled val="1"/>
        </dgm:presLayoutVars>
      </dgm:prSet>
      <dgm:spPr>
        <a:prstGeom prst="rect">
          <a:avLst/>
        </a:prstGeom>
      </dgm:spPr>
      <dgm:t>
        <a:bodyPr/>
        <a:lstStyle/>
        <a:p>
          <a:endParaRPr lang="en-US"/>
        </a:p>
      </dgm:t>
    </dgm:pt>
    <dgm:pt modelId="{7FDF1CB6-116A-4D39-BEA4-7DE866C11ADA}" type="pres">
      <dgm:prSet presAssocID="{5FD110EC-3CFE-4186-A8F4-41B496ADC017}" presName="Triangle" presStyleLbl="alignNode1" presStyleIdx="5" presStyleCnt="9"/>
      <dgm:spPr>
        <a:xfrm>
          <a:off x="3221824" y="353873"/>
          <a:ext cx="180322" cy="180322"/>
        </a:xfrm>
        <a:prstGeom prst="triangle">
          <a:avLst>
            <a:gd name="adj" fmla="val 100000"/>
          </a:avLst>
        </a:prstGeom>
      </dgm:spPr>
    </dgm:pt>
    <dgm:pt modelId="{71042831-E879-4F08-9FDB-B4D54546F25A}" type="pres">
      <dgm:prSet presAssocID="{342320C8-4F5D-4C10-B31D-E355375F8519}" presName="sibTrans" presStyleCnt="0"/>
      <dgm:spPr/>
    </dgm:pt>
    <dgm:pt modelId="{CC7F91B3-9F19-413F-A279-985B268C5DF2}" type="pres">
      <dgm:prSet presAssocID="{342320C8-4F5D-4C10-B31D-E355375F8519}" presName="space" presStyleCnt="0"/>
      <dgm:spPr/>
    </dgm:pt>
    <dgm:pt modelId="{5E6E4D63-AEE6-48D6-80AB-07D067F92E8C}" type="pres">
      <dgm:prSet presAssocID="{AB10AB2B-DE7F-42E4-9F28-69D8CCA7E091}" presName="composite" presStyleCnt="0"/>
      <dgm:spPr/>
    </dgm:pt>
    <dgm:pt modelId="{A2DE8C44-CB82-4261-A311-D3524E997772}" type="pres">
      <dgm:prSet presAssocID="{AB10AB2B-DE7F-42E4-9F28-69D8CCA7E091}" presName="LShape" presStyleLbl="alignNode1" presStyleIdx="6" presStyleCnt="9"/>
      <dgm:spPr>
        <a:xfrm rot="5400000">
          <a:off x="3722607" y="142297"/>
          <a:ext cx="636185" cy="1058597"/>
        </a:xfrm>
        <a:prstGeom prst="corner">
          <a:avLst>
            <a:gd name="adj1" fmla="val 16120"/>
            <a:gd name="adj2" fmla="val 16110"/>
          </a:avLst>
        </a:prstGeom>
      </dgm:spPr>
    </dgm:pt>
    <dgm:pt modelId="{D0900757-652C-4B44-9647-2545D4A707C6}" type="pres">
      <dgm:prSet presAssocID="{AB10AB2B-DE7F-42E4-9F28-69D8CCA7E091}" presName="ParentText" presStyleLbl="revTx" presStyleIdx="3" presStyleCnt="5">
        <dgm:presLayoutVars>
          <dgm:chMax val="0"/>
          <dgm:chPref val="0"/>
          <dgm:bulletEnabled val="1"/>
        </dgm:presLayoutVars>
      </dgm:prSet>
      <dgm:spPr>
        <a:prstGeom prst="rect">
          <a:avLst/>
        </a:prstGeom>
      </dgm:spPr>
      <dgm:t>
        <a:bodyPr/>
        <a:lstStyle/>
        <a:p>
          <a:endParaRPr lang="en-US"/>
        </a:p>
      </dgm:t>
    </dgm:pt>
    <dgm:pt modelId="{1DE9FB09-D0B9-4144-820D-035FC3C8DDBE}" type="pres">
      <dgm:prSet presAssocID="{AB10AB2B-DE7F-42E4-9F28-69D8CCA7E091}" presName="Triangle" presStyleLbl="alignNode1" presStyleIdx="7" presStyleCnt="9"/>
      <dgm:spPr>
        <a:xfrm>
          <a:off x="4391798" y="64362"/>
          <a:ext cx="180322" cy="180322"/>
        </a:xfrm>
        <a:prstGeom prst="triangle">
          <a:avLst>
            <a:gd name="adj" fmla="val 100000"/>
          </a:avLst>
        </a:prstGeom>
      </dgm:spPr>
    </dgm:pt>
    <dgm:pt modelId="{E044EB59-B691-42A9-BE75-D5A31D98B38E}" type="pres">
      <dgm:prSet presAssocID="{8AECE100-5795-4B4E-9A22-5F9848D5D06A}" presName="sibTrans" presStyleCnt="0"/>
      <dgm:spPr/>
    </dgm:pt>
    <dgm:pt modelId="{4BC4CD1F-49CB-4387-A4B1-309D502E0545}" type="pres">
      <dgm:prSet presAssocID="{8AECE100-5795-4B4E-9A22-5F9848D5D06A}" presName="space" presStyleCnt="0"/>
      <dgm:spPr/>
    </dgm:pt>
    <dgm:pt modelId="{3F1BB33C-44C1-4FAF-A4D6-6F230FDC6E45}" type="pres">
      <dgm:prSet presAssocID="{25157E6E-AB1C-4488-9D2C-B5272E54230E}" presName="composite" presStyleCnt="0"/>
      <dgm:spPr/>
    </dgm:pt>
    <dgm:pt modelId="{82DE744A-FF18-45BD-91ED-F03D1C8A30C9}" type="pres">
      <dgm:prSet presAssocID="{25157E6E-AB1C-4488-9D2C-B5272E54230E}" presName="LShape" presStyleLbl="alignNode1" presStyleIdx="8" presStyleCnt="9"/>
      <dgm:spPr>
        <a:xfrm rot="5400000">
          <a:off x="4892580" y="-147213"/>
          <a:ext cx="636185" cy="1058597"/>
        </a:xfrm>
        <a:prstGeom prst="corner">
          <a:avLst>
            <a:gd name="adj1" fmla="val 16120"/>
            <a:gd name="adj2" fmla="val 16110"/>
          </a:avLst>
        </a:prstGeom>
      </dgm:spPr>
    </dgm:pt>
    <dgm:pt modelId="{608BCBFD-E9D0-42FA-9185-1259D4229220}" type="pres">
      <dgm:prSet presAssocID="{25157E6E-AB1C-4488-9D2C-B5272E54230E}" presName="ParentText" presStyleLbl="revTx" presStyleIdx="4" presStyleCnt="5" custScaleX="106033" custLinFactNeighborX="19527" custLinFactNeighborY="1371">
        <dgm:presLayoutVars>
          <dgm:chMax val="0"/>
          <dgm:chPref val="0"/>
          <dgm:bulletEnabled val="1"/>
        </dgm:presLayoutVars>
      </dgm:prSet>
      <dgm:spPr>
        <a:prstGeom prst="rect">
          <a:avLst/>
        </a:prstGeom>
      </dgm:spPr>
      <dgm:t>
        <a:bodyPr/>
        <a:lstStyle/>
        <a:p>
          <a:endParaRPr lang="en-US"/>
        </a:p>
      </dgm:t>
    </dgm:pt>
  </dgm:ptLst>
  <dgm:cxnLst>
    <dgm:cxn modelId="{10EECD1E-6A5C-45C1-976E-269FE6DF05CC}" type="presOf" srcId="{73547761-073E-407B-AC30-1BA61B10E2B8}" destId="{BCF5231E-0F30-4C93-903F-B865B9E31192}" srcOrd="0" destOrd="0" presId="urn:microsoft.com/office/officeart/2009/3/layout/StepUpProcess"/>
    <dgm:cxn modelId="{CCF4F14E-70CD-434A-9A65-E35BF276FDF2}" srcId="{E22F24C1-A05E-4A4A-A90A-544509C5DF57}" destId="{AB10AB2B-DE7F-42E4-9F28-69D8CCA7E091}" srcOrd="3" destOrd="0" parTransId="{AD5B40DF-9288-4BCC-8EAE-0DAD9263EBC2}" sibTransId="{8AECE100-5795-4B4E-9A22-5F9848D5D06A}"/>
    <dgm:cxn modelId="{5584D2A2-33BE-4480-A99A-72EF4E3C33E9}" type="presOf" srcId="{0F90B3E7-6721-4291-902B-0AD2D34E06A5}" destId="{00972D4B-97B1-4E05-99DA-1CCB813BE29A}" srcOrd="0" destOrd="0" presId="urn:microsoft.com/office/officeart/2009/3/layout/StepUpProcess"/>
    <dgm:cxn modelId="{679553CE-511D-4CCF-99E7-1BB76C9E70B3}" type="presOf" srcId="{E22F24C1-A05E-4A4A-A90A-544509C5DF57}" destId="{F8DF64AD-0F71-45C2-BBC9-B06A805F526D}" srcOrd="0" destOrd="0" presId="urn:microsoft.com/office/officeart/2009/3/layout/StepUpProcess"/>
    <dgm:cxn modelId="{3CF2F7CD-3C36-4709-B8F3-2CC394D89BFC}" srcId="{E22F24C1-A05E-4A4A-A90A-544509C5DF57}" destId="{73547761-073E-407B-AC30-1BA61B10E2B8}" srcOrd="0" destOrd="0" parTransId="{5B770DF6-A914-459E-A0EA-A059CD2810F8}" sibTransId="{5F8382E8-CF53-4689-948D-30D3C5A130D0}"/>
    <dgm:cxn modelId="{6F18435E-937F-47C1-AF02-7E334B9A24BF}" type="presOf" srcId="{AB10AB2B-DE7F-42E4-9F28-69D8CCA7E091}" destId="{D0900757-652C-4B44-9647-2545D4A707C6}" srcOrd="0" destOrd="0" presId="urn:microsoft.com/office/officeart/2009/3/layout/StepUpProcess"/>
    <dgm:cxn modelId="{D367FD31-2933-41F6-9F1A-A30EFB9400B3}" srcId="{E22F24C1-A05E-4A4A-A90A-544509C5DF57}" destId="{25157E6E-AB1C-4488-9D2C-B5272E54230E}" srcOrd="4" destOrd="0" parTransId="{74E31660-6EAC-425F-8F21-7257A0155D24}" sibTransId="{236DA1C1-820F-41AD-BF95-8E5CDA36C010}"/>
    <dgm:cxn modelId="{D62E38AA-1D89-4A6E-9BE3-3F31E5401931}" srcId="{E22F24C1-A05E-4A4A-A90A-544509C5DF57}" destId="{0F90B3E7-6721-4291-902B-0AD2D34E06A5}" srcOrd="1" destOrd="0" parTransId="{3660C124-D818-4319-875F-96F0234BC046}" sibTransId="{23795D37-7624-4501-BAEB-0756003D4526}"/>
    <dgm:cxn modelId="{33E19768-6A72-49A5-AD7F-BDE5E7E1FE2A}" type="presOf" srcId="{5FD110EC-3CFE-4186-A8F4-41B496ADC017}" destId="{BC801B02-6A80-4834-B384-42384165932E}" srcOrd="0" destOrd="0" presId="urn:microsoft.com/office/officeart/2009/3/layout/StepUpProcess"/>
    <dgm:cxn modelId="{425929F9-BBD0-453E-BD5C-E4B4EE4365B0}" type="presOf" srcId="{25157E6E-AB1C-4488-9D2C-B5272E54230E}" destId="{608BCBFD-E9D0-42FA-9185-1259D4229220}" srcOrd="0" destOrd="0" presId="urn:microsoft.com/office/officeart/2009/3/layout/StepUpProcess"/>
    <dgm:cxn modelId="{269CEAE6-4012-4DE8-B214-9F7EF3D38435}" srcId="{E22F24C1-A05E-4A4A-A90A-544509C5DF57}" destId="{5FD110EC-3CFE-4186-A8F4-41B496ADC017}" srcOrd="2" destOrd="0" parTransId="{A5B52D70-E5D2-484D-B868-0316EF02B311}" sibTransId="{342320C8-4F5D-4C10-B31D-E355375F8519}"/>
    <dgm:cxn modelId="{1AD95839-CB49-4A69-9BAF-BD70B2953051}" type="presParOf" srcId="{F8DF64AD-0F71-45C2-BBC9-B06A805F526D}" destId="{7F461450-8BDE-41CF-98C3-F9F32A0C935A}" srcOrd="0" destOrd="0" presId="urn:microsoft.com/office/officeart/2009/3/layout/StepUpProcess"/>
    <dgm:cxn modelId="{8428C442-B374-4F29-886A-70242BCDA29F}" type="presParOf" srcId="{7F461450-8BDE-41CF-98C3-F9F32A0C935A}" destId="{4E4C9590-CC68-4090-9956-1C2D256E9302}" srcOrd="0" destOrd="0" presId="urn:microsoft.com/office/officeart/2009/3/layout/StepUpProcess"/>
    <dgm:cxn modelId="{0BA0B99A-AAF8-40AB-95C0-5D3E5CB90060}" type="presParOf" srcId="{7F461450-8BDE-41CF-98C3-F9F32A0C935A}" destId="{BCF5231E-0F30-4C93-903F-B865B9E31192}" srcOrd="1" destOrd="0" presId="urn:microsoft.com/office/officeart/2009/3/layout/StepUpProcess"/>
    <dgm:cxn modelId="{59981DD9-C829-4677-8066-3053618D429E}" type="presParOf" srcId="{7F461450-8BDE-41CF-98C3-F9F32A0C935A}" destId="{F796097C-B2E1-4582-A9B1-F43C451AD08C}" srcOrd="2" destOrd="0" presId="urn:microsoft.com/office/officeart/2009/3/layout/StepUpProcess"/>
    <dgm:cxn modelId="{901B33A1-DDD4-4AD0-8A79-48700B430CE8}" type="presParOf" srcId="{F8DF64AD-0F71-45C2-BBC9-B06A805F526D}" destId="{8E3FE1BE-1FAA-4EB8-99C0-8CAB46744D0C}" srcOrd="1" destOrd="0" presId="urn:microsoft.com/office/officeart/2009/3/layout/StepUpProcess"/>
    <dgm:cxn modelId="{C0808581-CC89-4185-B5AA-32AC6AED8FBC}" type="presParOf" srcId="{8E3FE1BE-1FAA-4EB8-99C0-8CAB46744D0C}" destId="{301BFAF2-CCC2-4067-A360-22F9F0FCAB7E}" srcOrd="0" destOrd="0" presId="urn:microsoft.com/office/officeart/2009/3/layout/StepUpProcess"/>
    <dgm:cxn modelId="{8869CEA3-7642-4D34-9259-01DB9C52E046}" type="presParOf" srcId="{F8DF64AD-0F71-45C2-BBC9-B06A805F526D}" destId="{B914C8FE-5FA1-4657-8F07-2C6A1B029E65}" srcOrd="2" destOrd="0" presId="urn:microsoft.com/office/officeart/2009/3/layout/StepUpProcess"/>
    <dgm:cxn modelId="{7B409E9F-0713-4581-8E25-5F4352F1138E}" type="presParOf" srcId="{B914C8FE-5FA1-4657-8F07-2C6A1B029E65}" destId="{0EDDAAE1-9EC8-4BA3-800D-6841E044E049}" srcOrd="0" destOrd="0" presId="urn:microsoft.com/office/officeart/2009/3/layout/StepUpProcess"/>
    <dgm:cxn modelId="{C5127FA6-571C-4D59-AA66-C401FF04ADFA}" type="presParOf" srcId="{B914C8FE-5FA1-4657-8F07-2C6A1B029E65}" destId="{00972D4B-97B1-4E05-99DA-1CCB813BE29A}" srcOrd="1" destOrd="0" presId="urn:microsoft.com/office/officeart/2009/3/layout/StepUpProcess"/>
    <dgm:cxn modelId="{B01443D9-44CB-493C-9261-D611C87814B9}" type="presParOf" srcId="{B914C8FE-5FA1-4657-8F07-2C6A1B029E65}" destId="{04A49FE7-49AF-4261-B661-E82C754B17E3}" srcOrd="2" destOrd="0" presId="urn:microsoft.com/office/officeart/2009/3/layout/StepUpProcess"/>
    <dgm:cxn modelId="{6509D6E7-367C-48AD-ABD3-12BF9777CD4A}" type="presParOf" srcId="{F8DF64AD-0F71-45C2-BBC9-B06A805F526D}" destId="{2D4F1C18-DBEA-44B0-89C7-05CF28D1D01F}" srcOrd="3" destOrd="0" presId="urn:microsoft.com/office/officeart/2009/3/layout/StepUpProcess"/>
    <dgm:cxn modelId="{89B9AD19-499D-4879-8899-9909EB7A6C67}" type="presParOf" srcId="{2D4F1C18-DBEA-44B0-89C7-05CF28D1D01F}" destId="{D74837ED-941E-4BFD-BBDD-4DDA72F1C348}" srcOrd="0" destOrd="0" presId="urn:microsoft.com/office/officeart/2009/3/layout/StepUpProcess"/>
    <dgm:cxn modelId="{54A056C3-CB97-4E60-826C-DB544EC1A455}" type="presParOf" srcId="{F8DF64AD-0F71-45C2-BBC9-B06A805F526D}" destId="{64DAA2EC-A28A-4750-8E17-ECB1C6A28B85}" srcOrd="4" destOrd="0" presId="urn:microsoft.com/office/officeart/2009/3/layout/StepUpProcess"/>
    <dgm:cxn modelId="{099F8514-02DB-4DB4-A388-1ACD45414549}" type="presParOf" srcId="{64DAA2EC-A28A-4750-8E17-ECB1C6A28B85}" destId="{7FC9DF22-8B7D-400F-BA09-557F4B71C167}" srcOrd="0" destOrd="0" presId="urn:microsoft.com/office/officeart/2009/3/layout/StepUpProcess"/>
    <dgm:cxn modelId="{7D6672BA-3FC1-44A0-8F73-98ADD7312148}" type="presParOf" srcId="{64DAA2EC-A28A-4750-8E17-ECB1C6A28B85}" destId="{BC801B02-6A80-4834-B384-42384165932E}" srcOrd="1" destOrd="0" presId="urn:microsoft.com/office/officeart/2009/3/layout/StepUpProcess"/>
    <dgm:cxn modelId="{AC74408F-6992-45C7-A84E-B53D63230382}" type="presParOf" srcId="{64DAA2EC-A28A-4750-8E17-ECB1C6A28B85}" destId="{7FDF1CB6-116A-4D39-BEA4-7DE866C11ADA}" srcOrd="2" destOrd="0" presId="urn:microsoft.com/office/officeart/2009/3/layout/StepUpProcess"/>
    <dgm:cxn modelId="{5CD7C146-FF03-4354-B82F-14F849B4AC56}" type="presParOf" srcId="{F8DF64AD-0F71-45C2-BBC9-B06A805F526D}" destId="{71042831-E879-4F08-9FDB-B4D54546F25A}" srcOrd="5" destOrd="0" presId="urn:microsoft.com/office/officeart/2009/3/layout/StepUpProcess"/>
    <dgm:cxn modelId="{7D88D626-CA53-4DC2-9C8F-E4FEBD57A075}" type="presParOf" srcId="{71042831-E879-4F08-9FDB-B4D54546F25A}" destId="{CC7F91B3-9F19-413F-A279-985B268C5DF2}" srcOrd="0" destOrd="0" presId="urn:microsoft.com/office/officeart/2009/3/layout/StepUpProcess"/>
    <dgm:cxn modelId="{2129CD6C-238F-4ABF-8802-3D192E21AC8D}" type="presParOf" srcId="{F8DF64AD-0F71-45C2-BBC9-B06A805F526D}" destId="{5E6E4D63-AEE6-48D6-80AB-07D067F92E8C}" srcOrd="6" destOrd="0" presId="urn:microsoft.com/office/officeart/2009/3/layout/StepUpProcess"/>
    <dgm:cxn modelId="{4FCF7A7E-1F1B-4EF8-8B35-EBF79EE905A8}" type="presParOf" srcId="{5E6E4D63-AEE6-48D6-80AB-07D067F92E8C}" destId="{A2DE8C44-CB82-4261-A311-D3524E997772}" srcOrd="0" destOrd="0" presId="urn:microsoft.com/office/officeart/2009/3/layout/StepUpProcess"/>
    <dgm:cxn modelId="{EA37EDE7-630B-45D5-8C1B-87CC63DE5F52}" type="presParOf" srcId="{5E6E4D63-AEE6-48D6-80AB-07D067F92E8C}" destId="{D0900757-652C-4B44-9647-2545D4A707C6}" srcOrd="1" destOrd="0" presId="urn:microsoft.com/office/officeart/2009/3/layout/StepUpProcess"/>
    <dgm:cxn modelId="{484AA828-95F9-4DD2-9B05-1283AE3EB82E}" type="presParOf" srcId="{5E6E4D63-AEE6-48D6-80AB-07D067F92E8C}" destId="{1DE9FB09-D0B9-4144-820D-035FC3C8DDBE}" srcOrd="2" destOrd="0" presId="urn:microsoft.com/office/officeart/2009/3/layout/StepUpProcess"/>
    <dgm:cxn modelId="{54E635F2-86C9-4E31-990C-F668E722302E}" type="presParOf" srcId="{F8DF64AD-0F71-45C2-BBC9-B06A805F526D}" destId="{E044EB59-B691-42A9-BE75-D5A31D98B38E}" srcOrd="7" destOrd="0" presId="urn:microsoft.com/office/officeart/2009/3/layout/StepUpProcess"/>
    <dgm:cxn modelId="{A118D822-6A65-4204-AC97-F9EB71F2D150}" type="presParOf" srcId="{E044EB59-B691-42A9-BE75-D5A31D98B38E}" destId="{4BC4CD1F-49CB-4387-A4B1-309D502E0545}" srcOrd="0" destOrd="0" presId="urn:microsoft.com/office/officeart/2009/3/layout/StepUpProcess"/>
    <dgm:cxn modelId="{8F8B79EE-EC5F-444E-AB2F-A84F7BB2F492}" type="presParOf" srcId="{F8DF64AD-0F71-45C2-BBC9-B06A805F526D}" destId="{3F1BB33C-44C1-4FAF-A4D6-6F230FDC6E45}" srcOrd="8" destOrd="0" presId="urn:microsoft.com/office/officeart/2009/3/layout/StepUpProcess"/>
    <dgm:cxn modelId="{D4B5B484-4F9E-42AC-9134-A959DAC74D3C}" type="presParOf" srcId="{3F1BB33C-44C1-4FAF-A4D6-6F230FDC6E45}" destId="{82DE744A-FF18-45BD-91ED-F03D1C8A30C9}" srcOrd="0" destOrd="0" presId="urn:microsoft.com/office/officeart/2009/3/layout/StepUpProcess"/>
    <dgm:cxn modelId="{077824C9-A2B0-4752-AB92-95A33AD1DF56}" type="presParOf" srcId="{3F1BB33C-44C1-4FAF-A4D6-6F230FDC6E45}" destId="{608BCBFD-E9D0-42FA-9185-1259D4229220}" srcOrd="1" destOrd="0" presId="urn:microsoft.com/office/officeart/2009/3/layout/StepUp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1937182-FCEE-4886-AC3A-5D5FED6C1C89}" type="doc">
      <dgm:prSet loTypeId="urn:microsoft.com/office/officeart/2005/8/layout/radial6" loCatId="cycle" qsTypeId="urn:microsoft.com/office/officeart/2005/8/quickstyle/3d1" qsCatId="3D" csTypeId="urn:microsoft.com/office/officeart/2005/8/colors/accent2_5" csCatId="accent2" phldr="1"/>
      <dgm:spPr/>
      <dgm:t>
        <a:bodyPr/>
        <a:lstStyle/>
        <a:p>
          <a:endParaRPr lang="en-US"/>
        </a:p>
      </dgm:t>
    </dgm:pt>
    <dgm:pt modelId="{1DBFA0CE-72CA-4E16-8E2E-AF759AF90A78}">
      <dgm:prSet phldrT="[Text]"/>
      <dgm:spPr/>
      <dgm:t>
        <a:bodyPr/>
        <a:lstStyle/>
        <a:p>
          <a:r>
            <a:rPr lang="mn-MN" b="1" dirty="0" smtClean="0">
              <a:solidFill>
                <a:schemeClr val="tx1"/>
              </a:solidFill>
              <a:latin typeface="Times New Roman" panose="02020603050405020304" pitchFamily="18" charset="0"/>
              <a:cs typeface="Times New Roman" panose="02020603050405020304" pitchFamily="18" charset="0"/>
            </a:rPr>
            <a:t>ХАРИУЦЛАГАТАЙ БАЙДАЛ </a:t>
          </a:r>
          <a:endParaRPr lang="en-US" b="1" dirty="0">
            <a:solidFill>
              <a:schemeClr val="tx1"/>
            </a:solidFill>
            <a:latin typeface="Times New Roman" panose="02020603050405020304" pitchFamily="18" charset="0"/>
            <a:cs typeface="Times New Roman" panose="02020603050405020304" pitchFamily="18" charset="0"/>
          </a:endParaRPr>
        </a:p>
      </dgm:t>
    </dgm:pt>
    <dgm:pt modelId="{04370347-0ECF-425F-89B5-8097A8B3C5A7}" type="parTrans" cxnId="{5FF71C08-F3CA-4AE3-9E7F-82AF64800A49}">
      <dgm:prSet/>
      <dgm:spPr/>
      <dgm:t>
        <a:bodyPr/>
        <a:lstStyle/>
        <a:p>
          <a:endParaRPr lang="en-US" b="1">
            <a:solidFill>
              <a:schemeClr val="tx1"/>
            </a:solidFill>
          </a:endParaRPr>
        </a:p>
      </dgm:t>
    </dgm:pt>
    <dgm:pt modelId="{9BBF46A6-FB1D-4CCC-90FC-5467AB759BB4}" type="sibTrans" cxnId="{5FF71C08-F3CA-4AE3-9E7F-82AF64800A49}">
      <dgm:prSet/>
      <dgm:spPr/>
      <dgm:t>
        <a:bodyPr/>
        <a:lstStyle/>
        <a:p>
          <a:endParaRPr lang="en-US" b="1">
            <a:solidFill>
              <a:schemeClr val="tx1"/>
            </a:solidFill>
          </a:endParaRPr>
        </a:p>
      </dgm:t>
    </dgm:pt>
    <dgm:pt modelId="{42A953A1-9C58-4FEE-916B-B3949650106B}">
      <dgm:prSet phldrT="[Text]"/>
      <dgm:spPr/>
      <dgm:t>
        <a:bodyPr/>
        <a:lstStyle/>
        <a:p>
          <a:r>
            <a:rPr lang="mn-MN" b="1" dirty="0" smtClean="0">
              <a:solidFill>
                <a:schemeClr val="tx1"/>
              </a:solidFill>
              <a:latin typeface="Times New Roman" panose="02020603050405020304" pitchFamily="18" charset="0"/>
              <a:cs typeface="Times New Roman" panose="02020603050405020304" pitchFamily="18" charset="0"/>
            </a:rPr>
            <a:t>МЭДЭЭЛЭЛ</a:t>
          </a:r>
          <a:endParaRPr lang="en-US" b="1" dirty="0">
            <a:solidFill>
              <a:schemeClr val="tx1"/>
            </a:solidFill>
            <a:latin typeface="Times New Roman" panose="02020603050405020304" pitchFamily="18" charset="0"/>
            <a:cs typeface="Times New Roman" panose="02020603050405020304" pitchFamily="18" charset="0"/>
          </a:endParaRPr>
        </a:p>
      </dgm:t>
    </dgm:pt>
    <dgm:pt modelId="{900808ED-5039-4169-9099-AF8B7C97B792}" type="parTrans" cxnId="{F6C61100-DA2B-4EF2-AC53-D5474E7F6740}">
      <dgm:prSet/>
      <dgm:spPr/>
      <dgm:t>
        <a:bodyPr/>
        <a:lstStyle/>
        <a:p>
          <a:endParaRPr lang="en-US" b="1">
            <a:solidFill>
              <a:schemeClr val="tx1"/>
            </a:solidFill>
          </a:endParaRPr>
        </a:p>
      </dgm:t>
    </dgm:pt>
    <dgm:pt modelId="{A2DB2C8F-52B6-4F40-9283-813C2291F2D6}" type="sibTrans" cxnId="{F6C61100-DA2B-4EF2-AC53-D5474E7F6740}">
      <dgm:prSet/>
      <dgm:spPr/>
      <dgm:t>
        <a:bodyPr/>
        <a:lstStyle/>
        <a:p>
          <a:endParaRPr lang="en-US" b="1">
            <a:solidFill>
              <a:schemeClr val="tx1"/>
            </a:solidFill>
          </a:endParaRPr>
        </a:p>
      </dgm:t>
    </dgm:pt>
    <dgm:pt modelId="{C5483A51-7CD0-4A28-BD4D-4428088C5537}">
      <dgm:prSet phldrT="[Text]"/>
      <dgm:spPr/>
      <dgm:t>
        <a:bodyPr/>
        <a:lstStyle/>
        <a:p>
          <a:r>
            <a:rPr lang="mn-MN" b="1" dirty="0" smtClean="0">
              <a:solidFill>
                <a:schemeClr val="tx1"/>
              </a:solidFill>
              <a:latin typeface="Times New Roman" panose="02020603050405020304" pitchFamily="18" charset="0"/>
              <a:cs typeface="Times New Roman" panose="02020603050405020304" pitchFamily="18" charset="0"/>
            </a:rPr>
            <a:t>ХАРИЛЦАН ЯРИА</a:t>
          </a:r>
          <a:endParaRPr lang="en-US" b="1" dirty="0">
            <a:solidFill>
              <a:schemeClr val="tx1"/>
            </a:solidFill>
            <a:latin typeface="Times New Roman" panose="02020603050405020304" pitchFamily="18" charset="0"/>
            <a:cs typeface="Times New Roman" panose="02020603050405020304" pitchFamily="18" charset="0"/>
          </a:endParaRPr>
        </a:p>
      </dgm:t>
    </dgm:pt>
    <dgm:pt modelId="{BF999BE4-61DF-4B71-930A-2F84670BECC2}" type="parTrans" cxnId="{6A216BA9-617E-4ACA-AE8B-15FEE44DB17F}">
      <dgm:prSet/>
      <dgm:spPr/>
      <dgm:t>
        <a:bodyPr/>
        <a:lstStyle/>
        <a:p>
          <a:endParaRPr lang="en-US" b="1">
            <a:solidFill>
              <a:schemeClr val="tx1"/>
            </a:solidFill>
          </a:endParaRPr>
        </a:p>
      </dgm:t>
    </dgm:pt>
    <dgm:pt modelId="{50DC0F3D-EA34-4F98-8AEE-E86C736D981C}" type="sibTrans" cxnId="{6A216BA9-617E-4ACA-AE8B-15FEE44DB17F}">
      <dgm:prSet/>
      <dgm:spPr/>
      <dgm:t>
        <a:bodyPr/>
        <a:lstStyle/>
        <a:p>
          <a:endParaRPr lang="en-US" b="1">
            <a:solidFill>
              <a:schemeClr val="tx1"/>
            </a:solidFill>
          </a:endParaRPr>
        </a:p>
      </dgm:t>
    </dgm:pt>
    <dgm:pt modelId="{2BF78229-1199-48C0-A8D1-7A42ECA1CDC2}">
      <dgm:prSet phldrT="[Text]"/>
      <dgm:spPr/>
      <dgm:t>
        <a:bodyPr/>
        <a:lstStyle/>
        <a:p>
          <a:r>
            <a:rPr lang="mn-MN" b="1" dirty="0" smtClean="0">
              <a:solidFill>
                <a:schemeClr val="tx1"/>
              </a:solidFill>
              <a:latin typeface="Times New Roman" panose="02020603050405020304" pitchFamily="18" charset="0"/>
              <a:cs typeface="Times New Roman" panose="02020603050405020304" pitchFamily="18" charset="0"/>
            </a:rPr>
            <a:t>ДУУ ХООЛОЙ</a:t>
          </a:r>
          <a:endParaRPr lang="en-US" b="1" dirty="0">
            <a:solidFill>
              <a:schemeClr val="tx1"/>
            </a:solidFill>
            <a:latin typeface="Times New Roman" panose="02020603050405020304" pitchFamily="18" charset="0"/>
            <a:cs typeface="Times New Roman" panose="02020603050405020304" pitchFamily="18" charset="0"/>
          </a:endParaRPr>
        </a:p>
      </dgm:t>
    </dgm:pt>
    <dgm:pt modelId="{C74F2ED5-0024-4782-9E8A-4C2A80B3A1E0}" type="parTrans" cxnId="{243B461B-A91C-4ABB-8A2A-C5B001DE53A2}">
      <dgm:prSet/>
      <dgm:spPr/>
      <dgm:t>
        <a:bodyPr/>
        <a:lstStyle/>
        <a:p>
          <a:endParaRPr lang="en-US" b="1">
            <a:solidFill>
              <a:schemeClr val="tx1"/>
            </a:solidFill>
          </a:endParaRPr>
        </a:p>
      </dgm:t>
    </dgm:pt>
    <dgm:pt modelId="{82F8C036-F1DA-4D23-87A8-2D2D55C51930}" type="sibTrans" cxnId="{243B461B-A91C-4ABB-8A2A-C5B001DE53A2}">
      <dgm:prSet/>
      <dgm:spPr/>
      <dgm:t>
        <a:bodyPr/>
        <a:lstStyle/>
        <a:p>
          <a:endParaRPr lang="en-US" b="1">
            <a:solidFill>
              <a:schemeClr val="tx1"/>
            </a:solidFill>
          </a:endParaRPr>
        </a:p>
      </dgm:t>
    </dgm:pt>
    <dgm:pt modelId="{151D9A59-E599-46AF-90A7-0ED8F6F84B8B}" type="pres">
      <dgm:prSet presAssocID="{21937182-FCEE-4886-AC3A-5D5FED6C1C89}" presName="Name0" presStyleCnt="0">
        <dgm:presLayoutVars>
          <dgm:chMax val="1"/>
          <dgm:dir/>
          <dgm:animLvl val="ctr"/>
          <dgm:resizeHandles val="exact"/>
        </dgm:presLayoutVars>
      </dgm:prSet>
      <dgm:spPr/>
      <dgm:t>
        <a:bodyPr/>
        <a:lstStyle/>
        <a:p>
          <a:endParaRPr lang="en-US"/>
        </a:p>
      </dgm:t>
    </dgm:pt>
    <dgm:pt modelId="{52327CF0-6E86-4B7E-BFC0-8B5F6DD2F432}" type="pres">
      <dgm:prSet presAssocID="{1DBFA0CE-72CA-4E16-8E2E-AF759AF90A78}" presName="centerShape" presStyleLbl="node0" presStyleIdx="0" presStyleCnt="1" custScaleX="135597" custScaleY="136381"/>
      <dgm:spPr/>
      <dgm:t>
        <a:bodyPr/>
        <a:lstStyle/>
        <a:p>
          <a:endParaRPr lang="en-US"/>
        </a:p>
      </dgm:t>
    </dgm:pt>
    <dgm:pt modelId="{AD83BA02-60CC-4753-A7CC-F5872C282DD1}" type="pres">
      <dgm:prSet presAssocID="{42A953A1-9C58-4FEE-916B-B3949650106B}" presName="node" presStyleLbl="node1" presStyleIdx="0" presStyleCnt="3" custScaleX="140293" custScaleY="147568">
        <dgm:presLayoutVars>
          <dgm:bulletEnabled val="1"/>
        </dgm:presLayoutVars>
      </dgm:prSet>
      <dgm:spPr/>
      <dgm:t>
        <a:bodyPr/>
        <a:lstStyle/>
        <a:p>
          <a:endParaRPr lang="en-US"/>
        </a:p>
      </dgm:t>
    </dgm:pt>
    <dgm:pt modelId="{AD19EB87-0CE3-46D4-9773-462C2AFC3223}" type="pres">
      <dgm:prSet presAssocID="{42A953A1-9C58-4FEE-916B-B3949650106B}" presName="dummy" presStyleCnt="0"/>
      <dgm:spPr/>
      <dgm:t>
        <a:bodyPr/>
        <a:lstStyle/>
        <a:p>
          <a:endParaRPr lang="en-US"/>
        </a:p>
      </dgm:t>
    </dgm:pt>
    <dgm:pt modelId="{B0933A12-64C1-4F7D-BF0C-15AB30263E84}" type="pres">
      <dgm:prSet presAssocID="{A2DB2C8F-52B6-4F40-9283-813C2291F2D6}" presName="sibTrans" presStyleLbl="sibTrans2D1" presStyleIdx="0" presStyleCnt="3"/>
      <dgm:spPr/>
      <dgm:t>
        <a:bodyPr/>
        <a:lstStyle/>
        <a:p>
          <a:endParaRPr lang="en-US"/>
        </a:p>
      </dgm:t>
    </dgm:pt>
    <dgm:pt modelId="{016A8CD3-993E-468F-930F-A576283F2BAA}" type="pres">
      <dgm:prSet presAssocID="{C5483A51-7CD0-4A28-BD4D-4428088C5537}" presName="node" presStyleLbl="node1" presStyleIdx="1" presStyleCnt="3" custScaleX="149647" custScaleY="148434">
        <dgm:presLayoutVars>
          <dgm:bulletEnabled val="1"/>
        </dgm:presLayoutVars>
      </dgm:prSet>
      <dgm:spPr/>
      <dgm:t>
        <a:bodyPr/>
        <a:lstStyle/>
        <a:p>
          <a:endParaRPr lang="en-US"/>
        </a:p>
      </dgm:t>
    </dgm:pt>
    <dgm:pt modelId="{649350BC-E1EB-4D56-87A8-D1B89DB24C49}" type="pres">
      <dgm:prSet presAssocID="{C5483A51-7CD0-4A28-BD4D-4428088C5537}" presName="dummy" presStyleCnt="0"/>
      <dgm:spPr/>
      <dgm:t>
        <a:bodyPr/>
        <a:lstStyle/>
        <a:p>
          <a:endParaRPr lang="en-US"/>
        </a:p>
      </dgm:t>
    </dgm:pt>
    <dgm:pt modelId="{F0299B74-B8AE-4EE2-9093-59F239DCBD88}" type="pres">
      <dgm:prSet presAssocID="{50DC0F3D-EA34-4F98-8AEE-E86C736D981C}" presName="sibTrans" presStyleLbl="sibTrans2D1" presStyleIdx="1" presStyleCnt="3"/>
      <dgm:spPr/>
      <dgm:t>
        <a:bodyPr/>
        <a:lstStyle/>
        <a:p>
          <a:endParaRPr lang="en-US"/>
        </a:p>
      </dgm:t>
    </dgm:pt>
    <dgm:pt modelId="{9AA3985E-E5F9-4924-B9D1-4DF56097B648}" type="pres">
      <dgm:prSet presAssocID="{2BF78229-1199-48C0-A8D1-7A42ECA1CDC2}" presName="node" presStyleLbl="node1" presStyleIdx="2" presStyleCnt="3" custScaleX="157142" custScaleY="168047">
        <dgm:presLayoutVars>
          <dgm:bulletEnabled val="1"/>
        </dgm:presLayoutVars>
      </dgm:prSet>
      <dgm:spPr/>
      <dgm:t>
        <a:bodyPr/>
        <a:lstStyle/>
        <a:p>
          <a:endParaRPr lang="en-US"/>
        </a:p>
      </dgm:t>
    </dgm:pt>
    <dgm:pt modelId="{A8942487-D087-4708-A974-6E5767DE71EF}" type="pres">
      <dgm:prSet presAssocID="{2BF78229-1199-48C0-A8D1-7A42ECA1CDC2}" presName="dummy" presStyleCnt="0"/>
      <dgm:spPr/>
      <dgm:t>
        <a:bodyPr/>
        <a:lstStyle/>
        <a:p>
          <a:endParaRPr lang="en-US"/>
        </a:p>
      </dgm:t>
    </dgm:pt>
    <dgm:pt modelId="{A9116049-5B7E-422A-8439-9FB111E7B920}" type="pres">
      <dgm:prSet presAssocID="{82F8C036-F1DA-4D23-87A8-2D2D55C51930}" presName="sibTrans" presStyleLbl="sibTrans2D1" presStyleIdx="2" presStyleCnt="3"/>
      <dgm:spPr/>
      <dgm:t>
        <a:bodyPr/>
        <a:lstStyle/>
        <a:p>
          <a:endParaRPr lang="en-US"/>
        </a:p>
      </dgm:t>
    </dgm:pt>
  </dgm:ptLst>
  <dgm:cxnLst>
    <dgm:cxn modelId="{D5BCDCED-2FF3-4304-AD96-D8F8FAA2753E}" type="presOf" srcId="{50DC0F3D-EA34-4F98-8AEE-E86C736D981C}" destId="{F0299B74-B8AE-4EE2-9093-59F239DCBD88}" srcOrd="0" destOrd="0" presId="urn:microsoft.com/office/officeart/2005/8/layout/radial6"/>
    <dgm:cxn modelId="{243B461B-A91C-4ABB-8A2A-C5B001DE53A2}" srcId="{1DBFA0CE-72CA-4E16-8E2E-AF759AF90A78}" destId="{2BF78229-1199-48C0-A8D1-7A42ECA1CDC2}" srcOrd="2" destOrd="0" parTransId="{C74F2ED5-0024-4782-9E8A-4C2A80B3A1E0}" sibTransId="{82F8C036-F1DA-4D23-87A8-2D2D55C51930}"/>
    <dgm:cxn modelId="{5FF71C08-F3CA-4AE3-9E7F-82AF64800A49}" srcId="{21937182-FCEE-4886-AC3A-5D5FED6C1C89}" destId="{1DBFA0CE-72CA-4E16-8E2E-AF759AF90A78}" srcOrd="0" destOrd="0" parTransId="{04370347-0ECF-425F-89B5-8097A8B3C5A7}" sibTransId="{9BBF46A6-FB1D-4CCC-90FC-5467AB759BB4}"/>
    <dgm:cxn modelId="{6A216BA9-617E-4ACA-AE8B-15FEE44DB17F}" srcId="{1DBFA0CE-72CA-4E16-8E2E-AF759AF90A78}" destId="{C5483A51-7CD0-4A28-BD4D-4428088C5537}" srcOrd="1" destOrd="0" parTransId="{BF999BE4-61DF-4B71-930A-2F84670BECC2}" sibTransId="{50DC0F3D-EA34-4F98-8AEE-E86C736D981C}"/>
    <dgm:cxn modelId="{8DC7CC41-995A-48C1-86C6-5F781D6F577C}" type="presOf" srcId="{1DBFA0CE-72CA-4E16-8E2E-AF759AF90A78}" destId="{52327CF0-6E86-4B7E-BFC0-8B5F6DD2F432}" srcOrd="0" destOrd="0" presId="urn:microsoft.com/office/officeart/2005/8/layout/radial6"/>
    <dgm:cxn modelId="{654EAFAB-CFFE-4034-BBAB-780D4FF37D8C}" type="presOf" srcId="{2BF78229-1199-48C0-A8D1-7A42ECA1CDC2}" destId="{9AA3985E-E5F9-4924-B9D1-4DF56097B648}" srcOrd="0" destOrd="0" presId="urn:microsoft.com/office/officeart/2005/8/layout/radial6"/>
    <dgm:cxn modelId="{AC8032FE-3D21-472B-9D43-DA6127D99E2E}" type="presOf" srcId="{C5483A51-7CD0-4A28-BD4D-4428088C5537}" destId="{016A8CD3-993E-468F-930F-A576283F2BAA}" srcOrd="0" destOrd="0" presId="urn:microsoft.com/office/officeart/2005/8/layout/radial6"/>
    <dgm:cxn modelId="{4984490B-261F-4CB8-A698-72131485E42F}" type="presOf" srcId="{A2DB2C8F-52B6-4F40-9283-813C2291F2D6}" destId="{B0933A12-64C1-4F7D-BF0C-15AB30263E84}" srcOrd="0" destOrd="0" presId="urn:microsoft.com/office/officeart/2005/8/layout/radial6"/>
    <dgm:cxn modelId="{B109C01D-9C2D-4697-AEE8-AC37692E71FD}" type="presOf" srcId="{21937182-FCEE-4886-AC3A-5D5FED6C1C89}" destId="{151D9A59-E599-46AF-90A7-0ED8F6F84B8B}" srcOrd="0" destOrd="0" presId="urn:microsoft.com/office/officeart/2005/8/layout/radial6"/>
    <dgm:cxn modelId="{AE7F706E-701E-4E8A-84D9-A386D2DC1D02}" type="presOf" srcId="{42A953A1-9C58-4FEE-916B-B3949650106B}" destId="{AD83BA02-60CC-4753-A7CC-F5872C282DD1}" srcOrd="0" destOrd="0" presId="urn:microsoft.com/office/officeart/2005/8/layout/radial6"/>
    <dgm:cxn modelId="{F6C61100-DA2B-4EF2-AC53-D5474E7F6740}" srcId="{1DBFA0CE-72CA-4E16-8E2E-AF759AF90A78}" destId="{42A953A1-9C58-4FEE-916B-B3949650106B}" srcOrd="0" destOrd="0" parTransId="{900808ED-5039-4169-9099-AF8B7C97B792}" sibTransId="{A2DB2C8F-52B6-4F40-9283-813C2291F2D6}"/>
    <dgm:cxn modelId="{18A5BFA8-2143-4661-AD23-84F7EFB34AB5}" type="presOf" srcId="{82F8C036-F1DA-4D23-87A8-2D2D55C51930}" destId="{A9116049-5B7E-422A-8439-9FB111E7B920}" srcOrd="0" destOrd="0" presId="urn:microsoft.com/office/officeart/2005/8/layout/radial6"/>
    <dgm:cxn modelId="{72E1EAA9-B6D5-4B4F-8E68-02F116AC338E}" type="presParOf" srcId="{151D9A59-E599-46AF-90A7-0ED8F6F84B8B}" destId="{52327CF0-6E86-4B7E-BFC0-8B5F6DD2F432}" srcOrd="0" destOrd="0" presId="urn:microsoft.com/office/officeart/2005/8/layout/radial6"/>
    <dgm:cxn modelId="{A8925C0B-7B05-425B-828A-BB43BA96FF8A}" type="presParOf" srcId="{151D9A59-E599-46AF-90A7-0ED8F6F84B8B}" destId="{AD83BA02-60CC-4753-A7CC-F5872C282DD1}" srcOrd="1" destOrd="0" presId="urn:microsoft.com/office/officeart/2005/8/layout/radial6"/>
    <dgm:cxn modelId="{ECDC4C97-E389-4998-9DFE-8F3D5D02E792}" type="presParOf" srcId="{151D9A59-E599-46AF-90A7-0ED8F6F84B8B}" destId="{AD19EB87-0CE3-46D4-9773-462C2AFC3223}" srcOrd="2" destOrd="0" presId="urn:microsoft.com/office/officeart/2005/8/layout/radial6"/>
    <dgm:cxn modelId="{73915571-5391-49C1-896E-93FF03E781DA}" type="presParOf" srcId="{151D9A59-E599-46AF-90A7-0ED8F6F84B8B}" destId="{B0933A12-64C1-4F7D-BF0C-15AB30263E84}" srcOrd="3" destOrd="0" presId="urn:microsoft.com/office/officeart/2005/8/layout/radial6"/>
    <dgm:cxn modelId="{2BD49B3F-8D0D-4784-82E4-787DEFE92238}" type="presParOf" srcId="{151D9A59-E599-46AF-90A7-0ED8F6F84B8B}" destId="{016A8CD3-993E-468F-930F-A576283F2BAA}" srcOrd="4" destOrd="0" presId="urn:microsoft.com/office/officeart/2005/8/layout/radial6"/>
    <dgm:cxn modelId="{86E13BC2-DCC3-4E07-B048-3E12173FBCC4}" type="presParOf" srcId="{151D9A59-E599-46AF-90A7-0ED8F6F84B8B}" destId="{649350BC-E1EB-4D56-87A8-D1B89DB24C49}" srcOrd="5" destOrd="0" presId="urn:microsoft.com/office/officeart/2005/8/layout/radial6"/>
    <dgm:cxn modelId="{FE322C33-1FB4-468A-B8FC-D73E0EF35C46}" type="presParOf" srcId="{151D9A59-E599-46AF-90A7-0ED8F6F84B8B}" destId="{F0299B74-B8AE-4EE2-9093-59F239DCBD88}" srcOrd="6" destOrd="0" presId="urn:microsoft.com/office/officeart/2005/8/layout/radial6"/>
    <dgm:cxn modelId="{3966399E-C39E-4270-9F22-4F95FB322E37}" type="presParOf" srcId="{151D9A59-E599-46AF-90A7-0ED8F6F84B8B}" destId="{9AA3985E-E5F9-4924-B9D1-4DF56097B648}" srcOrd="7" destOrd="0" presId="urn:microsoft.com/office/officeart/2005/8/layout/radial6"/>
    <dgm:cxn modelId="{54F88941-BBEC-477D-A689-547B40147237}" type="presParOf" srcId="{151D9A59-E599-46AF-90A7-0ED8F6F84B8B}" destId="{A8942487-D087-4708-A974-6E5767DE71EF}" srcOrd="8" destOrd="0" presId="urn:microsoft.com/office/officeart/2005/8/layout/radial6"/>
    <dgm:cxn modelId="{1E7308C1-202D-4822-906A-7CB278C5ED3A}" type="presParOf" srcId="{151D9A59-E599-46AF-90A7-0ED8F6F84B8B}" destId="{A9116049-5B7E-422A-8439-9FB111E7B920}" srcOrd="9"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6B07253A-1E0E-48CF-BC50-A19070298E98}" type="doc">
      <dgm:prSet loTypeId="urn:diagrams.loki3.com/VaryingWidthList" loCatId="list" qsTypeId="urn:microsoft.com/office/officeart/2005/8/quickstyle/3d2" qsCatId="3D" csTypeId="urn:microsoft.com/office/officeart/2005/8/colors/colorful2" csCatId="colorful" phldr="1"/>
      <dgm:spPr/>
    </dgm:pt>
    <dgm:pt modelId="{8C403BCA-2712-4C6C-99BF-D94A797AAC18}">
      <dgm:prSet phldrT="[Text]" custT="1"/>
      <dgm:spPr/>
      <dgm:t>
        <a:bodyPr/>
        <a:lstStyle/>
        <a:p>
          <a:r>
            <a:rPr lang="mn-MN" sz="2200" b="1" dirty="0" smtClean="0">
              <a:latin typeface="Times New Roman" pitchFamily="18" charset="0"/>
              <a:ea typeface="Verdana" panose="020B0604030504040204" pitchFamily="34" charset="0"/>
              <a:cs typeface="Times New Roman" pitchFamily="18" charset="0"/>
            </a:rPr>
            <a:t>Чингэлтэй дүүрэг 12 хороо Их эмчийн орон тоог батлуулж </a:t>
          </a:r>
          <a:r>
            <a:rPr lang="en-US" sz="2200" b="1" dirty="0" smtClean="0">
              <a:latin typeface="Times New Roman" pitchFamily="18" charset="0"/>
              <a:ea typeface="Verdana" panose="020B0604030504040204" pitchFamily="34" charset="0"/>
              <a:cs typeface="Times New Roman" pitchFamily="18" charset="0"/>
            </a:rPr>
            <a:t>2015 </a:t>
          </a:r>
          <a:r>
            <a:rPr lang="mn-MN" sz="2200" b="1" dirty="0" smtClean="0">
              <a:latin typeface="Times New Roman" pitchFamily="18" charset="0"/>
              <a:ea typeface="Verdana" panose="020B0604030504040204" pitchFamily="34" charset="0"/>
              <a:cs typeface="Times New Roman" pitchFamily="18" charset="0"/>
            </a:rPr>
            <a:t>оны 12 –р сарын 1 эхлэн ажлуулсан бөгөөд цалингийн зардал болох 7,5 сая төгрөг төсөвт суугдсан</a:t>
          </a:r>
          <a:endParaRPr lang="en-US" sz="2200" dirty="0"/>
        </a:p>
      </dgm:t>
    </dgm:pt>
    <dgm:pt modelId="{0638FCA4-ADD2-4319-9B1F-09082EEF216B}" type="parTrans" cxnId="{78F66C63-F9EF-47A5-B369-93F7868A7AD0}">
      <dgm:prSet/>
      <dgm:spPr/>
      <dgm:t>
        <a:bodyPr/>
        <a:lstStyle/>
        <a:p>
          <a:endParaRPr lang="en-US"/>
        </a:p>
      </dgm:t>
    </dgm:pt>
    <dgm:pt modelId="{F8AD2110-8362-4875-959A-6D4AEEA8BCDA}" type="sibTrans" cxnId="{78F66C63-F9EF-47A5-B369-93F7868A7AD0}">
      <dgm:prSet/>
      <dgm:spPr/>
      <dgm:t>
        <a:bodyPr/>
        <a:lstStyle/>
        <a:p>
          <a:endParaRPr lang="en-US"/>
        </a:p>
      </dgm:t>
    </dgm:pt>
    <dgm:pt modelId="{AF6D5782-8A0B-42EC-BEE3-05848CE51942}">
      <dgm:prSet phldrT="[Text]" custT="1"/>
      <dgm:spPr/>
      <dgm:t>
        <a:bodyPr/>
        <a:lstStyle/>
        <a:p>
          <a:r>
            <a:rPr lang="mn-MN" sz="2200" b="1" dirty="0" smtClean="0">
              <a:latin typeface="Times New Roman" pitchFamily="18" charset="0"/>
              <a:ea typeface="Verdana" panose="020B0604030504040204" pitchFamily="34" charset="0"/>
              <a:cs typeface="Times New Roman" pitchFamily="18" charset="0"/>
            </a:rPr>
            <a:t>Өвөрхангай аймгийн</a:t>
          </a:r>
          <a:r>
            <a:rPr lang="en-US" sz="2200" b="1" dirty="0" smtClean="0">
              <a:latin typeface="Times New Roman" pitchFamily="18" charset="0"/>
              <a:ea typeface="Verdana" panose="020B0604030504040204" pitchFamily="34" charset="0"/>
              <a:cs typeface="Times New Roman" pitchFamily="18" charset="0"/>
            </a:rPr>
            <a:t> </a:t>
          </a:r>
          <a:r>
            <a:rPr lang="mn-MN" sz="2200" b="1" dirty="0" smtClean="0">
              <a:latin typeface="Times New Roman" pitchFamily="18" charset="0"/>
              <a:ea typeface="Verdana" panose="020B0604030504040204" pitchFamily="34" charset="0"/>
              <a:cs typeface="Times New Roman" pitchFamily="18" charset="0"/>
            </a:rPr>
            <a:t>Хужирт сум Эрүүл мэндийн тоног төхөөрөмж</a:t>
          </a:r>
          <a:endParaRPr lang="en-US" sz="2200" dirty="0"/>
        </a:p>
      </dgm:t>
    </dgm:pt>
    <dgm:pt modelId="{052B0FA8-8FEA-44A4-B991-54AE60657BC0}" type="parTrans" cxnId="{3D946514-904F-487E-8BF4-B3D4483F369F}">
      <dgm:prSet/>
      <dgm:spPr/>
      <dgm:t>
        <a:bodyPr/>
        <a:lstStyle/>
        <a:p>
          <a:endParaRPr lang="en-US"/>
        </a:p>
      </dgm:t>
    </dgm:pt>
    <dgm:pt modelId="{A4FD7619-A31D-4A29-BC59-265290F1F323}" type="sibTrans" cxnId="{3D946514-904F-487E-8BF4-B3D4483F369F}">
      <dgm:prSet/>
      <dgm:spPr/>
      <dgm:t>
        <a:bodyPr/>
        <a:lstStyle/>
        <a:p>
          <a:endParaRPr lang="en-US"/>
        </a:p>
      </dgm:t>
    </dgm:pt>
    <dgm:pt modelId="{13A9AEB0-CF91-45E0-AAF3-BFFE9EC5EC17}">
      <dgm:prSet phldrT="[Text]" custT="1"/>
      <dgm:spPr/>
      <dgm:t>
        <a:bodyPr/>
        <a:lstStyle/>
        <a:p>
          <a:r>
            <a:rPr lang="mn-MN" sz="2200" b="1" dirty="0" smtClean="0">
              <a:latin typeface="Times New Roman" pitchFamily="18" charset="0"/>
              <a:ea typeface="Verdana" panose="020B0604030504040204" pitchFamily="34" charset="0"/>
              <a:cs typeface="Times New Roman" pitchFamily="18" charset="0"/>
            </a:rPr>
            <a:t>Баянзүрх дүүргийн 17-р хороо: </a:t>
          </a:r>
        </a:p>
        <a:p>
          <a:r>
            <a:rPr lang="mn-MN" sz="2200" b="1" dirty="0" smtClean="0">
              <a:latin typeface="Times New Roman" pitchFamily="18" charset="0"/>
              <a:ea typeface="Verdana" panose="020B0604030504040204" pitchFamily="34" charset="0"/>
              <a:cs typeface="Times New Roman" pitchFamily="18" charset="0"/>
            </a:rPr>
            <a:t>1 их эмч, 1 сувилагч нэмж ажлуулсан</a:t>
          </a:r>
          <a:endParaRPr lang="en-US" sz="2200" dirty="0"/>
        </a:p>
      </dgm:t>
    </dgm:pt>
    <dgm:pt modelId="{CF08B85C-178D-4623-95B2-DFA90F4D336E}" type="parTrans" cxnId="{827BF42E-F166-4219-B74C-16B10563A905}">
      <dgm:prSet/>
      <dgm:spPr/>
      <dgm:t>
        <a:bodyPr/>
        <a:lstStyle/>
        <a:p>
          <a:endParaRPr lang="en-US"/>
        </a:p>
      </dgm:t>
    </dgm:pt>
    <dgm:pt modelId="{5E7B5835-F2EB-4CD8-8C0A-D04BDEA30ACD}" type="sibTrans" cxnId="{827BF42E-F166-4219-B74C-16B10563A905}">
      <dgm:prSet/>
      <dgm:spPr/>
      <dgm:t>
        <a:bodyPr/>
        <a:lstStyle/>
        <a:p>
          <a:endParaRPr lang="en-US"/>
        </a:p>
      </dgm:t>
    </dgm:pt>
    <dgm:pt modelId="{EE6B034C-63A2-4410-9197-E54CBB8AC25E}" type="pres">
      <dgm:prSet presAssocID="{6B07253A-1E0E-48CF-BC50-A19070298E98}" presName="Name0" presStyleCnt="0">
        <dgm:presLayoutVars>
          <dgm:resizeHandles/>
        </dgm:presLayoutVars>
      </dgm:prSet>
      <dgm:spPr/>
    </dgm:pt>
    <dgm:pt modelId="{DEA5137C-16D4-4218-BCD3-6EFB59D4B2AC}" type="pres">
      <dgm:prSet presAssocID="{8C403BCA-2712-4C6C-99BF-D94A797AAC18}" presName="text" presStyleLbl="node1" presStyleIdx="0" presStyleCnt="3">
        <dgm:presLayoutVars>
          <dgm:bulletEnabled val="1"/>
        </dgm:presLayoutVars>
      </dgm:prSet>
      <dgm:spPr/>
      <dgm:t>
        <a:bodyPr/>
        <a:lstStyle/>
        <a:p>
          <a:endParaRPr lang="en-US"/>
        </a:p>
      </dgm:t>
    </dgm:pt>
    <dgm:pt modelId="{3F5B96E4-9D10-4EE3-8B5E-8F9812FEC3D7}" type="pres">
      <dgm:prSet presAssocID="{F8AD2110-8362-4875-959A-6D4AEEA8BCDA}" presName="space" presStyleCnt="0"/>
      <dgm:spPr/>
    </dgm:pt>
    <dgm:pt modelId="{9DF44A6C-DB4F-40E4-8205-50BD75A1F05A}" type="pres">
      <dgm:prSet presAssocID="{AF6D5782-8A0B-42EC-BEE3-05848CE51942}" presName="text" presStyleLbl="node1" presStyleIdx="1" presStyleCnt="3" custScaleX="204287">
        <dgm:presLayoutVars>
          <dgm:bulletEnabled val="1"/>
        </dgm:presLayoutVars>
      </dgm:prSet>
      <dgm:spPr/>
      <dgm:t>
        <a:bodyPr/>
        <a:lstStyle/>
        <a:p>
          <a:endParaRPr lang="en-US"/>
        </a:p>
      </dgm:t>
    </dgm:pt>
    <dgm:pt modelId="{FC21E420-BE24-41C8-8D07-A746DB982886}" type="pres">
      <dgm:prSet presAssocID="{A4FD7619-A31D-4A29-BC59-265290F1F323}" presName="space" presStyleCnt="0"/>
      <dgm:spPr/>
    </dgm:pt>
    <dgm:pt modelId="{738CC01A-6680-403A-A0EF-5C72704BD517}" type="pres">
      <dgm:prSet presAssocID="{13A9AEB0-CF91-45E0-AAF3-BFFE9EC5EC17}" presName="text" presStyleLbl="node1" presStyleIdx="2" presStyleCnt="3" custScaleX="180028">
        <dgm:presLayoutVars>
          <dgm:bulletEnabled val="1"/>
        </dgm:presLayoutVars>
      </dgm:prSet>
      <dgm:spPr/>
      <dgm:t>
        <a:bodyPr/>
        <a:lstStyle/>
        <a:p>
          <a:endParaRPr lang="en-US"/>
        </a:p>
      </dgm:t>
    </dgm:pt>
  </dgm:ptLst>
  <dgm:cxnLst>
    <dgm:cxn modelId="{0042E8B3-C997-4717-8B8C-5ECEF4A66B8D}" type="presOf" srcId="{6B07253A-1E0E-48CF-BC50-A19070298E98}" destId="{EE6B034C-63A2-4410-9197-E54CBB8AC25E}" srcOrd="0" destOrd="0" presId="urn:diagrams.loki3.com/VaryingWidthList"/>
    <dgm:cxn modelId="{AF9E8CF5-4A7D-4234-AD6C-CD6B9A303D2D}" type="presOf" srcId="{13A9AEB0-CF91-45E0-AAF3-BFFE9EC5EC17}" destId="{738CC01A-6680-403A-A0EF-5C72704BD517}" srcOrd="0" destOrd="0" presId="urn:diagrams.loki3.com/VaryingWidthList"/>
    <dgm:cxn modelId="{827BF42E-F166-4219-B74C-16B10563A905}" srcId="{6B07253A-1E0E-48CF-BC50-A19070298E98}" destId="{13A9AEB0-CF91-45E0-AAF3-BFFE9EC5EC17}" srcOrd="2" destOrd="0" parTransId="{CF08B85C-178D-4623-95B2-DFA90F4D336E}" sibTransId="{5E7B5835-F2EB-4CD8-8C0A-D04BDEA30ACD}"/>
    <dgm:cxn modelId="{78F66C63-F9EF-47A5-B369-93F7868A7AD0}" srcId="{6B07253A-1E0E-48CF-BC50-A19070298E98}" destId="{8C403BCA-2712-4C6C-99BF-D94A797AAC18}" srcOrd="0" destOrd="0" parTransId="{0638FCA4-ADD2-4319-9B1F-09082EEF216B}" sibTransId="{F8AD2110-8362-4875-959A-6D4AEEA8BCDA}"/>
    <dgm:cxn modelId="{5564599A-5553-471B-A150-23CCEFCD7231}" type="presOf" srcId="{AF6D5782-8A0B-42EC-BEE3-05848CE51942}" destId="{9DF44A6C-DB4F-40E4-8205-50BD75A1F05A}" srcOrd="0" destOrd="0" presId="urn:diagrams.loki3.com/VaryingWidthList"/>
    <dgm:cxn modelId="{A6C2BE8E-6017-4CD0-A4D1-94D1D8191B59}" type="presOf" srcId="{8C403BCA-2712-4C6C-99BF-D94A797AAC18}" destId="{DEA5137C-16D4-4218-BCD3-6EFB59D4B2AC}" srcOrd="0" destOrd="0" presId="urn:diagrams.loki3.com/VaryingWidthList"/>
    <dgm:cxn modelId="{3D946514-904F-487E-8BF4-B3D4483F369F}" srcId="{6B07253A-1E0E-48CF-BC50-A19070298E98}" destId="{AF6D5782-8A0B-42EC-BEE3-05848CE51942}" srcOrd="1" destOrd="0" parTransId="{052B0FA8-8FEA-44A4-B991-54AE60657BC0}" sibTransId="{A4FD7619-A31D-4A29-BC59-265290F1F323}"/>
    <dgm:cxn modelId="{BA254F7B-83CA-46A4-8EFC-9B767926303E}" type="presParOf" srcId="{EE6B034C-63A2-4410-9197-E54CBB8AC25E}" destId="{DEA5137C-16D4-4218-BCD3-6EFB59D4B2AC}" srcOrd="0" destOrd="0" presId="urn:diagrams.loki3.com/VaryingWidthList"/>
    <dgm:cxn modelId="{0013D64C-8FEE-48C0-A19A-EF38A40AB9B0}" type="presParOf" srcId="{EE6B034C-63A2-4410-9197-E54CBB8AC25E}" destId="{3F5B96E4-9D10-4EE3-8B5E-8F9812FEC3D7}" srcOrd="1" destOrd="0" presId="urn:diagrams.loki3.com/VaryingWidthList"/>
    <dgm:cxn modelId="{C6768E6E-6EAF-47DD-98ED-F42CBC671FEA}" type="presParOf" srcId="{EE6B034C-63A2-4410-9197-E54CBB8AC25E}" destId="{9DF44A6C-DB4F-40E4-8205-50BD75A1F05A}" srcOrd="2" destOrd="0" presId="urn:diagrams.loki3.com/VaryingWidthList"/>
    <dgm:cxn modelId="{0164780C-CABB-4391-905F-18B275CA7DAC}" type="presParOf" srcId="{EE6B034C-63A2-4410-9197-E54CBB8AC25E}" destId="{FC21E420-BE24-41C8-8D07-A746DB982886}" srcOrd="3" destOrd="0" presId="urn:diagrams.loki3.com/VaryingWidthList"/>
    <dgm:cxn modelId="{AE7970C9-535C-4003-9AA7-81D35545F8D7}" type="presParOf" srcId="{EE6B034C-63A2-4410-9197-E54CBB8AC25E}" destId="{738CC01A-6680-403A-A0EF-5C72704BD517}" srcOrd="4" destOrd="0" presId="urn:diagrams.loki3.com/VaryingWidth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878DD4-427F-4565-8BAB-86EFC07DADC1}" type="doc">
      <dgm:prSet loTypeId="urn:microsoft.com/office/officeart/2005/8/layout/vProcess5" loCatId="process" qsTypeId="urn:microsoft.com/office/officeart/2005/8/quickstyle/simple2" qsCatId="simple" csTypeId="urn:microsoft.com/office/officeart/2005/8/colors/colorful5" csCatId="colorful" phldr="1"/>
      <dgm:spPr/>
      <dgm:t>
        <a:bodyPr/>
        <a:lstStyle/>
        <a:p>
          <a:endParaRPr lang="en-US"/>
        </a:p>
      </dgm:t>
    </dgm:pt>
    <dgm:pt modelId="{DC74506D-A1B7-412D-837C-CFDF025C0A63}">
      <dgm:prSet phldrT="[Text]" custT="1"/>
      <dgm:spPr/>
      <dgm:t>
        <a:bodyPr/>
        <a:lstStyle/>
        <a:p>
          <a:endParaRPr lang="en-US" sz="1800" b="1" dirty="0" smtClean="0">
            <a:latin typeface="Times New Roman" panose="02020603050405020304" pitchFamily="18" charset="0"/>
            <a:cs typeface="Times New Roman" panose="02020603050405020304" pitchFamily="18" charset="0"/>
          </a:endParaRPr>
        </a:p>
        <a:p>
          <a:endParaRPr lang="en-US" sz="1800" b="1" dirty="0" smtClean="0">
            <a:latin typeface="Times New Roman" panose="02020603050405020304" pitchFamily="18" charset="0"/>
            <a:cs typeface="Times New Roman" panose="02020603050405020304" pitchFamily="18" charset="0"/>
          </a:endParaRPr>
        </a:p>
        <a:p>
          <a:r>
            <a:rPr lang="mn-MN" sz="1800" b="1" dirty="0" smtClean="0">
              <a:latin typeface="Times New Roman" panose="02020603050405020304" pitchFamily="18" charset="0"/>
              <a:cs typeface="Times New Roman" panose="02020603050405020304" pitchFamily="18" charset="0"/>
            </a:rPr>
            <a:t>Шаардлагатай тусламж үйлчилгээг авах</a:t>
          </a:r>
        </a:p>
        <a:p>
          <a:endParaRPr lang="mn-MN" sz="1800" b="1" dirty="0" smtClean="0">
            <a:latin typeface="Times New Roman" panose="02020603050405020304" pitchFamily="18" charset="0"/>
            <a:cs typeface="Times New Roman" panose="02020603050405020304" pitchFamily="18" charset="0"/>
          </a:endParaRPr>
        </a:p>
        <a:p>
          <a:endParaRPr lang="en-US" sz="1800" dirty="0"/>
        </a:p>
      </dgm:t>
    </dgm:pt>
    <dgm:pt modelId="{B7DC4EAE-222B-40F7-9BC7-4BB266E2F7A9}" type="parTrans" cxnId="{4FEB9012-A350-48C9-8D5D-75E7F9514A38}">
      <dgm:prSet/>
      <dgm:spPr/>
      <dgm:t>
        <a:bodyPr/>
        <a:lstStyle/>
        <a:p>
          <a:endParaRPr lang="en-US" sz="1800"/>
        </a:p>
      </dgm:t>
    </dgm:pt>
    <dgm:pt modelId="{3381D982-58D3-487C-A371-43A33B8A1EB4}" type="sibTrans" cxnId="{4FEB9012-A350-48C9-8D5D-75E7F9514A38}">
      <dgm:prSet custT="1"/>
      <dgm:spPr/>
      <dgm:t>
        <a:bodyPr/>
        <a:lstStyle/>
        <a:p>
          <a:endParaRPr lang="en-US" sz="1800"/>
        </a:p>
      </dgm:t>
    </dgm:pt>
    <dgm:pt modelId="{DF5A409E-EC21-4BF6-9539-292590B01A63}">
      <dgm:prSet phldrT="[Text]" custT="1"/>
      <dgm:spPr/>
      <dgm:t>
        <a:bodyPr/>
        <a:lstStyle/>
        <a:p>
          <a:r>
            <a:rPr lang="mn-MN" sz="1800" b="1" dirty="0" smtClean="0">
              <a:latin typeface="Times New Roman" panose="02020603050405020304" pitchFamily="18" charset="0"/>
              <a:cs typeface="Times New Roman" panose="02020603050405020304" pitchFamily="18" charset="0"/>
            </a:rPr>
            <a:t>Хаана, хэзээ байхаас үл хамаарч үйлчилгээ авах</a:t>
          </a:r>
        </a:p>
      </dgm:t>
    </dgm:pt>
    <dgm:pt modelId="{CF78FDA2-B6B0-4C79-B94C-0EE9E91DF333}" type="parTrans" cxnId="{D8B960B6-263D-4516-B4EA-31165648502A}">
      <dgm:prSet/>
      <dgm:spPr/>
      <dgm:t>
        <a:bodyPr/>
        <a:lstStyle/>
        <a:p>
          <a:endParaRPr lang="en-US" sz="1800"/>
        </a:p>
      </dgm:t>
    </dgm:pt>
    <dgm:pt modelId="{B2A98518-1129-426F-B6AD-68B5EC18D444}" type="sibTrans" cxnId="{D8B960B6-263D-4516-B4EA-31165648502A}">
      <dgm:prSet custT="1"/>
      <dgm:spPr/>
      <dgm:t>
        <a:bodyPr/>
        <a:lstStyle/>
        <a:p>
          <a:endParaRPr lang="en-US" sz="1800"/>
        </a:p>
      </dgm:t>
    </dgm:pt>
    <dgm:pt modelId="{E0E3EBD1-C419-4BC0-BF5E-2067C5CD1C56}">
      <dgm:prSet phldrT="[Text]" custT="1"/>
      <dgm:spPr/>
      <dgm:t>
        <a:bodyPr/>
        <a:lstStyle/>
        <a:p>
          <a:r>
            <a:rPr lang="mn-MN" sz="1800" b="1" dirty="0" smtClean="0">
              <a:latin typeface="Times New Roman" panose="02020603050405020304" pitchFamily="18" charset="0"/>
              <a:cs typeface="Times New Roman" panose="02020603050405020304" pitchFamily="18" charset="0"/>
            </a:rPr>
            <a:t>Санхүүгийн бэрхшээлгүй авах</a:t>
          </a:r>
          <a:endParaRPr lang="en-US" sz="1800" dirty="0"/>
        </a:p>
      </dgm:t>
    </dgm:pt>
    <dgm:pt modelId="{8599868A-FC97-43C4-B0F7-5F0BE9298ECE}" type="parTrans" cxnId="{75A2F9BE-52B7-4805-AD57-FF7ACD7A2D67}">
      <dgm:prSet/>
      <dgm:spPr/>
      <dgm:t>
        <a:bodyPr/>
        <a:lstStyle/>
        <a:p>
          <a:endParaRPr lang="en-US" sz="1800"/>
        </a:p>
      </dgm:t>
    </dgm:pt>
    <dgm:pt modelId="{CBF27CE1-9348-46B4-8DF4-0774040C6A16}" type="sibTrans" cxnId="{75A2F9BE-52B7-4805-AD57-FF7ACD7A2D67}">
      <dgm:prSet/>
      <dgm:spPr/>
      <dgm:t>
        <a:bodyPr/>
        <a:lstStyle/>
        <a:p>
          <a:endParaRPr lang="en-US" sz="1800"/>
        </a:p>
      </dgm:t>
    </dgm:pt>
    <dgm:pt modelId="{7AC247F4-0C66-4697-AA5D-3594C74074D6}" type="pres">
      <dgm:prSet presAssocID="{A3878DD4-427F-4565-8BAB-86EFC07DADC1}" presName="outerComposite" presStyleCnt="0">
        <dgm:presLayoutVars>
          <dgm:chMax val="5"/>
          <dgm:dir/>
          <dgm:resizeHandles val="exact"/>
        </dgm:presLayoutVars>
      </dgm:prSet>
      <dgm:spPr/>
      <dgm:t>
        <a:bodyPr/>
        <a:lstStyle/>
        <a:p>
          <a:endParaRPr lang="en-US"/>
        </a:p>
      </dgm:t>
    </dgm:pt>
    <dgm:pt modelId="{B4AA7C09-41C9-4638-AB82-5E7429AC674F}" type="pres">
      <dgm:prSet presAssocID="{A3878DD4-427F-4565-8BAB-86EFC07DADC1}" presName="dummyMaxCanvas" presStyleCnt="0">
        <dgm:presLayoutVars/>
      </dgm:prSet>
      <dgm:spPr/>
      <dgm:t>
        <a:bodyPr/>
        <a:lstStyle/>
        <a:p>
          <a:endParaRPr lang="en-US"/>
        </a:p>
      </dgm:t>
    </dgm:pt>
    <dgm:pt modelId="{1AF74BFB-B99A-43B7-864D-438FBAB9C949}" type="pres">
      <dgm:prSet presAssocID="{A3878DD4-427F-4565-8BAB-86EFC07DADC1}" presName="ThreeNodes_1" presStyleLbl="node1" presStyleIdx="0" presStyleCnt="3">
        <dgm:presLayoutVars>
          <dgm:bulletEnabled val="1"/>
        </dgm:presLayoutVars>
      </dgm:prSet>
      <dgm:spPr/>
      <dgm:t>
        <a:bodyPr/>
        <a:lstStyle/>
        <a:p>
          <a:endParaRPr lang="en-US"/>
        </a:p>
      </dgm:t>
    </dgm:pt>
    <dgm:pt modelId="{8A8AFEE6-D42D-42D3-AD2B-8F9496DF77E0}" type="pres">
      <dgm:prSet presAssocID="{A3878DD4-427F-4565-8BAB-86EFC07DADC1}" presName="ThreeNodes_2" presStyleLbl="node1" presStyleIdx="1" presStyleCnt="3">
        <dgm:presLayoutVars>
          <dgm:bulletEnabled val="1"/>
        </dgm:presLayoutVars>
      </dgm:prSet>
      <dgm:spPr/>
      <dgm:t>
        <a:bodyPr/>
        <a:lstStyle/>
        <a:p>
          <a:endParaRPr lang="en-US"/>
        </a:p>
      </dgm:t>
    </dgm:pt>
    <dgm:pt modelId="{CE7A7130-6B4D-4DC1-9BA5-DDC19954B762}" type="pres">
      <dgm:prSet presAssocID="{A3878DD4-427F-4565-8BAB-86EFC07DADC1}" presName="ThreeNodes_3" presStyleLbl="node1" presStyleIdx="2" presStyleCnt="3">
        <dgm:presLayoutVars>
          <dgm:bulletEnabled val="1"/>
        </dgm:presLayoutVars>
      </dgm:prSet>
      <dgm:spPr/>
      <dgm:t>
        <a:bodyPr/>
        <a:lstStyle/>
        <a:p>
          <a:endParaRPr lang="en-US"/>
        </a:p>
      </dgm:t>
    </dgm:pt>
    <dgm:pt modelId="{09825035-40D7-413A-9B26-987CA14E0910}" type="pres">
      <dgm:prSet presAssocID="{A3878DD4-427F-4565-8BAB-86EFC07DADC1}" presName="ThreeConn_1-2" presStyleLbl="fgAccFollowNode1" presStyleIdx="0" presStyleCnt="2">
        <dgm:presLayoutVars>
          <dgm:bulletEnabled val="1"/>
        </dgm:presLayoutVars>
      </dgm:prSet>
      <dgm:spPr/>
      <dgm:t>
        <a:bodyPr/>
        <a:lstStyle/>
        <a:p>
          <a:endParaRPr lang="en-US"/>
        </a:p>
      </dgm:t>
    </dgm:pt>
    <dgm:pt modelId="{4585152E-B59D-4674-90FB-5C34093BC06F}" type="pres">
      <dgm:prSet presAssocID="{A3878DD4-427F-4565-8BAB-86EFC07DADC1}" presName="ThreeConn_2-3" presStyleLbl="fgAccFollowNode1" presStyleIdx="1" presStyleCnt="2">
        <dgm:presLayoutVars>
          <dgm:bulletEnabled val="1"/>
        </dgm:presLayoutVars>
      </dgm:prSet>
      <dgm:spPr/>
      <dgm:t>
        <a:bodyPr/>
        <a:lstStyle/>
        <a:p>
          <a:endParaRPr lang="en-US"/>
        </a:p>
      </dgm:t>
    </dgm:pt>
    <dgm:pt modelId="{B9F08ED7-F14F-4DB5-A023-6624F6C4324B}" type="pres">
      <dgm:prSet presAssocID="{A3878DD4-427F-4565-8BAB-86EFC07DADC1}" presName="ThreeNodes_1_text" presStyleLbl="node1" presStyleIdx="2" presStyleCnt="3">
        <dgm:presLayoutVars>
          <dgm:bulletEnabled val="1"/>
        </dgm:presLayoutVars>
      </dgm:prSet>
      <dgm:spPr/>
      <dgm:t>
        <a:bodyPr/>
        <a:lstStyle/>
        <a:p>
          <a:endParaRPr lang="en-US"/>
        </a:p>
      </dgm:t>
    </dgm:pt>
    <dgm:pt modelId="{A3B9F374-B20B-415F-BA99-5C606A6A13E8}" type="pres">
      <dgm:prSet presAssocID="{A3878DD4-427F-4565-8BAB-86EFC07DADC1}" presName="ThreeNodes_2_text" presStyleLbl="node1" presStyleIdx="2" presStyleCnt="3">
        <dgm:presLayoutVars>
          <dgm:bulletEnabled val="1"/>
        </dgm:presLayoutVars>
      </dgm:prSet>
      <dgm:spPr/>
      <dgm:t>
        <a:bodyPr/>
        <a:lstStyle/>
        <a:p>
          <a:endParaRPr lang="en-US"/>
        </a:p>
      </dgm:t>
    </dgm:pt>
    <dgm:pt modelId="{BD77B477-1FA4-4319-AFE8-3449BB233BA7}" type="pres">
      <dgm:prSet presAssocID="{A3878DD4-427F-4565-8BAB-86EFC07DADC1}" presName="ThreeNodes_3_text" presStyleLbl="node1" presStyleIdx="2" presStyleCnt="3">
        <dgm:presLayoutVars>
          <dgm:bulletEnabled val="1"/>
        </dgm:presLayoutVars>
      </dgm:prSet>
      <dgm:spPr/>
      <dgm:t>
        <a:bodyPr/>
        <a:lstStyle/>
        <a:p>
          <a:endParaRPr lang="en-US"/>
        </a:p>
      </dgm:t>
    </dgm:pt>
  </dgm:ptLst>
  <dgm:cxnLst>
    <dgm:cxn modelId="{75A2F9BE-52B7-4805-AD57-FF7ACD7A2D67}" srcId="{A3878DD4-427F-4565-8BAB-86EFC07DADC1}" destId="{E0E3EBD1-C419-4BC0-BF5E-2067C5CD1C56}" srcOrd="2" destOrd="0" parTransId="{8599868A-FC97-43C4-B0F7-5F0BE9298ECE}" sibTransId="{CBF27CE1-9348-46B4-8DF4-0774040C6A16}"/>
    <dgm:cxn modelId="{FDD58371-95EE-450D-AC3B-053AE4E7917E}" type="presOf" srcId="{3381D982-58D3-487C-A371-43A33B8A1EB4}" destId="{09825035-40D7-413A-9B26-987CA14E0910}" srcOrd="0" destOrd="0" presId="urn:microsoft.com/office/officeart/2005/8/layout/vProcess5"/>
    <dgm:cxn modelId="{565CA91C-D3E5-4B26-A807-36EDC85E0EE1}" type="presOf" srcId="{A3878DD4-427F-4565-8BAB-86EFC07DADC1}" destId="{7AC247F4-0C66-4697-AA5D-3594C74074D6}" srcOrd="0" destOrd="0" presId="urn:microsoft.com/office/officeart/2005/8/layout/vProcess5"/>
    <dgm:cxn modelId="{C0AB507D-9762-402F-902B-B49321FE98F6}" type="presOf" srcId="{DF5A409E-EC21-4BF6-9539-292590B01A63}" destId="{8A8AFEE6-D42D-42D3-AD2B-8F9496DF77E0}" srcOrd="0" destOrd="0" presId="urn:microsoft.com/office/officeart/2005/8/layout/vProcess5"/>
    <dgm:cxn modelId="{2057CF25-803F-486B-B1B3-DFF3B56B7603}" type="presOf" srcId="{DF5A409E-EC21-4BF6-9539-292590B01A63}" destId="{A3B9F374-B20B-415F-BA99-5C606A6A13E8}" srcOrd="1" destOrd="0" presId="urn:microsoft.com/office/officeart/2005/8/layout/vProcess5"/>
    <dgm:cxn modelId="{CE166FFF-3104-45DE-8B61-EB2F78A652A4}" type="presOf" srcId="{B2A98518-1129-426F-B6AD-68B5EC18D444}" destId="{4585152E-B59D-4674-90FB-5C34093BC06F}" srcOrd="0" destOrd="0" presId="urn:microsoft.com/office/officeart/2005/8/layout/vProcess5"/>
    <dgm:cxn modelId="{2D9AB7B3-6713-4112-9B6A-C0DCAADB657B}" type="presOf" srcId="{E0E3EBD1-C419-4BC0-BF5E-2067C5CD1C56}" destId="{CE7A7130-6B4D-4DC1-9BA5-DDC19954B762}" srcOrd="0" destOrd="0" presId="urn:microsoft.com/office/officeart/2005/8/layout/vProcess5"/>
    <dgm:cxn modelId="{D8B960B6-263D-4516-B4EA-31165648502A}" srcId="{A3878DD4-427F-4565-8BAB-86EFC07DADC1}" destId="{DF5A409E-EC21-4BF6-9539-292590B01A63}" srcOrd="1" destOrd="0" parTransId="{CF78FDA2-B6B0-4C79-B94C-0EE9E91DF333}" sibTransId="{B2A98518-1129-426F-B6AD-68B5EC18D444}"/>
    <dgm:cxn modelId="{186CE8AC-7037-47DC-B361-F3628C9F1104}" type="presOf" srcId="{DC74506D-A1B7-412D-837C-CFDF025C0A63}" destId="{1AF74BFB-B99A-43B7-864D-438FBAB9C949}" srcOrd="0" destOrd="0" presId="urn:microsoft.com/office/officeart/2005/8/layout/vProcess5"/>
    <dgm:cxn modelId="{51F7FD9D-7FC6-471E-BEE3-173A75863F5B}" type="presOf" srcId="{DC74506D-A1B7-412D-837C-CFDF025C0A63}" destId="{B9F08ED7-F14F-4DB5-A023-6624F6C4324B}" srcOrd="1" destOrd="0" presId="urn:microsoft.com/office/officeart/2005/8/layout/vProcess5"/>
    <dgm:cxn modelId="{4FEB9012-A350-48C9-8D5D-75E7F9514A38}" srcId="{A3878DD4-427F-4565-8BAB-86EFC07DADC1}" destId="{DC74506D-A1B7-412D-837C-CFDF025C0A63}" srcOrd="0" destOrd="0" parTransId="{B7DC4EAE-222B-40F7-9BC7-4BB266E2F7A9}" sibTransId="{3381D982-58D3-487C-A371-43A33B8A1EB4}"/>
    <dgm:cxn modelId="{1A9B698A-271B-46F0-A916-B6E6517EC275}" type="presOf" srcId="{E0E3EBD1-C419-4BC0-BF5E-2067C5CD1C56}" destId="{BD77B477-1FA4-4319-AFE8-3449BB233BA7}" srcOrd="1" destOrd="0" presId="urn:microsoft.com/office/officeart/2005/8/layout/vProcess5"/>
    <dgm:cxn modelId="{12A78C88-9D6B-4BF3-A4D5-55AE46950B9E}" type="presParOf" srcId="{7AC247F4-0C66-4697-AA5D-3594C74074D6}" destId="{B4AA7C09-41C9-4638-AB82-5E7429AC674F}" srcOrd="0" destOrd="0" presId="urn:microsoft.com/office/officeart/2005/8/layout/vProcess5"/>
    <dgm:cxn modelId="{15FFA3B9-28D2-4894-9885-06DAEAEC3859}" type="presParOf" srcId="{7AC247F4-0C66-4697-AA5D-3594C74074D6}" destId="{1AF74BFB-B99A-43B7-864D-438FBAB9C949}" srcOrd="1" destOrd="0" presId="urn:microsoft.com/office/officeart/2005/8/layout/vProcess5"/>
    <dgm:cxn modelId="{6313273A-5DC4-4EA2-8D68-D213FB2BCEE2}" type="presParOf" srcId="{7AC247F4-0C66-4697-AA5D-3594C74074D6}" destId="{8A8AFEE6-D42D-42D3-AD2B-8F9496DF77E0}" srcOrd="2" destOrd="0" presId="urn:microsoft.com/office/officeart/2005/8/layout/vProcess5"/>
    <dgm:cxn modelId="{4BEBE04A-5245-465D-A5BD-4C379241B68E}" type="presParOf" srcId="{7AC247F4-0C66-4697-AA5D-3594C74074D6}" destId="{CE7A7130-6B4D-4DC1-9BA5-DDC19954B762}" srcOrd="3" destOrd="0" presId="urn:microsoft.com/office/officeart/2005/8/layout/vProcess5"/>
    <dgm:cxn modelId="{B8A9E334-EA67-4E4D-94F7-18E6D11A1144}" type="presParOf" srcId="{7AC247F4-0C66-4697-AA5D-3594C74074D6}" destId="{09825035-40D7-413A-9B26-987CA14E0910}" srcOrd="4" destOrd="0" presId="urn:microsoft.com/office/officeart/2005/8/layout/vProcess5"/>
    <dgm:cxn modelId="{601CC54A-27FF-4AAF-B73B-D6BBEC862760}" type="presParOf" srcId="{7AC247F4-0C66-4697-AA5D-3594C74074D6}" destId="{4585152E-B59D-4674-90FB-5C34093BC06F}" srcOrd="5" destOrd="0" presId="urn:microsoft.com/office/officeart/2005/8/layout/vProcess5"/>
    <dgm:cxn modelId="{812B86AD-0440-4DB4-A852-B8280D5E5940}" type="presParOf" srcId="{7AC247F4-0C66-4697-AA5D-3594C74074D6}" destId="{B9F08ED7-F14F-4DB5-A023-6624F6C4324B}" srcOrd="6" destOrd="0" presId="urn:microsoft.com/office/officeart/2005/8/layout/vProcess5"/>
    <dgm:cxn modelId="{E0C82CF5-62F9-471C-9875-36C5B0158264}" type="presParOf" srcId="{7AC247F4-0C66-4697-AA5D-3594C74074D6}" destId="{A3B9F374-B20B-415F-BA99-5C606A6A13E8}" srcOrd="7" destOrd="0" presId="urn:microsoft.com/office/officeart/2005/8/layout/vProcess5"/>
    <dgm:cxn modelId="{D836C1BD-9E83-4F3A-882D-6314F48B00B5}" type="presParOf" srcId="{7AC247F4-0C66-4697-AA5D-3594C74074D6}" destId="{BD77B477-1FA4-4319-AFE8-3449BB233BA7}" srcOrd="8" destOrd="0" presId="urn:microsoft.com/office/officeart/2005/8/layout/vProcess5"/>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6B07253A-1E0E-48CF-BC50-A19070298E98}" type="doc">
      <dgm:prSet loTypeId="urn:diagrams.loki3.com/VaryingWidthList" loCatId="list" qsTypeId="urn:microsoft.com/office/officeart/2005/8/quickstyle/3d2" qsCatId="3D" csTypeId="urn:microsoft.com/office/officeart/2005/8/colors/colorful2" csCatId="colorful" phldr="1"/>
      <dgm:spPr/>
    </dgm:pt>
    <dgm:pt modelId="{8C403BCA-2712-4C6C-99BF-D94A797AAC18}">
      <dgm:prSet phldrT="[Text]" custT="1"/>
      <dgm:spPr/>
      <dgm:t>
        <a:bodyPr/>
        <a:lstStyle/>
        <a:p>
          <a:r>
            <a:rPr lang="mn-MN" sz="2200" b="1" dirty="0" smtClean="0">
              <a:solidFill>
                <a:schemeClr val="bg1"/>
              </a:solidFill>
              <a:latin typeface="Times New Roman" pitchFamily="18" charset="0"/>
              <a:ea typeface="Verdana" panose="020B0604030504040204" pitchFamily="34" charset="0"/>
              <a:cs typeface="Times New Roman" pitchFamily="18" charset="0"/>
            </a:rPr>
            <a:t>Хөвсгөл аймгийн Төмөрбулаг сум: Багийн эмч мотоциклтой болж, шатахууны зардлыг орон нутгийн төсөвт суулгасан.</a:t>
          </a:r>
          <a:endParaRPr lang="en-US" sz="2200" dirty="0">
            <a:solidFill>
              <a:schemeClr val="bg1"/>
            </a:solidFill>
          </a:endParaRPr>
        </a:p>
      </dgm:t>
    </dgm:pt>
    <dgm:pt modelId="{0638FCA4-ADD2-4319-9B1F-09082EEF216B}" type="parTrans" cxnId="{78F66C63-F9EF-47A5-B369-93F7868A7AD0}">
      <dgm:prSet/>
      <dgm:spPr/>
      <dgm:t>
        <a:bodyPr/>
        <a:lstStyle/>
        <a:p>
          <a:endParaRPr lang="en-US">
            <a:solidFill>
              <a:schemeClr val="bg1"/>
            </a:solidFill>
          </a:endParaRPr>
        </a:p>
      </dgm:t>
    </dgm:pt>
    <dgm:pt modelId="{F8AD2110-8362-4875-959A-6D4AEEA8BCDA}" type="sibTrans" cxnId="{78F66C63-F9EF-47A5-B369-93F7868A7AD0}">
      <dgm:prSet/>
      <dgm:spPr/>
      <dgm:t>
        <a:bodyPr/>
        <a:lstStyle/>
        <a:p>
          <a:endParaRPr lang="en-US">
            <a:solidFill>
              <a:schemeClr val="bg1"/>
            </a:solidFill>
          </a:endParaRPr>
        </a:p>
      </dgm:t>
    </dgm:pt>
    <dgm:pt modelId="{AF6D5782-8A0B-42EC-BEE3-05848CE51942}">
      <dgm:prSet phldrT="[Text]" custT="1"/>
      <dgm:spPr/>
      <dgm:t>
        <a:bodyPr/>
        <a:lstStyle/>
        <a:p>
          <a:r>
            <a:rPr lang="mn-MN" sz="2200" b="1" dirty="0" smtClean="0">
              <a:solidFill>
                <a:schemeClr val="bg1"/>
              </a:solidFill>
              <a:latin typeface="Times New Roman" pitchFamily="18" charset="0"/>
              <a:ea typeface="Verdana" panose="020B0604030504040204" pitchFamily="34" charset="0"/>
              <a:cs typeface="Times New Roman" pitchFamily="18" charset="0"/>
            </a:rPr>
            <a:t>Сонгинохайрхан дүүргийн 8–р хороо: Хөгжлийн бэрхшээлтэй иргэдэд зориулсан зам, явган хүний зам, сүүдрэвч барьсан.</a:t>
          </a:r>
          <a:endParaRPr lang="en-US" sz="2200" dirty="0">
            <a:solidFill>
              <a:schemeClr val="bg1"/>
            </a:solidFill>
          </a:endParaRPr>
        </a:p>
      </dgm:t>
    </dgm:pt>
    <dgm:pt modelId="{052B0FA8-8FEA-44A4-B991-54AE60657BC0}" type="parTrans" cxnId="{3D946514-904F-487E-8BF4-B3D4483F369F}">
      <dgm:prSet/>
      <dgm:spPr/>
      <dgm:t>
        <a:bodyPr/>
        <a:lstStyle/>
        <a:p>
          <a:endParaRPr lang="en-US">
            <a:solidFill>
              <a:schemeClr val="bg1"/>
            </a:solidFill>
          </a:endParaRPr>
        </a:p>
      </dgm:t>
    </dgm:pt>
    <dgm:pt modelId="{A4FD7619-A31D-4A29-BC59-265290F1F323}" type="sibTrans" cxnId="{3D946514-904F-487E-8BF4-B3D4483F369F}">
      <dgm:prSet/>
      <dgm:spPr/>
      <dgm:t>
        <a:bodyPr/>
        <a:lstStyle/>
        <a:p>
          <a:endParaRPr lang="en-US">
            <a:solidFill>
              <a:schemeClr val="bg1"/>
            </a:solidFill>
          </a:endParaRPr>
        </a:p>
      </dgm:t>
    </dgm:pt>
    <dgm:pt modelId="{13A9AEB0-CF91-45E0-AAF3-BFFE9EC5EC17}">
      <dgm:prSet phldrT="[Text]" custT="1"/>
      <dgm:spPr/>
      <dgm:t>
        <a:bodyPr/>
        <a:lstStyle/>
        <a:p>
          <a:r>
            <a:rPr lang="mn-MN" sz="2200" b="1" dirty="0" smtClean="0">
              <a:solidFill>
                <a:schemeClr val="bg1"/>
              </a:solidFill>
              <a:latin typeface="Times New Roman" pitchFamily="18" charset="0"/>
              <a:ea typeface="Verdana" panose="020B0604030504040204" pitchFamily="34" charset="0"/>
              <a:cs typeface="Times New Roman" pitchFamily="18" charset="0"/>
            </a:rPr>
            <a:t>Чингэлтэй дүүрэгт 12-р хорооны өрхийн эрүүл мэндийн төвийн 750 сая төгрөгийн санхүүжилтийг шийдүүлж, 2 давхар барилга ашиглалтад орсон.</a:t>
          </a:r>
          <a:endParaRPr lang="en-US" sz="2200" dirty="0">
            <a:solidFill>
              <a:schemeClr val="bg1"/>
            </a:solidFill>
          </a:endParaRPr>
        </a:p>
      </dgm:t>
    </dgm:pt>
    <dgm:pt modelId="{CF08B85C-178D-4623-95B2-DFA90F4D336E}" type="parTrans" cxnId="{827BF42E-F166-4219-B74C-16B10563A905}">
      <dgm:prSet/>
      <dgm:spPr/>
      <dgm:t>
        <a:bodyPr/>
        <a:lstStyle/>
        <a:p>
          <a:endParaRPr lang="en-US">
            <a:solidFill>
              <a:schemeClr val="bg1"/>
            </a:solidFill>
          </a:endParaRPr>
        </a:p>
      </dgm:t>
    </dgm:pt>
    <dgm:pt modelId="{5E7B5835-F2EB-4CD8-8C0A-D04BDEA30ACD}" type="sibTrans" cxnId="{827BF42E-F166-4219-B74C-16B10563A905}">
      <dgm:prSet/>
      <dgm:spPr/>
      <dgm:t>
        <a:bodyPr/>
        <a:lstStyle/>
        <a:p>
          <a:endParaRPr lang="en-US">
            <a:solidFill>
              <a:schemeClr val="bg1"/>
            </a:solidFill>
          </a:endParaRPr>
        </a:p>
      </dgm:t>
    </dgm:pt>
    <dgm:pt modelId="{EE6B034C-63A2-4410-9197-E54CBB8AC25E}" type="pres">
      <dgm:prSet presAssocID="{6B07253A-1E0E-48CF-BC50-A19070298E98}" presName="Name0" presStyleCnt="0">
        <dgm:presLayoutVars>
          <dgm:resizeHandles/>
        </dgm:presLayoutVars>
      </dgm:prSet>
      <dgm:spPr/>
    </dgm:pt>
    <dgm:pt modelId="{DEA5137C-16D4-4218-BCD3-6EFB59D4B2AC}" type="pres">
      <dgm:prSet presAssocID="{8C403BCA-2712-4C6C-99BF-D94A797AAC18}" presName="text" presStyleLbl="node1" presStyleIdx="0" presStyleCnt="3" custScaleX="125709">
        <dgm:presLayoutVars>
          <dgm:bulletEnabled val="1"/>
        </dgm:presLayoutVars>
      </dgm:prSet>
      <dgm:spPr/>
      <dgm:t>
        <a:bodyPr/>
        <a:lstStyle/>
        <a:p>
          <a:endParaRPr lang="en-US"/>
        </a:p>
      </dgm:t>
    </dgm:pt>
    <dgm:pt modelId="{3F5B96E4-9D10-4EE3-8B5E-8F9812FEC3D7}" type="pres">
      <dgm:prSet presAssocID="{F8AD2110-8362-4875-959A-6D4AEEA8BCDA}" presName="space" presStyleCnt="0"/>
      <dgm:spPr/>
    </dgm:pt>
    <dgm:pt modelId="{9DF44A6C-DB4F-40E4-8205-50BD75A1F05A}" type="pres">
      <dgm:prSet presAssocID="{AF6D5782-8A0B-42EC-BEE3-05848CE51942}" presName="text" presStyleLbl="node1" presStyleIdx="1" presStyleCnt="3" custScaleX="121306">
        <dgm:presLayoutVars>
          <dgm:bulletEnabled val="1"/>
        </dgm:presLayoutVars>
      </dgm:prSet>
      <dgm:spPr/>
      <dgm:t>
        <a:bodyPr/>
        <a:lstStyle/>
        <a:p>
          <a:endParaRPr lang="en-US"/>
        </a:p>
      </dgm:t>
    </dgm:pt>
    <dgm:pt modelId="{FC21E420-BE24-41C8-8D07-A746DB982886}" type="pres">
      <dgm:prSet presAssocID="{A4FD7619-A31D-4A29-BC59-265290F1F323}" presName="space" presStyleCnt="0"/>
      <dgm:spPr/>
    </dgm:pt>
    <dgm:pt modelId="{738CC01A-6680-403A-A0EF-5C72704BD517}" type="pres">
      <dgm:prSet presAssocID="{13A9AEB0-CF91-45E0-AAF3-BFFE9EC5EC17}" presName="text" presStyleLbl="node1" presStyleIdx="2" presStyleCnt="3" custScaleX="99400">
        <dgm:presLayoutVars>
          <dgm:bulletEnabled val="1"/>
        </dgm:presLayoutVars>
      </dgm:prSet>
      <dgm:spPr/>
      <dgm:t>
        <a:bodyPr/>
        <a:lstStyle/>
        <a:p>
          <a:endParaRPr lang="en-US"/>
        </a:p>
      </dgm:t>
    </dgm:pt>
  </dgm:ptLst>
  <dgm:cxnLst>
    <dgm:cxn modelId="{827BF42E-F166-4219-B74C-16B10563A905}" srcId="{6B07253A-1E0E-48CF-BC50-A19070298E98}" destId="{13A9AEB0-CF91-45E0-AAF3-BFFE9EC5EC17}" srcOrd="2" destOrd="0" parTransId="{CF08B85C-178D-4623-95B2-DFA90F4D336E}" sibTransId="{5E7B5835-F2EB-4CD8-8C0A-D04BDEA30ACD}"/>
    <dgm:cxn modelId="{56B15EA4-36AB-48B2-BB7D-798A16FE7D88}" type="presOf" srcId="{13A9AEB0-CF91-45E0-AAF3-BFFE9EC5EC17}" destId="{738CC01A-6680-403A-A0EF-5C72704BD517}" srcOrd="0" destOrd="0" presId="urn:diagrams.loki3.com/VaryingWidthList"/>
    <dgm:cxn modelId="{78F66C63-F9EF-47A5-B369-93F7868A7AD0}" srcId="{6B07253A-1E0E-48CF-BC50-A19070298E98}" destId="{8C403BCA-2712-4C6C-99BF-D94A797AAC18}" srcOrd="0" destOrd="0" parTransId="{0638FCA4-ADD2-4319-9B1F-09082EEF216B}" sibTransId="{F8AD2110-8362-4875-959A-6D4AEEA8BCDA}"/>
    <dgm:cxn modelId="{5316D814-086A-4278-A409-1DE7862386F8}" type="presOf" srcId="{8C403BCA-2712-4C6C-99BF-D94A797AAC18}" destId="{DEA5137C-16D4-4218-BCD3-6EFB59D4B2AC}" srcOrd="0" destOrd="0" presId="urn:diagrams.loki3.com/VaryingWidthList"/>
    <dgm:cxn modelId="{1E642850-D2D5-433F-A79A-18E319DAA7DF}" type="presOf" srcId="{AF6D5782-8A0B-42EC-BEE3-05848CE51942}" destId="{9DF44A6C-DB4F-40E4-8205-50BD75A1F05A}" srcOrd="0" destOrd="0" presId="urn:diagrams.loki3.com/VaryingWidthList"/>
    <dgm:cxn modelId="{E811C98A-CD5E-4EA0-B838-55C493177754}" type="presOf" srcId="{6B07253A-1E0E-48CF-BC50-A19070298E98}" destId="{EE6B034C-63A2-4410-9197-E54CBB8AC25E}" srcOrd="0" destOrd="0" presId="urn:diagrams.loki3.com/VaryingWidthList"/>
    <dgm:cxn modelId="{3D946514-904F-487E-8BF4-B3D4483F369F}" srcId="{6B07253A-1E0E-48CF-BC50-A19070298E98}" destId="{AF6D5782-8A0B-42EC-BEE3-05848CE51942}" srcOrd="1" destOrd="0" parTransId="{052B0FA8-8FEA-44A4-B991-54AE60657BC0}" sibTransId="{A4FD7619-A31D-4A29-BC59-265290F1F323}"/>
    <dgm:cxn modelId="{D8D11323-B39D-4579-B50F-A4836FDF84AA}" type="presParOf" srcId="{EE6B034C-63A2-4410-9197-E54CBB8AC25E}" destId="{DEA5137C-16D4-4218-BCD3-6EFB59D4B2AC}" srcOrd="0" destOrd="0" presId="urn:diagrams.loki3.com/VaryingWidthList"/>
    <dgm:cxn modelId="{920620EA-465D-4375-9F99-9FF88B2F6FC3}" type="presParOf" srcId="{EE6B034C-63A2-4410-9197-E54CBB8AC25E}" destId="{3F5B96E4-9D10-4EE3-8B5E-8F9812FEC3D7}" srcOrd="1" destOrd="0" presId="urn:diagrams.loki3.com/VaryingWidthList"/>
    <dgm:cxn modelId="{0A0E71F0-C3FF-45BC-839B-B5D1530B1625}" type="presParOf" srcId="{EE6B034C-63A2-4410-9197-E54CBB8AC25E}" destId="{9DF44A6C-DB4F-40E4-8205-50BD75A1F05A}" srcOrd="2" destOrd="0" presId="urn:diagrams.loki3.com/VaryingWidthList"/>
    <dgm:cxn modelId="{7305A784-0FBE-4B2E-B74E-0E7DDEB2765E}" type="presParOf" srcId="{EE6B034C-63A2-4410-9197-E54CBB8AC25E}" destId="{FC21E420-BE24-41C8-8D07-A746DB982886}" srcOrd="3" destOrd="0" presId="urn:diagrams.loki3.com/VaryingWidthList"/>
    <dgm:cxn modelId="{6A3387FF-9D63-4F87-89F2-1A6899CCE3DF}" type="presParOf" srcId="{EE6B034C-63A2-4410-9197-E54CBB8AC25E}" destId="{738CC01A-6680-403A-A0EF-5C72704BD517}" srcOrd="4" destOrd="0" presId="urn:diagrams.loki3.com/VaryingWidth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E537F007-B9E1-4AD2-8F51-88CF270CB4C3}" type="doc">
      <dgm:prSet loTypeId="urn:microsoft.com/office/officeart/2005/8/layout/cycle4" loCatId="cycle" qsTypeId="urn:microsoft.com/office/officeart/2005/8/quickstyle/3d1" qsCatId="3D" csTypeId="urn:microsoft.com/office/officeart/2005/8/colors/colorful1" csCatId="colorful" phldr="1"/>
      <dgm:spPr/>
      <dgm:t>
        <a:bodyPr/>
        <a:lstStyle/>
        <a:p>
          <a:endParaRPr lang="en-US"/>
        </a:p>
      </dgm:t>
    </dgm:pt>
    <dgm:pt modelId="{64A889CB-B21B-43B7-8684-D61E5A7B8A00}">
      <dgm:prSet phldrT="[Text]" custT="1"/>
      <dgm:spPr/>
      <dgm:t>
        <a:bodyPr/>
        <a:lstStyle/>
        <a:p>
          <a:r>
            <a:rPr lang="mn-MN" sz="2800" b="1" dirty="0" smtClean="0">
              <a:solidFill>
                <a:srgbClr val="00B050"/>
              </a:solidFill>
              <a:latin typeface="Times New Roman" panose="02020603050405020304" pitchFamily="18" charset="0"/>
              <a:cs typeface="Times New Roman" panose="02020603050405020304" pitchFamily="18" charset="0"/>
            </a:rPr>
            <a:t>ГҮЙЦЭТГЭЛ</a:t>
          </a:r>
        </a:p>
      </dgm:t>
    </dgm:pt>
    <dgm:pt modelId="{1ABB7A23-2DD9-4266-BF93-A4D2C7E593C7}" type="parTrans" cxnId="{2E16DACA-A82F-4DA7-988D-CDFD2D0F74FC}">
      <dgm:prSet/>
      <dgm:spPr/>
      <dgm:t>
        <a:bodyPr/>
        <a:lstStyle/>
        <a:p>
          <a:endParaRPr lang="en-US" sz="1600">
            <a:latin typeface="Times New Roman" panose="02020603050405020304" pitchFamily="18" charset="0"/>
            <a:cs typeface="Times New Roman" panose="02020603050405020304" pitchFamily="18" charset="0"/>
          </a:endParaRPr>
        </a:p>
      </dgm:t>
    </dgm:pt>
    <dgm:pt modelId="{03E8E5A9-E0D9-439B-9D16-E93547D2C8A1}" type="sibTrans" cxnId="{2E16DACA-A82F-4DA7-988D-CDFD2D0F74FC}">
      <dgm:prSet/>
      <dgm:spPr/>
      <dgm:t>
        <a:bodyPr/>
        <a:lstStyle/>
        <a:p>
          <a:endParaRPr lang="en-US" sz="1600">
            <a:latin typeface="Times New Roman" panose="02020603050405020304" pitchFamily="18" charset="0"/>
            <a:cs typeface="Times New Roman" panose="02020603050405020304" pitchFamily="18" charset="0"/>
          </a:endParaRPr>
        </a:p>
      </dgm:t>
    </dgm:pt>
    <dgm:pt modelId="{1FFDF352-A696-4463-8925-AD8EECF4D0DA}">
      <dgm:prSet phldrT="[Text]" custT="1"/>
      <dgm:spPr/>
      <dgm:t>
        <a:bodyPr/>
        <a:lstStyle/>
        <a:p>
          <a:r>
            <a:rPr lang="mn-MN" sz="1400" b="1" dirty="0" smtClean="0">
              <a:latin typeface="Times New Roman" panose="02020603050405020304" pitchFamily="18" charset="0"/>
              <a:cs typeface="Times New Roman" panose="02020603050405020304" pitchFamily="18" charset="0"/>
            </a:rPr>
            <a:t>ИРГЭДИЙН ОНООНЫ КАРТЫН АРГА</a:t>
          </a:r>
          <a:endParaRPr lang="en-US" sz="1400" dirty="0">
            <a:latin typeface="Times New Roman" panose="02020603050405020304" pitchFamily="18" charset="0"/>
            <a:cs typeface="Times New Roman" panose="02020603050405020304" pitchFamily="18" charset="0"/>
          </a:endParaRPr>
        </a:p>
      </dgm:t>
    </dgm:pt>
    <dgm:pt modelId="{CFE02FC0-2080-45A5-A9D0-BB9AF479FEE6}" type="parTrans" cxnId="{D635DFB7-84EE-4BF2-BF97-6B1D3D747DF3}">
      <dgm:prSet/>
      <dgm:spPr/>
      <dgm:t>
        <a:bodyPr/>
        <a:lstStyle/>
        <a:p>
          <a:endParaRPr lang="en-US" sz="1600">
            <a:latin typeface="Times New Roman" panose="02020603050405020304" pitchFamily="18" charset="0"/>
            <a:cs typeface="Times New Roman" panose="02020603050405020304" pitchFamily="18" charset="0"/>
          </a:endParaRPr>
        </a:p>
      </dgm:t>
    </dgm:pt>
    <dgm:pt modelId="{51EDB307-835D-4A13-9C14-46A24DB7628A}" type="sibTrans" cxnId="{D635DFB7-84EE-4BF2-BF97-6B1D3D747DF3}">
      <dgm:prSet/>
      <dgm:spPr/>
      <dgm:t>
        <a:bodyPr/>
        <a:lstStyle/>
        <a:p>
          <a:endParaRPr lang="en-US" sz="1600">
            <a:latin typeface="Times New Roman" panose="02020603050405020304" pitchFamily="18" charset="0"/>
            <a:cs typeface="Times New Roman" panose="02020603050405020304" pitchFamily="18" charset="0"/>
          </a:endParaRPr>
        </a:p>
      </dgm:t>
    </dgm:pt>
    <dgm:pt modelId="{A22E633A-B193-40D4-A506-06185C5C0972}">
      <dgm:prSet phldrT="[Text]" custT="1"/>
      <dgm:spPr/>
      <dgm:t>
        <a:bodyPr/>
        <a:lstStyle/>
        <a:p>
          <a:r>
            <a:rPr lang="mn-MN" sz="2800" b="1" dirty="0" smtClean="0">
              <a:solidFill>
                <a:srgbClr val="FF0000"/>
              </a:solidFill>
              <a:latin typeface="Times New Roman" panose="02020603050405020304" pitchFamily="18" charset="0"/>
              <a:cs typeface="Times New Roman" panose="02020603050405020304" pitchFamily="18" charset="0"/>
            </a:rPr>
            <a:t>ТӨЛӨВЛӨЛТ</a:t>
          </a:r>
          <a:r>
            <a:rPr lang="mn-MN" sz="2000" b="1" dirty="0" smtClean="0">
              <a:latin typeface="Times New Roman" panose="02020603050405020304" pitchFamily="18" charset="0"/>
              <a:cs typeface="Times New Roman" panose="02020603050405020304" pitchFamily="18" charset="0"/>
            </a:rPr>
            <a:t> </a:t>
          </a:r>
          <a:endParaRPr lang="en-US" sz="2000" dirty="0" smtClean="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dgm:t>
    </dgm:pt>
    <dgm:pt modelId="{7235DEF5-020C-411D-A4D1-BBC08C2669B5}" type="parTrans" cxnId="{659AC442-9393-41F6-9D4F-46BFFB9E187C}">
      <dgm:prSet/>
      <dgm:spPr/>
      <dgm:t>
        <a:bodyPr/>
        <a:lstStyle/>
        <a:p>
          <a:endParaRPr lang="en-US" sz="1600">
            <a:latin typeface="Times New Roman" panose="02020603050405020304" pitchFamily="18" charset="0"/>
            <a:cs typeface="Times New Roman" panose="02020603050405020304" pitchFamily="18" charset="0"/>
          </a:endParaRPr>
        </a:p>
      </dgm:t>
    </dgm:pt>
    <dgm:pt modelId="{78437C51-F4FD-4B85-9401-8106C63828AD}" type="sibTrans" cxnId="{659AC442-9393-41F6-9D4F-46BFFB9E187C}">
      <dgm:prSet/>
      <dgm:spPr/>
      <dgm:t>
        <a:bodyPr/>
        <a:lstStyle/>
        <a:p>
          <a:endParaRPr lang="en-US" sz="1600">
            <a:latin typeface="Times New Roman" panose="02020603050405020304" pitchFamily="18" charset="0"/>
            <a:cs typeface="Times New Roman" panose="02020603050405020304" pitchFamily="18" charset="0"/>
          </a:endParaRPr>
        </a:p>
      </dgm:t>
    </dgm:pt>
    <dgm:pt modelId="{4EDB6372-4ADF-47B0-9DF1-2D933ABBE937}">
      <dgm:prSet phldrT="[Text]" custT="1"/>
      <dgm:spPr/>
      <dgm:t>
        <a:bodyPr/>
        <a:lstStyle/>
        <a:p>
          <a:endParaRPr lang="en-US" sz="1600" dirty="0">
            <a:latin typeface="Times New Roman" panose="02020603050405020304" pitchFamily="18" charset="0"/>
            <a:cs typeface="Times New Roman" panose="02020603050405020304" pitchFamily="18" charset="0"/>
          </a:endParaRPr>
        </a:p>
      </dgm:t>
    </dgm:pt>
    <dgm:pt modelId="{73E36004-CB72-4470-9A18-4DF24AEB1D08}" type="parTrans" cxnId="{0B7989CB-2CDC-4EE2-A65B-F8FC75DB5A95}">
      <dgm:prSet/>
      <dgm:spPr/>
      <dgm:t>
        <a:bodyPr/>
        <a:lstStyle/>
        <a:p>
          <a:endParaRPr lang="en-US" sz="1600">
            <a:latin typeface="Times New Roman" panose="02020603050405020304" pitchFamily="18" charset="0"/>
            <a:cs typeface="Times New Roman" panose="02020603050405020304" pitchFamily="18" charset="0"/>
          </a:endParaRPr>
        </a:p>
      </dgm:t>
    </dgm:pt>
    <dgm:pt modelId="{A04D77B6-677B-4A3F-AE7A-F4DAD2AA8523}" type="sibTrans" cxnId="{0B7989CB-2CDC-4EE2-A65B-F8FC75DB5A95}">
      <dgm:prSet/>
      <dgm:spPr/>
      <dgm:t>
        <a:bodyPr/>
        <a:lstStyle/>
        <a:p>
          <a:endParaRPr lang="en-US" sz="1600">
            <a:latin typeface="Times New Roman" panose="02020603050405020304" pitchFamily="18" charset="0"/>
            <a:cs typeface="Times New Roman" panose="02020603050405020304" pitchFamily="18" charset="0"/>
          </a:endParaRPr>
        </a:p>
      </dgm:t>
    </dgm:pt>
    <dgm:pt modelId="{DDBF3922-9935-415A-9167-CACE8929AB44}">
      <dgm:prSet phldrT="[Text]" custT="1"/>
      <dgm:spPr/>
      <dgm:t>
        <a:bodyPr/>
        <a:lstStyle/>
        <a:p>
          <a:endParaRPr lang="en-US" sz="2000" b="1" dirty="0" smtClean="0">
            <a:latin typeface="Times New Roman" panose="02020603050405020304" pitchFamily="18" charset="0"/>
            <a:cs typeface="Times New Roman" panose="02020603050405020304" pitchFamily="18" charset="0"/>
          </a:endParaRPr>
        </a:p>
        <a:p>
          <a:endParaRPr lang="en-US" sz="20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 </a:t>
          </a:r>
          <a:r>
            <a:rPr lang="mn-MN" sz="2800" b="1" dirty="0" smtClean="0">
              <a:solidFill>
                <a:srgbClr val="FF0000"/>
              </a:solidFill>
              <a:latin typeface="Times New Roman" panose="02020603050405020304" pitchFamily="18" charset="0"/>
              <a:cs typeface="Times New Roman" panose="02020603050405020304" pitchFamily="18" charset="0"/>
            </a:rPr>
            <a:t>ТӨСӨВЛӨЛТ</a:t>
          </a:r>
        </a:p>
        <a:p>
          <a:endParaRPr lang="mn-MN" sz="2000" dirty="0" smtClean="0">
            <a:latin typeface="Times New Roman" panose="02020603050405020304" pitchFamily="18" charset="0"/>
            <a:cs typeface="Times New Roman" panose="02020603050405020304" pitchFamily="18" charset="0"/>
          </a:endParaRPr>
        </a:p>
      </dgm:t>
    </dgm:pt>
    <dgm:pt modelId="{9DA6C596-E441-4A24-8872-FFE7455D2534}" type="parTrans" cxnId="{AAEA74FF-516C-415B-AE0D-DC379453ECEA}">
      <dgm:prSet/>
      <dgm:spPr/>
      <dgm:t>
        <a:bodyPr/>
        <a:lstStyle/>
        <a:p>
          <a:endParaRPr lang="en-US" sz="1600">
            <a:latin typeface="Times New Roman" panose="02020603050405020304" pitchFamily="18" charset="0"/>
            <a:cs typeface="Times New Roman" panose="02020603050405020304" pitchFamily="18" charset="0"/>
          </a:endParaRPr>
        </a:p>
      </dgm:t>
    </dgm:pt>
    <dgm:pt modelId="{9A94389F-DB51-4786-A58F-812C835E62A9}" type="sibTrans" cxnId="{AAEA74FF-516C-415B-AE0D-DC379453ECEA}">
      <dgm:prSet/>
      <dgm:spPr/>
      <dgm:t>
        <a:bodyPr/>
        <a:lstStyle/>
        <a:p>
          <a:endParaRPr lang="en-US" sz="1600">
            <a:latin typeface="Times New Roman" panose="02020603050405020304" pitchFamily="18" charset="0"/>
            <a:cs typeface="Times New Roman" panose="02020603050405020304" pitchFamily="18" charset="0"/>
          </a:endParaRPr>
        </a:p>
      </dgm:t>
    </dgm:pt>
    <dgm:pt modelId="{686D5A98-A33D-4A44-B7A1-0B2A70BCFA3C}">
      <dgm:prSet phldrT="[Text]" custT="1"/>
      <dgm:spPr/>
      <dgm:t>
        <a:bodyPr/>
        <a:lstStyle/>
        <a:p>
          <a:r>
            <a:rPr lang="mn-MN" sz="1600" b="1" smtClean="0">
              <a:latin typeface="Times New Roman" panose="02020603050405020304" pitchFamily="18" charset="0"/>
              <a:cs typeface="Times New Roman" panose="02020603050405020304" pitchFamily="18" charset="0"/>
            </a:rPr>
            <a:t>ОРОЛЦООТ ТӨСӨВЛӨЛТ</a:t>
          </a:r>
          <a:endParaRPr lang="en-US" sz="1600" dirty="0">
            <a:latin typeface="Times New Roman" panose="02020603050405020304" pitchFamily="18" charset="0"/>
            <a:cs typeface="Times New Roman" panose="02020603050405020304" pitchFamily="18" charset="0"/>
          </a:endParaRPr>
        </a:p>
      </dgm:t>
    </dgm:pt>
    <dgm:pt modelId="{57EADA93-5AD8-458D-98E2-E6516B403E67}" type="parTrans" cxnId="{D471200D-A345-4EEA-A455-775D49A489FA}">
      <dgm:prSet/>
      <dgm:spPr/>
      <dgm:t>
        <a:bodyPr/>
        <a:lstStyle/>
        <a:p>
          <a:endParaRPr lang="en-US" sz="1600">
            <a:latin typeface="Times New Roman" panose="02020603050405020304" pitchFamily="18" charset="0"/>
            <a:cs typeface="Times New Roman" panose="02020603050405020304" pitchFamily="18" charset="0"/>
          </a:endParaRPr>
        </a:p>
      </dgm:t>
    </dgm:pt>
    <dgm:pt modelId="{171B9A18-3FF4-4A18-80E2-65A98D46A999}" type="sibTrans" cxnId="{D471200D-A345-4EEA-A455-775D49A489FA}">
      <dgm:prSet/>
      <dgm:spPr/>
      <dgm:t>
        <a:bodyPr/>
        <a:lstStyle/>
        <a:p>
          <a:endParaRPr lang="en-US" sz="1600">
            <a:latin typeface="Times New Roman" panose="02020603050405020304" pitchFamily="18" charset="0"/>
            <a:cs typeface="Times New Roman" panose="02020603050405020304" pitchFamily="18" charset="0"/>
          </a:endParaRPr>
        </a:p>
      </dgm:t>
    </dgm:pt>
    <dgm:pt modelId="{C1BED9E9-EE43-41A7-A639-48A6778E9F69}">
      <dgm:prSet phldrT="[Text]" custT="1"/>
      <dgm:spPr/>
      <dgm:t>
        <a:bodyPr/>
        <a:lstStyle/>
        <a:p>
          <a:endParaRPr lang="en-US" sz="20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r>
            <a:rPr lang="mn-MN" sz="2800" b="1" dirty="0" smtClean="0">
              <a:solidFill>
                <a:srgbClr val="00B050"/>
              </a:solidFill>
              <a:latin typeface="Times New Roman" panose="02020603050405020304" pitchFamily="18" charset="0"/>
              <a:cs typeface="Times New Roman" panose="02020603050405020304" pitchFamily="18" charset="0"/>
            </a:rPr>
            <a:t>ЗАРЦУУЛАЛТ</a:t>
          </a:r>
          <a:r>
            <a:rPr lang="mn-MN" sz="2800" b="1" dirty="0" smtClean="0">
              <a:latin typeface="Times New Roman" panose="02020603050405020304" pitchFamily="18" charset="0"/>
              <a:cs typeface="Times New Roman" panose="02020603050405020304" pitchFamily="18" charset="0"/>
            </a:rPr>
            <a:t> </a:t>
          </a:r>
        </a:p>
      </dgm:t>
    </dgm:pt>
    <dgm:pt modelId="{A5FF14DC-C09E-420D-A2F5-B47C052A5982}" type="parTrans" cxnId="{DE476EEC-F8BF-4C5A-B1CB-EA39D95D7FBF}">
      <dgm:prSet/>
      <dgm:spPr/>
      <dgm:t>
        <a:bodyPr/>
        <a:lstStyle/>
        <a:p>
          <a:endParaRPr lang="en-US" sz="1600">
            <a:latin typeface="Times New Roman" panose="02020603050405020304" pitchFamily="18" charset="0"/>
            <a:cs typeface="Times New Roman" panose="02020603050405020304" pitchFamily="18" charset="0"/>
          </a:endParaRPr>
        </a:p>
      </dgm:t>
    </dgm:pt>
    <dgm:pt modelId="{0B012669-CC13-4FD3-AB40-BE84CBA972A0}" type="sibTrans" cxnId="{DE476EEC-F8BF-4C5A-B1CB-EA39D95D7FBF}">
      <dgm:prSet/>
      <dgm:spPr/>
      <dgm:t>
        <a:bodyPr/>
        <a:lstStyle/>
        <a:p>
          <a:endParaRPr lang="en-US" sz="1600">
            <a:latin typeface="Times New Roman" panose="02020603050405020304" pitchFamily="18" charset="0"/>
            <a:cs typeface="Times New Roman" panose="02020603050405020304" pitchFamily="18" charset="0"/>
          </a:endParaRPr>
        </a:p>
      </dgm:t>
    </dgm:pt>
    <dgm:pt modelId="{470B1B6B-760C-41D6-BCDE-2F4C1A66E783}">
      <dgm:prSet phldrT="[Text]" custT="1"/>
      <dgm:spPr/>
      <dgm:t>
        <a:bodyPr/>
        <a:lstStyle/>
        <a:p>
          <a:r>
            <a:rPr lang="mn-MN" sz="1600" b="1" dirty="0" smtClean="0">
              <a:latin typeface="Times New Roman" panose="02020603050405020304" pitchFamily="18" charset="0"/>
              <a:cs typeface="Times New Roman" panose="02020603050405020304" pitchFamily="18" charset="0"/>
            </a:rPr>
            <a:t>ХУДАЛДАН АВАХ АЖИЛЛАГААНЫ ХЯНАЛТ </a:t>
          </a:r>
          <a:endParaRPr lang="en-US" sz="1600" dirty="0">
            <a:latin typeface="Times New Roman" panose="02020603050405020304" pitchFamily="18" charset="0"/>
            <a:cs typeface="Times New Roman" panose="02020603050405020304" pitchFamily="18" charset="0"/>
          </a:endParaRPr>
        </a:p>
      </dgm:t>
    </dgm:pt>
    <dgm:pt modelId="{4FE27C84-2C87-483E-BCC3-538779C8F9F0}" type="parTrans" cxnId="{584B0453-290C-4E46-8FD2-2195282AFF75}">
      <dgm:prSet/>
      <dgm:spPr/>
      <dgm:t>
        <a:bodyPr/>
        <a:lstStyle/>
        <a:p>
          <a:endParaRPr lang="en-US" sz="1600">
            <a:latin typeface="Times New Roman" panose="02020603050405020304" pitchFamily="18" charset="0"/>
            <a:cs typeface="Times New Roman" panose="02020603050405020304" pitchFamily="18" charset="0"/>
          </a:endParaRPr>
        </a:p>
      </dgm:t>
    </dgm:pt>
    <dgm:pt modelId="{7BF75279-FB86-4AE2-81B8-FB1A7AEC26DD}" type="sibTrans" cxnId="{584B0453-290C-4E46-8FD2-2195282AFF75}">
      <dgm:prSet/>
      <dgm:spPr/>
      <dgm:t>
        <a:bodyPr/>
        <a:lstStyle/>
        <a:p>
          <a:endParaRPr lang="en-US" sz="1600">
            <a:latin typeface="Times New Roman" panose="02020603050405020304" pitchFamily="18" charset="0"/>
            <a:cs typeface="Times New Roman" panose="02020603050405020304" pitchFamily="18" charset="0"/>
          </a:endParaRPr>
        </a:p>
      </dgm:t>
    </dgm:pt>
    <dgm:pt modelId="{4284EBF3-A994-420C-9B9F-ED271F31E61A}">
      <dgm:prSet custT="1"/>
      <dgm:spPr/>
      <dgm:t>
        <a:bodyPr/>
        <a:lstStyle/>
        <a:p>
          <a:r>
            <a:rPr lang="mn-MN" sz="1400" b="1" dirty="0" smtClean="0">
              <a:solidFill>
                <a:srgbClr val="00B050"/>
              </a:solidFill>
              <a:latin typeface="Times New Roman" panose="02020603050405020304" pitchFamily="18" charset="0"/>
              <a:cs typeface="Times New Roman" panose="02020603050405020304" pitchFamily="18" charset="0"/>
            </a:rPr>
            <a:t>ИРГЭДИЙН ҮНЭЛГЭЭНИЙ</a:t>
          </a:r>
          <a:r>
            <a:rPr lang="en-US" sz="1400" b="1" dirty="0" smtClean="0">
              <a:solidFill>
                <a:srgbClr val="00B050"/>
              </a:solidFill>
              <a:latin typeface="Times New Roman" panose="02020603050405020304" pitchFamily="18" charset="0"/>
              <a:cs typeface="Times New Roman" panose="02020603050405020304" pitchFamily="18" charset="0"/>
            </a:rPr>
            <a:t> </a:t>
          </a:r>
          <a:r>
            <a:rPr lang="mn-MN" sz="1400" b="1" dirty="0" smtClean="0">
              <a:solidFill>
                <a:srgbClr val="00B050"/>
              </a:solidFill>
              <a:latin typeface="Times New Roman" panose="02020603050405020304" pitchFamily="18" charset="0"/>
              <a:cs typeface="Times New Roman" panose="02020603050405020304" pitchFamily="18" charset="0"/>
            </a:rPr>
            <a:t>КАРТ</a:t>
          </a:r>
          <a:endParaRPr lang="en-US" sz="1400" b="1" dirty="0" smtClean="0">
            <a:solidFill>
              <a:srgbClr val="00B050"/>
            </a:solidFill>
            <a:latin typeface="Times New Roman" panose="02020603050405020304" pitchFamily="18" charset="0"/>
            <a:cs typeface="Times New Roman" panose="02020603050405020304" pitchFamily="18" charset="0"/>
          </a:endParaRPr>
        </a:p>
      </dgm:t>
    </dgm:pt>
    <dgm:pt modelId="{4DB91FC1-D552-4839-9584-531199BCE586}" type="parTrans" cxnId="{A201EEB9-6620-4D0D-B08C-11B0545578BA}">
      <dgm:prSet/>
      <dgm:spPr/>
      <dgm:t>
        <a:bodyPr/>
        <a:lstStyle/>
        <a:p>
          <a:endParaRPr lang="en-US" sz="1600">
            <a:latin typeface="Times New Roman" panose="02020603050405020304" pitchFamily="18" charset="0"/>
            <a:cs typeface="Times New Roman" panose="02020603050405020304" pitchFamily="18" charset="0"/>
          </a:endParaRPr>
        </a:p>
      </dgm:t>
    </dgm:pt>
    <dgm:pt modelId="{4FDA054A-3860-4A6A-8FA1-BE1DFF0FDD2C}" type="sibTrans" cxnId="{A201EEB9-6620-4D0D-B08C-11B0545578BA}">
      <dgm:prSet/>
      <dgm:spPr/>
      <dgm:t>
        <a:bodyPr/>
        <a:lstStyle/>
        <a:p>
          <a:endParaRPr lang="en-US" sz="1600">
            <a:latin typeface="Times New Roman" panose="02020603050405020304" pitchFamily="18" charset="0"/>
            <a:cs typeface="Times New Roman" panose="02020603050405020304" pitchFamily="18" charset="0"/>
          </a:endParaRPr>
        </a:p>
      </dgm:t>
    </dgm:pt>
    <dgm:pt modelId="{1E1F260A-954C-47BA-A6DF-B6B35C100BA1}">
      <dgm:prSet custT="1"/>
      <dgm:spPr/>
      <dgm:t>
        <a:bodyPr/>
        <a:lstStyle/>
        <a:p>
          <a:r>
            <a:rPr lang="mn-MN" sz="1400" b="1" dirty="0" smtClean="0">
              <a:latin typeface="Times New Roman" panose="02020603050405020304" pitchFamily="18" charset="0"/>
              <a:cs typeface="Times New Roman" panose="02020603050405020304" pitchFamily="18" charset="0"/>
            </a:rPr>
            <a:t>ИРГЭДИЙН ОРОЛЦООТ АУДИТ </a:t>
          </a:r>
        </a:p>
      </dgm:t>
    </dgm:pt>
    <dgm:pt modelId="{0AE4073D-DE02-45CF-B939-B2156E3EACAD}" type="parTrans" cxnId="{08AD5FCD-BB6B-4C5B-9208-3FA8E95BB5BE}">
      <dgm:prSet/>
      <dgm:spPr/>
      <dgm:t>
        <a:bodyPr/>
        <a:lstStyle/>
        <a:p>
          <a:endParaRPr lang="en-US" sz="1600">
            <a:latin typeface="Times New Roman" panose="02020603050405020304" pitchFamily="18" charset="0"/>
            <a:cs typeface="Times New Roman" panose="02020603050405020304" pitchFamily="18" charset="0"/>
          </a:endParaRPr>
        </a:p>
      </dgm:t>
    </dgm:pt>
    <dgm:pt modelId="{643ADBD1-5BC2-4E00-BC9E-949A041DED84}" type="sibTrans" cxnId="{08AD5FCD-BB6B-4C5B-9208-3FA8E95BB5BE}">
      <dgm:prSet/>
      <dgm:spPr/>
      <dgm:t>
        <a:bodyPr/>
        <a:lstStyle/>
        <a:p>
          <a:endParaRPr lang="en-US" sz="1600">
            <a:latin typeface="Times New Roman" panose="02020603050405020304" pitchFamily="18" charset="0"/>
            <a:cs typeface="Times New Roman" panose="02020603050405020304" pitchFamily="18" charset="0"/>
          </a:endParaRPr>
        </a:p>
      </dgm:t>
    </dgm:pt>
    <dgm:pt modelId="{68BE9EA6-A647-47D7-BEB4-E7E1B63B1687}">
      <dgm:prSet custT="1"/>
      <dgm:spPr/>
      <dgm:t>
        <a:bodyPr/>
        <a:lstStyle/>
        <a:p>
          <a:r>
            <a:rPr lang="mn-MN" sz="1400" b="1" dirty="0" smtClean="0">
              <a:latin typeface="Times New Roman" panose="02020603050405020304" pitchFamily="18" charset="0"/>
              <a:cs typeface="Times New Roman" panose="02020603050405020304" pitchFamily="18" charset="0"/>
            </a:rPr>
            <a:t>НИЙГМИЙН АУДИТ</a:t>
          </a:r>
          <a:endParaRPr lang="en-US" sz="1400" dirty="0">
            <a:latin typeface="Times New Roman" panose="02020603050405020304" pitchFamily="18" charset="0"/>
            <a:cs typeface="Times New Roman" panose="02020603050405020304" pitchFamily="18" charset="0"/>
          </a:endParaRPr>
        </a:p>
      </dgm:t>
    </dgm:pt>
    <dgm:pt modelId="{A9696077-BE60-4788-973B-10BA3B42DB7C}" type="parTrans" cxnId="{77BEB721-EB72-46FA-ADF4-3F54783EC4FA}">
      <dgm:prSet/>
      <dgm:spPr/>
      <dgm:t>
        <a:bodyPr/>
        <a:lstStyle/>
        <a:p>
          <a:endParaRPr lang="en-US" sz="1600">
            <a:latin typeface="Times New Roman" panose="02020603050405020304" pitchFamily="18" charset="0"/>
            <a:cs typeface="Times New Roman" panose="02020603050405020304" pitchFamily="18" charset="0"/>
          </a:endParaRPr>
        </a:p>
      </dgm:t>
    </dgm:pt>
    <dgm:pt modelId="{C40DF967-8BAE-475C-9C9E-A18A859CC80D}" type="sibTrans" cxnId="{77BEB721-EB72-46FA-ADF4-3F54783EC4FA}">
      <dgm:prSet/>
      <dgm:spPr/>
      <dgm:t>
        <a:bodyPr/>
        <a:lstStyle/>
        <a:p>
          <a:endParaRPr lang="en-US" sz="1600">
            <a:latin typeface="Times New Roman" panose="02020603050405020304" pitchFamily="18" charset="0"/>
            <a:cs typeface="Times New Roman" panose="02020603050405020304" pitchFamily="18" charset="0"/>
          </a:endParaRPr>
        </a:p>
      </dgm:t>
    </dgm:pt>
    <dgm:pt modelId="{00061669-ABE8-4FBA-8880-26AC5922F7EB}">
      <dgm:prSet custT="1"/>
      <dgm:spPr/>
      <dgm:t>
        <a:bodyPr/>
        <a:lstStyle/>
        <a:p>
          <a:r>
            <a:rPr lang="mn-MN" sz="1600" b="1" dirty="0" smtClean="0">
              <a:solidFill>
                <a:srgbClr val="FF0000"/>
              </a:solidFill>
              <a:latin typeface="Times New Roman" panose="02020603050405020304" pitchFamily="18" charset="0"/>
              <a:cs typeface="Times New Roman" panose="02020603050405020304" pitchFamily="18" charset="0"/>
            </a:rPr>
            <a:t>ОРОЛЦООТ ТӨЛӨВЛӨЛТ </a:t>
          </a:r>
          <a:endParaRPr lang="mn-MN" sz="1600" b="1" dirty="0">
            <a:solidFill>
              <a:srgbClr val="FF0000"/>
            </a:solidFill>
            <a:latin typeface="Times New Roman" panose="02020603050405020304" pitchFamily="18" charset="0"/>
            <a:cs typeface="Times New Roman" panose="02020603050405020304" pitchFamily="18" charset="0"/>
          </a:endParaRPr>
        </a:p>
      </dgm:t>
    </dgm:pt>
    <dgm:pt modelId="{FF2EDC4F-7F69-4E10-AA03-225DCCB6B340}" type="parTrans" cxnId="{6075BC90-48EC-49F0-8CFB-AA67CBC542EF}">
      <dgm:prSet/>
      <dgm:spPr/>
      <dgm:t>
        <a:bodyPr/>
        <a:lstStyle/>
        <a:p>
          <a:endParaRPr lang="en-US" sz="1600">
            <a:latin typeface="Times New Roman" panose="02020603050405020304" pitchFamily="18" charset="0"/>
            <a:cs typeface="Times New Roman" panose="02020603050405020304" pitchFamily="18" charset="0"/>
          </a:endParaRPr>
        </a:p>
      </dgm:t>
    </dgm:pt>
    <dgm:pt modelId="{70199D6C-64A7-4E94-A563-04B2E9AA6DD6}" type="sibTrans" cxnId="{6075BC90-48EC-49F0-8CFB-AA67CBC542EF}">
      <dgm:prSet/>
      <dgm:spPr/>
      <dgm:t>
        <a:bodyPr/>
        <a:lstStyle/>
        <a:p>
          <a:endParaRPr lang="en-US" sz="1600">
            <a:latin typeface="Times New Roman" panose="02020603050405020304" pitchFamily="18" charset="0"/>
            <a:cs typeface="Times New Roman" panose="02020603050405020304" pitchFamily="18" charset="0"/>
          </a:endParaRPr>
        </a:p>
      </dgm:t>
    </dgm:pt>
    <dgm:pt modelId="{6B1D2B6F-E0B2-4F97-8E71-E4B66E1C06E5}">
      <dgm:prSet custT="1"/>
      <dgm:spPr/>
      <dgm:t>
        <a:bodyPr/>
        <a:lstStyle/>
        <a:p>
          <a:r>
            <a:rPr lang="mn-MN" sz="1600" b="1" dirty="0" smtClean="0">
              <a:latin typeface="Times New Roman" panose="02020603050405020304" pitchFamily="18" charset="0"/>
              <a:cs typeface="Times New Roman" panose="02020603050405020304" pitchFamily="18" charset="0"/>
            </a:rPr>
            <a:t>ОРОЛЦООТ БОДЛОГО БОЛОВСРУУЛАЛТ</a:t>
          </a:r>
          <a:endParaRPr lang="en-US" sz="1600" b="1" dirty="0">
            <a:latin typeface="Times New Roman" panose="02020603050405020304" pitchFamily="18" charset="0"/>
            <a:cs typeface="Times New Roman" panose="02020603050405020304" pitchFamily="18" charset="0"/>
          </a:endParaRPr>
        </a:p>
      </dgm:t>
    </dgm:pt>
    <dgm:pt modelId="{934A470A-21BE-4FB5-9952-E2D418CA1088}" type="parTrans" cxnId="{3E6306E1-BB13-477C-B98D-5D0A014F7212}">
      <dgm:prSet/>
      <dgm:spPr/>
      <dgm:t>
        <a:bodyPr/>
        <a:lstStyle/>
        <a:p>
          <a:endParaRPr lang="en-US" sz="1600">
            <a:latin typeface="Times New Roman" panose="02020603050405020304" pitchFamily="18" charset="0"/>
            <a:cs typeface="Times New Roman" panose="02020603050405020304" pitchFamily="18" charset="0"/>
          </a:endParaRPr>
        </a:p>
      </dgm:t>
    </dgm:pt>
    <dgm:pt modelId="{DF2CF4F9-6BC0-4069-93B3-A19D4D51A11D}" type="sibTrans" cxnId="{3E6306E1-BB13-477C-B98D-5D0A014F7212}">
      <dgm:prSet/>
      <dgm:spPr/>
      <dgm:t>
        <a:bodyPr/>
        <a:lstStyle/>
        <a:p>
          <a:endParaRPr lang="en-US" sz="1600">
            <a:latin typeface="Times New Roman" panose="02020603050405020304" pitchFamily="18" charset="0"/>
            <a:cs typeface="Times New Roman" panose="02020603050405020304" pitchFamily="18" charset="0"/>
          </a:endParaRPr>
        </a:p>
      </dgm:t>
    </dgm:pt>
    <dgm:pt modelId="{A5154AC2-4A85-42CB-85B4-88ED19B2FABF}">
      <dgm:prSet custT="1"/>
      <dgm:spPr/>
      <dgm:t>
        <a:bodyPr/>
        <a:lstStyle/>
        <a:p>
          <a:r>
            <a:rPr lang="mn-MN" sz="1600" b="1" dirty="0" smtClean="0">
              <a:solidFill>
                <a:srgbClr val="FF0000"/>
              </a:solidFill>
              <a:latin typeface="Times New Roman" panose="02020603050405020304" pitchFamily="18" charset="0"/>
              <a:cs typeface="Times New Roman" panose="02020603050405020304" pitchFamily="18" charset="0"/>
            </a:rPr>
            <a:t>ТӨСВИЙН ХАРААТ БУС ХЯНАЛТ ШИНЖИЛГЭЭ</a:t>
          </a:r>
          <a:endParaRPr lang="en-US" sz="1600" dirty="0">
            <a:solidFill>
              <a:srgbClr val="FF0000"/>
            </a:solidFill>
            <a:latin typeface="Times New Roman" panose="02020603050405020304" pitchFamily="18" charset="0"/>
            <a:cs typeface="Times New Roman" panose="02020603050405020304" pitchFamily="18" charset="0"/>
          </a:endParaRPr>
        </a:p>
      </dgm:t>
    </dgm:pt>
    <dgm:pt modelId="{73BA64D5-5387-44A8-9D32-D9C94F99ACCB}" type="parTrans" cxnId="{48EDD9B5-72B6-4D2B-84D7-B09829C23CF7}">
      <dgm:prSet/>
      <dgm:spPr/>
      <dgm:t>
        <a:bodyPr/>
        <a:lstStyle/>
        <a:p>
          <a:endParaRPr lang="en-US" sz="1600">
            <a:latin typeface="Times New Roman" panose="02020603050405020304" pitchFamily="18" charset="0"/>
            <a:cs typeface="Times New Roman" panose="02020603050405020304" pitchFamily="18" charset="0"/>
          </a:endParaRPr>
        </a:p>
      </dgm:t>
    </dgm:pt>
    <dgm:pt modelId="{64EE8E52-00E0-44B1-9D8F-665F0C2E0ABB}" type="sibTrans" cxnId="{48EDD9B5-72B6-4D2B-84D7-B09829C23CF7}">
      <dgm:prSet/>
      <dgm:spPr/>
      <dgm:t>
        <a:bodyPr/>
        <a:lstStyle/>
        <a:p>
          <a:endParaRPr lang="en-US" sz="1600">
            <a:latin typeface="Times New Roman" panose="02020603050405020304" pitchFamily="18" charset="0"/>
            <a:cs typeface="Times New Roman" panose="02020603050405020304" pitchFamily="18" charset="0"/>
          </a:endParaRPr>
        </a:p>
      </dgm:t>
    </dgm:pt>
    <dgm:pt modelId="{BB41C261-D812-4F1E-B926-44E16567168B}">
      <dgm:prSet custT="1"/>
      <dgm:spPr/>
      <dgm:t>
        <a:bodyPr/>
        <a:lstStyle/>
        <a:p>
          <a:r>
            <a:rPr lang="mn-MN" sz="1600" b="1" dirty="0" smtClean="0">
              <a:latin typeface="Times New Roman" panose="02020603050405020304" pitchFamily="18" charset="0"/>
              <a:cs typeface="Times New Roman" panose="02020603050405020304" pitchFamily="18" charset="0"/>
            </a:rPr>
            <a:t>ТӨРИЙН </a:t>
          </a:r>
          <a:r>
            <a:rPr lang="mn-MN" sz="1600" b="1" dirty="0" smtClean="0">
              <a:solidFill>
                <a:srgbClr val="00B050"/>
              </a:solidFill>
              <a:latin typeface="Times New Roman" panose="02020603050405020304" pitchFamily="18" charset="0"/>
              <a:cs typeface="Times New Roman" panose="02020603050405020304" pitchFamily="18" charset="0"/>
            </a:rPr>
            <a:t>ЗАРЦУУЛАЛТЫГ МӨШГИХ СУДАЛГАА</a:t>
          </a:r>
          <a:endParaRPr lang="en-US" sz="1600" dirty="0">
            <a:solidFill>
              <a:srgbClr val="00B050"/>
            </a:solidFill>
            <a:latin typeface="Times New Roman" panose="02020603050405020304" pitchFamily="18" charset="0"/>
            <a:cs typeface="Times New Roman" panose="02020603050405020304" pitchFamily="18" charset="0"/>
          </a:endParaRPr>
        </a:p>
      </dgm:t>
    </dgm:pt>
    <dgm:pt modelId="{BD13A144-5105-4D8C-8E06-920329CF914C}" type="parTrans" cxnId="{72112012-3FD7-48D0-A8A8-09BF6EF64F31}">
      <dgm:prSet/>
      <dgm:spPr/>
      <dgm:t>
        <a:bodyPr/>
        <a:lstStyle/>
        <a:p>
          <a:endParaRPr lang="en-US" sz="1600">
            <a:latin typeface="Times New Roman" panose="02020603050405020304" pitchFamily="18" charset="0"/>
            <a:cs typeface="Times New Roman" panose="02020603050405020304" pitchFamily="18" charset="0"/>
          </a:endParaRPr>
        </a:p>
      </dgm:t>
    </dgm:pt>
    <dgm:pt modelId="{16A8DC87-20A7-49D3-8A73-52A9D39923BC}" type="sibTrans" cxnId="{72112012-3FD7-48D0-A8A8-09BF6EF64F31}">
      <dgm:prSet/>
      <dgm:spPr/>
      <dgm:t>
        <a:bodyPr/>
        <a:lstStyle/>
        <a:p>
          <a:endParaRPr lang="en-US" sz="1600">
            <a:latin typeface="Times New Roman" panose="02020603050405020304" pitchFamily="18" charset="0"/>
            <a:cs typeface="Times New Roman" panose="02020603050405020304" pitchFamily="18" charset="0"/>
          </a:endParaRPr>
        </a:p>
      </dgm:t>
    </dgm:pt>
    <dgm:pt modelId="{9FA6B4DE-0D35-4657-8171-756CE751B63D}" type="pres">
      <dgm:prSet presAssocID="{E537F007-B9E1-4AD2-8F51-88CF270CB4C3}" presName="cycleMatrixDiagram" presStyleCnt="0">
        <dgm:presLayoutVars>
          <dgm:chMax val="1"/>
          <dgm:dir/>
          <dgm:animLvl val="lvl"/>
          <dgm:resizeHandles val="exact"/>
        </dgm:presLayoutVars>
      </dgm:prSet>
      <dgm:spPr/>
      <dgm:t>
        <a:bodyPr/>
        <a:lstStyle/>
        <a:p>
          <a:endParaRPr lang="en-US"/>
        </a:p>
      </dgm:t>
    </dgm:pt>
    <dgm:pt modelId="{C0B660BC-B037-4946-A64F-732110E886F4}" type="pres">
      <dgm:prSet presAssocID="{E537F007-B9E1-4AD2-8F51-88CF270CB4C3}" presName="children" presStyleCnt="0"/>
      <dgm:spPr/>
      <dgm:t>
        <a:bodyPr/>
        <a:lstStyle/>
        <a:p>
          <a:endParaRPr lang="en-US"/>
        </a:p>
      </dgm:t>
    </dgm:pt>
    <dgm:pt modelId="{171655EC-821A-43A1-9EFA-27F70C86FC60}" type="pres">
      <dgm:prSet presAssocID="{E537F007-B9E1-4AD2-8F51-88CF270CB4C3}" presName="child1group" presStyleCnt="0"/>
      <dgm:spPr/>
      <dgm:t>
        <a:bodyPr/>
        <a:lstStyle/>
        <a:p>
          <a:endParaRPr lang="en-US"/>
        </a:p>
      </dgm:t>
    </dgm:pt>
    <dgm:pt modelId="{6C1B90D3-070E-4C67-8B83-B3D99B27AA34}" type="pres">
      <dgm:prSet presAssocID="{E537F007-B9E1-4AD2-8F51-88CF270CB4C3}" presName="child1" presStyleLbl="bgAcc1" presStyleIdx="0" presStyleCnt="4" custLinFactNeighborX="-40119"/>
      <dgm:spPr/>
      <dgm:t>
        <a:bodyPr/>
        <a:lstStyle/>
        <a:p>
          <a:endParaRPr lang="en-US"/>
        </a:p>
      </dgm:t>
    </dgm:pt>
    <dgm:pt modelId="{668E3721-9A89-4A53-BC7C-CC9A01D7463C}" type="pres">
      <dgm:prSet presAssocID="{E537F007-B9E1-4AD2-8F51-88CF270CB4C3}" presName="child1Text" presStyleLbl="bgAcc1" presStyleIdx="0" presStyleCnt="4">
        <dgm:presLayoutVars>
          <dgm:bulletEnabled val="1"/>
        </dgm:presLayoutVars>
      </dgm:prSet>
      <dgm:spPr/>
      <dgm:t>
        <a:bodyPr/>
        <a:lstStyle/>
        <a:p>
          <a:endParaRPr lang="en-US"/>
        </a:p>
      </dgm:t>
    </dgm:pt>
    <dgm:pt modelId="{1D753E20-0C48-4036-8C7E-3603B36E9E33}" type="pres">
      <dgm:prSet presAssocID="{E537F007-B9E1-4AD2-8F51-88CF270CB4C3}" presName="child2group" presStyleCnt="0"/>
      <dgm:spPr/>
      <dgm:t>
        <a:bodyPr/>
        <a:lstStyle/>
        <a:p>
          <a:endParaRPr lang="en-US"/>
        </a:p>
      </dgm:t>
    </dgm:pt>
    <dgm:pt modelId="{C66F3C62-238F-4F81-8B3B-C1C2E81D7340}" type="pres">
      <dgm:prSet presAssocID="{E537F007-B9E1-4AD2-8F51-88CF270CB4C3}" presName="child2" presStyleLbl="bgAcc1" presStyleIdx="1" presStyleCnt="4" custScaleX="108381" custLinFactNeighborX="38012"/>
      <dgm:spPr/>
      <dgm:t>
        <a:bodyPr/>
        <a:lstStyle/>
        <a:p>
          <a:endParaRPr lang="en-US"/>
        </a:p>
      </dgm:t>
    </dgm:pt>
    <dgm:pt modelId="{B8536FDF-501B-41AB-AC5F-595217BDD95E}" type="pres">
      <dgm:prSet presAssocID="{E537F007-B9E1-4AD2-8F51-88CF270CB4C3}" presName="child2Text" presStyleLbl="bgAcc1" presStyleIdx="1" presStyleCnt="4">
        <dgm:presLayoutVars>
          <dgm:bulletEnabled val="1"/>
        </dgm:presLayoutVars>
      </dgm:prSet>
      <dgm:spPr/>
      <dgm:t>
        <a:bodyPr/>
        <a:lstStyle/>
        <a:p>
          <a:endParaRPr lang="en-US"/>
        </a:p>
      </dgm:t>
    </dgm:pt>
    <dgm:pt modelId="{9324CF40-AA79-4F7A-BE4E-9D8B3B301ACB}" type="pres">
      <dgm:prSet presAssocID="{E537F007-B9E1-4AD2-8F51-88CF270CB4C3}" presName="child3group" presStyleCnt="0"/>
      <dgm:spPr/>
      <dgm:t>
        <a:bodyPr/>
        <a:lstStyle/>
        <a:p>
          <a:endParaRPr lang="en-US"/>
        </a:p>
      </dgm:t>
    </dgm:pt>
    <dgm:pt modelId="{99E0232D-00DF-4E4D-88D8-0927D0BBBAA5}" type="pres">
      <dgm:prSet presAssocID="{E537F007-B9E1-4AD2-8F51-88CF270CB4C3}" presName="child3" presStyleLbl="bgAcc1" presStyleIdx="2" presStyleCnt="4" custScaleX="103950" custLinFactNeighborX="41822" custLinFactNeighborY="0"/>
      <dgm:spPr/>
      <dgm:t>
        <a:bodyPr/>
        <a:lstStyle/>
        <a:p>
          <a:endParaRPr lang="en-US"/>
        </a:p>
      </dgm:t>
    </dgm:pt>
    <dgm:pt modelId="{A96C5D52-8BCE-426F-9FA9-9E517F356009}" type="pres">
      <dgm:prSet presAssocID="{E537F007-B9E1-4AD2-8F51-88CF270CB4C3}" presName="child3Text" presStyleLbl="bgAcc1" presStyleIdx="2" presStyleCnt="4">
        <dgm:presLayoutVars>
          <dgm:bulletEnabled val="1"/>
        </dgm:presLayoutVars>
      </dgm:prSet>
      <dgm:spPr/>
      <dgm:t>
        <a:bodyPr/>
        <a:lstStyle/>
        <a:p>
          <a:endParaRPr lang="en-US"/>
        </a:p>
      </dgm:t>
    </dgm:pt>
    <dgm:pt modelId="{5F8B77DF-ED12-44C9-A056-6013074AC85C}" type="pres">
      <dgm:prSet presAssocID="{E537F007-B9E1-4AD2-8F51-88CF270CB4C3}" presName="child4group" presStyleCnt="0"/>
      <dgm:spPr/>
      <dgm:t>
        <a:bodyPr/>
        <a:lstStyle/>
        <a:p>
          <a:endParaRPr lang="en-US"/>
        </a:p>
      </dgm:t>
    </dgm:pt>
    <dgm:pt modelId="{E5FE1565-E515-4AA6-8165-89353FCA47D8}" type="pres">
      <dgm:prSet presAssocID="{E537F007-B9E1-4AD2-8F51-88CF270CB4C3}" presName="child4" presStyleLbl="bgAcc1" presStyleIdx="3" presStyleCnt="4" custScaleX="111472" custLinFactNeighborX="-38756" custLinFactNeighborY="0"/>
      <dgm:spPr/>
      <dgm:t>
        <a:bodyPr/>
        <a:lstStyle/>
        <a:p>
          <a:endParaRPr lang="en-US"/>
        </a:p>
      </dgm:t>
    </dgm:pt>
    <dgm:pt modelId="{9BDFF2AB-5007-41CB-B3FE-EBF4E04C54B0}" type="pres">
      <dgm:prSet presAssocID="{E537F007-B9E1-4AD2-8F51-88CF270CB4C3}" presName="child4Text" presStyleLbl="bgAcc1" presStyleIdx="3" presStyleCnt="4">
        <dgm:presLayoutVars>
          <dgm:bulletEnabled val="1"/>
        </dgm:presLayoutVars>
      </dgm:prSet>
      <dgm:spPr/>
      <dgm:t>
        <a:bodyPr/>
        <a:lstStyle/>
        <a:p>
          <a:endParaRPr lang="en-US"/>
        </a:p>
      </dgm:t>
    </dgm:pt>
    <dgm:pt modelId="{75F5B0A9-D410-4242-8379-B6C408700531}" type="pres">
      <dgm:prSet presAssocID="{E537F007-B9E1-4AD2-8F51-88CF270CB4C3}" presName="childPlaceholder" presStyleCnt="0"/>
      <dgm:spPr/>
      <dgm:t>
        <a:bodyPr/>
        <a:lstStyle/>
        <a:p>
          <a:endParaRPr lang="en-US"/>
        </a:p>
      </dgm:t>
    </dgm:pt>
    <dgm:pt modelId="{C18315C5-C5D0-4BE3-8210-9B993F44A557}" type="pres">
      <dgm:prSet presAssocID="{E537F007-B9E1-4AD2-8F51-88CF270CB4C3}" presName="circle" presStyleCnt="0"/>
      <dgm:spPr/>
      <dgm:t>
        <a:bodyPr/>
        <a:lstStyle/>
        <a:p>
          <a:endParaRPr lang="en-US"/>
        </a:p>
      </dgm:t>
    </dgm:pt>
    <dgm:pt modelId="{C9E44275-A5D2-41FD-8657-CFB36515214A}" type="pres">
      <dgm:prSet presAssocID="{E537F007-B9E1-4AD2-8F51-88CF270CB4C3}" presName="quadrant1" presStyleLbl="node1" presStyleIdx="0" presStyleCnt="4" custScaleX="140644" custScaleY="118765" custLinFactNeighborX="-21913" custLinFactNeighborY="-6229">
        <dgm:presLayoutVars>
          <dgm:chMax val="1"/>
          <dgm:bulletEnabled val="1"/>
        </dgm:presLayoutVars>
      </dgm:prSet>
      <dgm:spPr/>
      <dgm:t>
        <a:bodyPr/>
        <a:lstStyle/>
        <a:p>
          <a:endParaRPr lang="en-US"/>
        </a:p>
      </dgm:t>
    </dgm:pt>
    <dgm:pt modelId="{EE45885E-ADF6-4421-BB9A-FA9DF292E1F2}" type="pres">
      <dgm:prSet presAssocID="{E537F007-B9E1-4AD2-8F51-88CF270CB4C3}" presName="quadrant2" presStyleLbl="node1" presStyleIdx="1" presStyleCnt="4" custScaleX="140644" custScaleY="118765" custLinFactNeighborX="18013" custLinFactNeighborY="-6229">
        <dgm:presLayoutVars>
          <dgm:chMax val="1"/>
          <dgm:bulletEnabled val="1"/>
        </dgm:presLayoutVars>
      </dgm:prSet>
      <dgm:spPr/>
      <dgm:t>
        <a:bodyPr/>
        <a:lstStyle/>
        <a:p>
          <a:endParaRPr lang="en-US"/>
        </a:p>
      </dgm:t>
    </dgm:pt>
    <dgm:pt modelId="{FBE3BAD7-7A38-4EEA-8517-44E0FCA68BF3}" type="pres">
      <dgm:prSet presAssocID="{E537F007-B9E1-4AD2-8F51-88CF270CB4C3}" presName="quadrant3" presStyleLbl="node1" presStyleIdx="2" presStyleCnt="4" custScaleX="140644" custScaleY="118765" custLinFactNeighborX="18013" custLinFactNeighborY="10500">
        <dgm:presLayoutVars>
          <dgm:chMax val="1"/>
          <dgm:bulletEnabled val="1"/>
        </dgm:presLayoutVars>
      </dgm:prSet>
      <dgm:spPr/>
      <dgm:t>
        <a:bodyPr/>
        <a:lstStyle/>
        <a:p>
          <a:endParaRPr lang="en-US"/>
        </a:p>
      </dgm:t>
    </dgm:pt>
    <dgm:pt modelId="{BF98CCCF-29D2-426A-8C65-DB03289E8AB4}" type="pres">
      <dgm:prSet presAssocID="{E537F007-B9E1-4AD2-8F51-88CF270CB4C3}" presName="quadrant4" presStyleLbl="node1" presStyleIdx="3" presStyleCnt="4" custScaleX="140644" custScaleY="118765" custLinFactNeighborX="-22149" custLinFactNeighborY="11100">
        <dgm:presLayoutVars>
          <dgm:chMax val="1"/>
          <dgm:bulletEnabled val="1"/>
        </dgm:presLayoutVars>
      </dgm:prSet>
      <dgm:spPr/>
      <dgm:t>
        <a:bodyPr/>
        <a:lstStyle/>
        <a:p>
          <a:endParaRPr lang="en-US"/>
        </a:p>
      </dgm:t>
    </dgm:pt>
    <dgm:pt modelId="{0B654B28-5169-410C-8EE8-675ED2ECD1F1}" type="pres">
      <dgm:prSet presAssocID="{E537F007-B9E1-4AD2-8F51-88CF270CB4C3}" presName="quadrantPlaceholder" presStyleCnt="0"/>
      <dgm:spPr/>
      <dgm:t>
        <a:bodyPr/>
        <a:lstStyle/>
        <a:p>
          <a:endParaRPr lang="en-US"/>
        </a:p>
      </dgm:t>
    </dgm:pt>
    <dgm:pt modelId="{DAE6BBB9-425C-4C6B-BA22-6CD1B022B20A}" type="pres">
      <dgm:prSet presAssocID="{E537F007-B9E1-4AD2-8F51-88CF270CB4C3}" presName="center1" presStyleLbl="fgShp" presStyleIdx="0" presStyleCnt="2" custLinFactNeighborX="-8361" custLinFactNeighborY="30449"/>
      <dgm:spPr/>
      <dgm:t>
        <a:bodyPr/>
        <a:lstStyle/>
        <a:p>
          <a:endParaRPr lang="en-US"/>
        </a:p>
      </dgm:t>
    </dgm:pt>
    <dgm:pt modelId="{997D68EA-7B96-41E0-820F-7D66759059E4}" type="pres">
      <dgm:prSet presAssocID="{E537F007-B9E1-4AD2-8F51-88CF270CB4C3}" presName="center2" presStyleLbl="fgShp" presStyleIdx="1" presStyleCnt="2" custLinFactNeighborX="-8361" custLinFactNeighborY="-3205"/>
      <dgm:spPr/>
      <dgm:t>
        <a:bodyPr/>
        <a:lstStyle/>
        <a:p>
          <a:endParaRPr lang="en-US"/>
        </a:p>
      </dgm:t>
    </dgm:pt>
  </dgm:ptLst>
  <dgm:cxnLst>
    <dgm:cxn modelId="{D635DFB7-84EE-4BF2-BF97-6B1D3D747DF3}" srcId="{64A889CB-B21B-43B7-8684-D61E5A7B8A00}" destId="{1FFDF352-A696-4463-8925-AD8EECF4D0DA}" srcOrd="0" destOrd="0" parTransId="{CFE02FC0-2080-45A5-A9D0-BB9AF479FEE6}" sibTransId="{51EDB307-835D-4A13-9C14-46A24DB7628A}"/>
    <dgm:cxn modelId="{0B7989CB-2CDC-4EE2-A65B-F8FC75DB5A95}" srcId="{A22E633A-B193-40D4-A506-06185C5C0972}" destId="{4EDB6372-4ADF-47B0-9DF1-2D933ABBE937}" srcOrd="0" destOrd="0" parTransId="{73E36004-CB72-4470-9A18-4DF24AEB1D08}" sibTransId="{A04D77B6-677B-4A3F-AE7A-F4DAD2AA8523}"/>
    <dgm:cxn modelId="{A5987BD7-B228-46AE-9014-429FEC1F1246}" type="presOf" srcId="{4EDB6372-4ADF-47B0-9DF1-2D933ABBE937}" destId="{C66F3C62-238F-4F81-8B3B-C1C2E81D7340}" srcOrd="0" destOrd="0" presId="urn:microsoft.com/office/officeart/2005/8/layout/cycle4"/>
    <dgm:cxn modelId="{A25594D6-86BF-424A-B5EE-BBB483483036}" type="presOf" srcId="{4EDB6372-4ADF-47B0-9DF1-2D933ABBE937}" destId="{B8536FDF-501B-41AB-AC5F-595217BDD95E}" srcOrd="1" destOrd="0" presId="urn:microsoft.com/office/officeart/2005/8/layout/cycle4"/>
    <dgm:cxn modelId="{2F199A0A-6D55-4FC8-B454-DAB81A005F2A}" type="presOf" srcId="{BB41C261-D812-4F1E-B926-44E16567168B}" destId="{9BDFF2AB-5007-41CB-B3FE-EBF4E04C54B0}" srcOrd="1" destOrd="1" presId="urn:microsoft.com/office/officeart/2005/8/layout/cycle4"/>
    <dgm:cxn modelId="{2E16DACA-A82F-4DA7-988D-CDFD2D0F74FC}" srcId="{E537F007-B9E1-4AD2-8F51-88CF270CB4C3}" destId="{64A889CB-B21B-43B7-8684-D61E5A7B8A00}" srcOrd="0" destOrd="0" parTransId="{1ABB7A23-2DD9-4266-BF93-A4D2C7E593C7}" sibTransId="{03E8E5A9-E0D9-439B-9D16-E93547D2C8A1}"/>
    <dgm:cxn modelId="{3E6306E1-BB13-477C-B98D-5D0A014F7212}" srcId="{A22E633A-B193-40D4-A506-06185C5C0972}" destId="{6B1D2B6F-E0B2-4F97-8E71-E4B66E1C06E5}" srcOrd="2" destOrd="0" parTransId="{934A470A-21BE-4FB5-9952-E2D418CA1088}" sibTransId="{DF2CF4F9-6BC0-4069-93B3-A19D4D51A11D}"/>
    <dgm:cxn modelId="{A233F828-376F-48BB-9D88-795C6A9047FE}" type="presOf" srcId="{68BE9EA6-A647-47D7-BEB4-E7E1B63B1687}" destId="{668E3721-9A89-4A53-BC7C-CC9A01D7463C}" srcOrd="1" destOrd="3" presId="urn:microsoft.com/office/officeart/2005/8/layout/cycle4"/>
    <dgm:cxn modelId="{A725CA7F-BBFA-4FB9-8897-DEA93DFEC890}" type="presOf" srcId="{68BE9EA6-A647-47D7-BEB4-E7E1B63B1687}" destId="{6C1B90D3-070E-4C67-8B83-B3D99B27AA34}" srcOrd="0" destOrd="3" presId="urn:microsoft.com/office/officeart/2005/8/layout/cycle4"/>
    <dgm:cxn modelId="{B37043C1-77FD-4106-856E-8CFDC8E27444}" type="presOf" srcId="{A5154AC2-4A85-42CB-85B4-88ED19B2FABF}" destId="{A96C5D52-8BCE-426F-9FA9-9E517F356009}" srcOrd="1" destOrd="1" presId="urn:microsoft.com/office/officeart/2005/8/layout/cycle4"/>
    <dgm:cxn modelId="{B562B5DD-CD94-4D9C-9634-ED8903ABAFFA}" type="presOf" srcId="{686D5A98-A33D-4A44-B7A1-0B2A70BCFA3C}" destId="{99E0232D-00DF-4E4D-88D8-0927D0BBBAA5}" srcOrd="0" destOrd="0" presId="urn:microsoft.com/office/officeart/2005/8/layout/cycle4"/>
    <dgm:cxn modelId="{DE476EEC-F8BF-4C5A-B1CB-EA39D95D7FBF}" srcId="{E537F007-B9E1-4AD2-8F51-88CF270CB4C3}" destId="{C1BED9E9-EE43-41A7-A639-48A6778E9F69}" srcOrd="3" destOrd="0" parTransId="{A5FF14DC-C09E-420D-A2F5-B47C052A5982}" sibTransId="{0B012669-CC13-4FD3-AB40-BE84CBA972A0}"/>
    <dgm:cxn modelId="{43CE10F0-80D9-4328-AFC9-DF91B6284A82}" type="presOf" srcId="{6B1D2B6F-E0B2-4F97-8E71-E4B66E1C06E5}" destId="{C66F3C62-238F-4F81-8B3B-C1C2E81D7340}" srcOrd="0" destOrd="2" presId="urn:microsoft.com/office/officeart/2005/8/layout/cycle4"/>
    <dgm:cxn modelId="{914CF533-FA25-41B2-B92C-F8761C94BF03}" type="presOf" srcId="{6B1D2B6F-E0B2-4F97-8E71-E4B66E1C06E5}" destId="{B8536FDF-501B-41AB-AC5F-595217BDD95E}" srcOrd="1" destOrd="2" presId="urn:microsoft.com/office/officeart/2005/8/layout/cycle4"/>
    <dgm:cxn modelId="{A201EEB9-6620-4D0D-B08C-11B0545578BA}" srcId="{64A889CB-B21B-43B7-8684-D61E5A7B8A00}" destId="{4284EBF3-A994-420C-9B9F-ED271F31E61A}" srcOrd="1" destOrd="0" parTransId="{4DB91FC1-D552-4839-9584-531199BCE586}" sibTransId="{4FDA054A-3860-4A6A-8FA1-BE1DFF0FDD2C}"/>
    <dgm:cxn modelId="{6A8BE5EE-B177-483C-A3E7-53FD21BE7B4C}" type="presOf" srcId="{1FFDF352-A696-4463-8925-AD8EECF4D0DA}" destId="{668E3721-9A89-4A53-BC7C-CC9A01D7463C}" srcOrd="1" destOrd="0" presId="urn:microsoft.com/office/officeart/2005/8/layout/cycle4"/>
    <dgm:cxn modelId="{867D1659-7109-47F8-AE09-7297E745A20B}" type="presOf" srcId="{1E1F260A-954C-47BA-A6DF-B6B35C100BA1}" destId="{6C1B90D3-070E-4C67-8B83-B3D99B27AA34}" srcOrd="0" destOrd="2" presId="urn:microsoft.com/office/officeart/2005/8/layout/cycle4"/>
    <dgm:cxn modelId="{0D3907A4-70E1-4F3A-92A7-854ABDBEC656}" type="presOf" srcId="{4284EBF3-A994-420C-9B9F-ED271F31E61A}" destId="{6C1B90D3-070E-4C67-8B83-B3D99B27AA34}" srcOrd="0" destOrd="1" presId="urn:microsoft.com/office/officeart/2005/8/layout/cycle4"/>
    <dgm:cxn modelId="{FB5F3E42-6BE7-4C2F-8B98-3A29ADEC67F0}" type="presOf" srcId="{686D5A98-A33D-4A44-B7A1-0B2A70BCFA3C}" destId="{A96C5D52-8BCE-426F-9FA9-9E517F356009}" srcOrd="1" destOrd="0" presId="urn:microsoft.com/office/officeart/2005/8/layout/cycle4"/>
    <dgm:cxn modelId="{7A45403D-44A6-4B1B-9935-A80A7E2CAAC7}" type="presOf" srcId="{00061669-ABE8-4FBA-8880-26AC5922F7EB}" destId="{B8536FDF-501B-41AB-AC5F-595217BDD95E}" srcOrd="1" destOrd="1" presId="urn:microsoft.com/office/officeart/2005/8/layout/cycle4"/>
    <dgm:cxn modelId="{3D641609-3863-49C4-B787-BF7EFA4C8DB4}" type="presOf" srcId="{C1BED9E9-EE43-41A7-A639-48A6778E9F69}" destId="{BF98CCCF-29D2-426A-8C65-DB03289E8AB4}" srcOrd="0" destOrd="0" presId="urn:microsoft.com/office/officeart/2005/8/layout/cycle4"/>
    <dgm:cxn modelId="{77BEB721-EB72-46FA-ADF4-3F54783EC4FA}" srcId="{64A889CB-B21B-43B7-8684-D61E5A7B8A00}" destId="{68BE9EA6-A647-47D7-BEB4-E7E1B63B1687}" srcOrd="3" destOrd="0" parTransId="{A9696077-BE60-4788-973B-10BA3B42DB7C}" sibTransId="{C40DF967-8BAE-475C-9C9E-A18A859CC80D}"/>
    <dgm:cxn modelId="{6075BC90-48EC-49F0-8CFB-AA67CBC542EF}" srcId="{A22E633A-B193-40D4-A506-06185C5C0972}" destId="{00061669-ABE8-4FBA-8880-26AC5922F7EB}" srcOrd="1" destOrd="0" parTransId="{FF2EDC4F-7F69-4E10-AA03-225DCCB6B340}" sibTransId="{70199D6C-64A7-4E94-A563-04B2E9AA6DD6}"/>
    <dgm:cxn modelId="{E51B127E-B184-480A-A360-24D2D603488E}" type="presOf" srcId="{470B1B6B-760C-41D6-BCDE-2F4C1A66E783}" destId="{9BDFF2AB-5007-41CB-B3FE-EBF4E04C54B0}" srcOrd="1" destOrd="0" presId="urn:microsoft.com/office/officeart/2005/8/layout/cycle4"/>
    <dgm:cxn modelId="{BBAA43B9-CD8E-4FC4-BC45-52678CD30449}" type="presOf" srcId="{1FFDF352-A696-4463-8925-AD8EECF4D0DA}" destId="{6C1B90D3-070E-4C67-8B83-B3D99B27AA34}" srcOrd="0" destOrd="0" presId="urn:microsoft.com/office/officeart/2005/8/layout/cycle4"/>
    <dgm:cxn modelId="{AAEA74FF-516C-415B-AE0D-DC379453ECEA}" srcId="{E537F007-B9E1-4AD2-8F51-88CF270CB4C3}" destId="{DDBF3922-9935-415A-9167-CACE8929AB44}" srcOrd="2" destOrd="0" parTransId="{9DA6C596-E441-4A24-8872-FFE7455D2534}" sibTransId="{9A94389F-DB51-4786-A58F-812C835E62A9}"/>
    <dgm:cxn modelId="{69F0004F-EEAB-429F-A8BF-F850D6C99CA7}" type="presOf" srcId="{470B1B6B-760C-41D6-BCDE-2F4C1A66E783}" destId="{E5FE1565-E515-4AA6-8165-89353FCA47D8}" srcOrd="0" destOrd="0" presId="urn:microsoft.com/office/officeart/2005/8/layout/cycle4"/>
    <dgm:cxn modelId="{B5B8AB3E-7396-48AD-995B-848DC1536FE5}" type="presOf" srcId="{E537F007-B9E1-4AD2-8F51-88CF270CB4C3}" destId="{9FA6B4DE-0D35-4657-8171-756CE751B63D}" srcOrd="0" destOrd="0" presId="urn:microsoft.com/office/officeart/2005/8/layout/cycle4"/>
    <dgm:cxn modelId="{C9D4B8B1-A05B-4CC1-862D-54824CA0CB88}" type="presOf" srcId="{A22E633A-B193-40D4-A506-06185C5C0972}" destId="{EE45885E-ADF6-4421-BB9A-FA9DF292E1F2}" srcOrd="0" destOrd="0" presId="urn:microsoft.com/office/officeart/2005/8/layout/cycle4"/>
    <dgm:cxn modelId="{08AD5FCD-BB6B-4C5B-9208-3FA8E95BB5BE}" srcId="{64A889CB-B21B-43B7-8684-D61E5A7B8A00}" destId="{1E1F260A-954C-47BA-A6DF-B6B35C100BA1}" srcOrd="2" destOrd="0" parTransId="{0AE4073D-DE02-45CF-B939-B2156E3EACAD}" sibTransId="{643ADBD1-5BC2-4E00-BC9E-949A041DED84}"/>
    <dgm:cxn modelId="{54F99390-70F7-4363-A58E-28A9304FB3D6}" type="presOf" srcId="{4284EBF3-A994-420C-9B9F-ED271F31E61A}" destId="{668E3721-9A89-4A53-BC7C-CC9A01D7463C}" srcOrd="1" destOrd="1" presId="urn:microsoft.com/office/officeart/2005/8/layout/cycle4"/>
    <dgm:cxn modelId="{6F3A9BD3-87C8-4729-A673-88D9700E8FAC}" type="presOf" srcId="{DDBF3922-9935-415A-9167-CACE8929AB44}" destId="{FBE3BAD7-7A38-4EEA-8517-44E0FCA68BF3}" srcOrd="0" destOrd="0" presId="urn:microsoft.com/office/officeart/2005/8/layout/cycle4"/>
    <dgm:cxn modelId="{48EDD9B5-72B6-4D2B-84D7-B09829C23CF7}" srcId="{DDBF3922-9935-415A-9167-CACE8929AB44}" destId="{A5154AC2-4A85-42CB-85B4-88ED19B2FABF}" srcOrd="1" destOrd="0" parTransId="{73BA64D5-5387-44A8-9D32-D9C94F99ACCB}" sibTransId="{64EE8E52-00E0-44B1-9D8F-665F0C2E0ABB}"/>
    <dgm:cxn modelId="{435B6E4D-265D-4D4D-8B72-01D1EDD51242}" type="presOf" srcId="{1E1F260A-954C-47BA-A6DF-B6B35C100BA1}" destId="{668E3721-9A89-4A53-BC7C-CC9A01D7463C}" srcOrd="1" destOrd="2" presId="urn:microsoft.com/office/officeart/2005/8/layout/cycle4"/>
    <dgm:cxn modelId="{A0AEABEC-1164-4C82-8FD0-5ED58E53E747}" type="presOf" srcId="{BB41C261-D812-4F1E-B926-44E16567168B}" destId="{E5FE1565-E515-4AA6-8165-89353FCA47D8}" srcOrd="0" destOrd="1" presId="urn:microsoft.com/office/officeart/2005/8/layout/cycle4"/>
    <dgm:cxn modelId="{E1D0CC71-2007-45E1-861F-0FEB29EF8152}" type="presOf" srcId="{00061669-ABE8-4FBA-8880-26AC5922F7EB}" destId="{C66F3C62-238F-4F81-8B3B-C1C2E81D7340}" srcOrd="0" destOrd="1" presId="urn:microsoft.com/office/officeart/2005/8/layout/cycle4"/>
    <dgm:cxn modelId="{D471200D-A345-4EEA-A455-775D49A489FA}" srcId="{DDBF3922-9935-415A-9167-CACE8929AB44}" destId="{686D5A98-A33D-4A44-B7A1-0B2A70BCFA3C}" srcOrd="0" destOrd="0" parTransId="{57EADA93-5AD8-458D-98E2-E6516B403E67}" sibTransId="{171B9A18-3FF4-4A18-80E2-65A98D46A999}"/>
    <dgm:cxn modelId="{72112012-3FD7-48D0-A8A8-09BF6EF64F31}" srcId="{C1BED9E9-EE43-41A7-A639-48A6778E9F69}" destId="{BB41C261-D812-4F1E-B926-44E16567168B}" srcOrd="1" destOrd="0" parTransId="{BD13A144-5105-4D8C-8E06-920329CF914C}" sibTransId="{16A8DC87-20A7-49D3-8A73-52A9D39923BC}"/>
    <dgm:cxn modelId="{659AC442-9393-41F6-9D4F-46BFFB9E187C}" srcId="{E537F007-B9E1-4AD2-8F51-88CF270CB4C3}" destId="{A22E633A-B193-40D4-A506-06185C5C0972}" srcOrd="1" destOrd="0" parTransId="{7235DEF5-020C-411D-A4D1-BBC08C2669B5}" sibTransId="{78437C51-F4FD-4B85-9401-8106C63828AD}"/>
    <dgm:cxn modelId="{E889F91B-9C0B-4A0A-B842-7208A9A4F6B7}" type="presOf" srcId="{A5154AC2-4A85-42CB-85B4-88ED19B2FABF}" destId="{99E0232D-00DF-4E4D-88D8-0927D0BBBAA5}" srcOrd="0" destOrd="1" presId="urn:microsoft.com/office/officeart/2005/8/layout/cycle4"/>
    <dgm:cxn modelId="{584B0453-290C-4E46-8FD2-2195282AFF75}" srcId="{C1BED9E9-EE43-41A7-A639-48A6778E9F69}" destId="{470B1B6B-760C-41D6-BCDE-2F4C1A66E783}" srcOrd="0" destOrd="0" parTransId="{4FE27C84-2C87-483E-BCC3-538779C8F9F0}" sibTransId="{7BF75279-FB86-4AE2-81B8-FB1A7AEC26DD}"/>
    <dgm:cxn modelId="{1C396579-082A-4E21-A496-45A90877CEDB}" type="presOf" srcId="{64A889CB-B21B-43B7-8684-D61E5A7B8A00}" destId="{C9E44275-A5D2-41FD-8657-CFB36515214A}" srcOrd="0" destOrd="0" presId="urn:microsoft.com/office/officeart/2005/8/layout/cycle4"/>
    <dgm:cxn modelId="{72E75E61-AE4C-4D1D-9B6E-924760A9AF7F}" type="presParOf" srcId="{9FA6B4DE-0D35-4657-8171-756CE751B63D}" destId="{C0B660BC-B037-4946-A64F-732110E886F4}" srcOrd="0" destOrd="0" presId="urn:microsoft.com/office/officeart/2005/8/layout/cycle4"/>
    <dgm:cxn modelId="{9D64885F-26E5-4B14-A87A-71E6EE5F9734}" type="presParOf" srcId="{C0B660BC-B037-4946-A64F-732110E886F4}" destId="{171655EC-821A-43A1-9EFA-27F70C86FC60}" srcOrd="0" destOrd="0" presId="urn:microsoft.com/office/officeart/2005/8/layout/cycle4"/>
    <dgm:cxn modelId="{FC8BCD8B-5EB6-4BF5-B9DA-B3BDB613A304}" type="presParOf" srcId="{171655EC-821A-43A1-9EFA-27F70C86FC60}" destId="{6C1B90D3-070E-4C67-8B83-B3D99B27AA34}" srcOrd="0" destOrd="0" presId="urn:microsoft.com/office/officeart/2005/8/layout/cycle4"/>
    <dgm:cxn modelId="{62EA1651-7FA4-4263-9964-077DA125C15E}" type="presParOf" srcId="{171655EC-821A-43A1-9EFA-27F70C86FC60}" destId="{668E3721-9A89-4A53-BC7C-CC9A01D7463C}" srcOrd="1" destOrd="0" presId="urn:microsoft.com/office/officeart/2005/8/layout/cycle4"/>
    <dgm:cxn modelId="{6D9CFDBB-AFE7-474D-B908-8ED223F82EC2}" type="presParOf" srcId="{C0B660BC-B037-4946-A64F-732110E886F4}" destId="{1D753E20-0C48-4036-8C7E-3603B36E9E33}" srcOrd="1" destOrd="0" presId="urn:microsoft.com/office/officeart/2005/8/layout/cycle4"/>
    <dgm:cxn modelId="{7F0FA924-A2C7-4010-8017-35625B5F324E}" type="presParOf" srcId="{1D753E20-0C48-4036-8C7E-3603B36E9E33}" destId="{C66F3C62-238F-4F81-8B3B-C1C2E81D7340}" srcOrd="0" destOrd="0" presId="urn:microsoft.com/office/officeart/2005/8/layout/cycle4"/>
    <dgm:cxn modelId="{88965D64-041B-4783-86D4-D542AC747796}" type="presParOf" srcId="{1D753E20-0C48-4036-8C7E-3603B36E9E33}" destId="{B8536FDF-501B-41AB-AC5F-595217BDD95E}" srcOrd="1" destOrd="0" presId="urn:microsoft.com/office/officeart/2005/8/layout/cycle4"/>
    <dgm:cxn modelId="{3EB5E4AC-4875-4E7A-902D-D146057268A2}" type="presParOf" srcId="{C0B660BC-B037-4946-A64F-732110E886F4}" destId="{9324CF40-AA79-4F7A-BE4E-9D8B3B301ACB}" srcOrd="2" destOrd="0" presId="urn:microsoft.com/office/officeart/2005/8/layout/cycle4"/>
    <dgm:cxn modelId="{9D90F9BA-4B91-4A35-A291-EDB007AA7B8F}" type="presParOf" srcId="{9324CF40-AA79-4F7A-BE4E-9D8B3B301ACB}" destId="{99E0232D-00DF-4E4D-88D8-0927D0BBBAA5}" srcOrd="0" destOrd="0" presId="urn:microsoft.com/office/officeart/2005/8/layout/cycle4"/>
    <dgm:cxn modelId="{6BF18090-C218-4203-9C54-436AEA8D69F5}" type="presParOf" srcId="{9324CF40-AA79-4F7A-BE4E-9D8B3B301ACB}" destId="{A96C5D52-8BCE-426F-9FA9-9E517F356009}" srcOrd="1" destOrd="0" presId="urn:microsoft.com/office/officeart/2005/8/layout/cycle4"/>
    <dgm:cxn modelId="{FC41887A-82A6-4D3D-AA81-6CA026230892}" type="presParOf" srcId="{C0B660BC-B037-4946-A64F-732110E886F4}" destId="{5F8B77DF-ED12-44C9-A056-6013074AC85C}" srcOrd="3" destOrd="0" presId="urn:microsoft.com/office/officeart/2005/8/layout/cycle4"/>
    <dgm:cxn modelId="{20016355-63AD-42D6-B7E8-624470701729}" type="presParOf" srcId="{5F8B77DF-ED12-44C9-A056-6013074AC85C}" destId="{E5FE1565-E515-4AA6-8165-89353FCA47D8}" srcOrd="0" destOrd="0" presId="urn:microsoft.com/office/officeart/2005/8/layout/cycle4"/>
    <dgm:cxn modelId="{25703546-5D19-4B27-B7BC-56AEC1BE3769}" type="presParOf" srcId="{5F8B77DF-ED12-44C9-A056-6013074AC85C}" destId="{9BDFF2AB-5007-41CB-B3FE-EBF4E04C54B0}" srcOrd="1" destOrd="0" presId="urn:microsoft.com/office/officeart/2005/8/layout/cycle4"/>
    <dgm:cxn modelId="{7696836F-613F-4892-8A68-5EC3F62407C1}" type="presParOf" srcId="{C0B660BC-B037-4946-A64F-732110E886F4}" destId="{75F5B0A9-D410-4242-8379-B6C408700531}" srcOrd="4" destOrd="0" presId="urn:microsoft.com/office/officeart/2005/8/layout/cycle4"/>
    <dgm:cxn modelId="{4A6C2C98-8F8F-4DB6-B1BE-0C8B7EF044B8}" type="presParOf" srcId="{9FA6B4DE-0D35-4657-8171-756CE751B63D}" destId="{C18315C5-C5D0-4BE3-8210-9B993F44A557}" srcOrd="1" destOrd="0" presId="urn:microsoft.com/office/officeart/2005/8/layout/cycle4"/>
    <dgm:cxn modelId="{12AE24ED-4DCE-4F03-8607-C298EAB7D8CB}" type="presParOf" srcId="{C18315C5-C5D0-4BE3-8210-9B993F44A557}" destId="{C9E44275-A5D2-41FD-8657-CFB36515214A}" srcOrd="0" destOrd="0" presId="urn:microsoft.com/office/officeart/2005/8/layout/cycle4"/>
    <dgm:cxn modelId="{55CA2847-1A3D-4A7F-9FE6-489B35B9C8CB}" type="presParOf" srcId="{C18315C5-C5D0-4BE3-8210-9B993F44A557}" destId="{EE45885E-ADF6-4421-BB9A-FA9DF292E1F2}" srcOrd="1" destOrd="0" presId="urn:microsoft.com/office/officeart/2005/8/layout/cycle4"/>
    <dgm:cxn modelId="{552507E7-7CAC-41B4-BBC6-42EB95E072C3}" type="presParOf" srcId="{C18315C5-C5D0-4BE3-8210-9B993F44A557}" destId="{FBE3BAD7-7A38-4EEA-8517-44E0FCA68BF3}" srcOrd="2" destOrd="0" presId="urn:microsoft.com/office/officeart/2005/8/layout/cycle4"/>
    <dgm:cxn modelId="{CA9BCDB5-81A0-4570-828A-6FAE7BFB024B}" type="presParOf" srcId="{C18315C5-C5D0-4BE3-8210-9B993F44A557}" destId="{BF98CCCF-29D2-426A-8C65-DB03289E8AB4}" srcOrd="3" destOrd="0" presId="urn:microsoft.com/office/officeart/2005/8/layout/cycle4"/>
    <dgm:cxn modelId="{24842FFB-BD3D-46A3-A6ED-7F6A65A1C02C}" type="presParOf" srcId="{C18315C5-C5D0-4BE3-8210-9B993F44A557}" destId="{0B654B28-5169-410C-8EE8-675ED2ECD1F1}" srcOrd="4" destOrd="0" presId="urn:microsoft.com/office/officeart/2005/8/layout/cycle4"/>
    <dgm:cxn modelId="{41268F5E-46DC-4FA0-8BB3-CFB40B0A6EC0}" type="presParOf" srcId="{9FA6B4DE-0D35-4657-8171-756CE751B63D}" destId="{DAE6BBB9-425C-4C6B-BA22-6CD1B022B20A}" srcOrd="2" destOrd="0" presId="urn:microsoft.com/office/officeart/2005/8/layout/cycle4"/>
    <dgm:cxn modelId="{BE5A256D-28C2-4141-91C6-9B350EFCFCE7}" type="presParOf" srcId="{9FA6B4DE-0D35-4657-8171-756CE751B63D}" destId="{997D68EA-7B96-41E0-820F-7D66759059E4}"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1B638B7D-2BE4-4E09-BFC3-547F07F3558D}" type="doc">
      <dgm:prSet loTypeId="urn:microsoft.com/office/officeart/2005/8/layout/hProcess9" loCatId="process" qsTypeId="urn:microsoft.com/office/officeart/2005/8/quickstyle/3d1" qsCatId="3D" csTypeId="urn:microsoft.com/office/officeart/2005/8/colors/colorful5" csCatId="colorful" phldr="1"/>
      <dgm:spPr/>
    </dgm:pt>
    <dgm:pt modelId="{0649EAF7-E94F-4D6F-BD2D-D400646C58AC}">
      <dgm:prSet/>
      <dgm:spPr/>
      <dgm:t>
        <a:bodyPr/>
        <a:lstStyle/>
        <a:p>
          <a:r>
            <a:rPr lang="mn-MN" dirty="0" smtClean="0">
              <a:latin typeface="Times New Roman" pitchFamily="18" charset="0"/>
              <a:cs typeface="Times New Roman" pitchFamily="18" charset="0"/>
            </a:rPr>
            <a:t>Хөгжиж буй улс орнуудын бодлого боловсруулагчид, ТББ-ууд,  иргэд төрөөс төсөвлөсөн хөрөнгө мөнгө зориулалтын дагуу зарцуулагдаж байгаа талаарх мэдээлэл бага.</a:t>
          </a:r>
          <a:endParaRPr lang="en-US" dirty="0"/>
        </a:p>
      </dgm:t>
    </dgm:pt>
    <dgm:pt modelId="{49EBF3FB-6D01-4C73-9D2A-88CA6A11AEB1}" type="parTrans" cxnId="{7D0CA74A-8922-4B5A-9547-F901B0398147}">
      <dgm:prSet/>
      <dgm:spPr/>
      <dgm:t>
        <a:bodyPr/>
        <a:lstStyle/>
        <a:p>
          <a:endParaRPr lang="en-US"/>
        </a:p>
      </dgm:t>
    </dgm:pt>
    <dgm:pt modelId="{14B26809-2925-4E6F-B376-1D0950956DCB}" type="sibTrans" cxnId="{7D0CA74A-8922-4B5A-9547-F901B0398147}">
      <dgm:prSet/>
      <dgm:spPr/>
      <dgm:t>
        <a:bodyPr/>
        <a:lstStyle/>
        <a:p>
          <a:endParaRPr lang="en-US"/>
        </a:p>
      </dgm:t>
    </dgm:pt>
    <dgm:pt modelId="{91FE037F-51C9-42E1-BA8D-5F84F3906ED2}">
      <dgm:prSet/>
      <dgm:spPr/>
      <dgm:t>
        <a:bodyPr/>
        <a:lstStyle/>
        <a:p>
          <a:r>
            <a:rPr lang="mn-MN" dirty="0" smtClean="0">
              <a:latin typeface="Times New Roman" pitchFamily="18" charset="0"/>
              <a:cs typeface="Times New Roman" pitchFamily="18" charset="0"/>
            </a:rPr>
            <a:t>Энэ нь төсвийн хуваарилалт УДААШРАХ, төсөвлөсөн хөрөнгө мөнгө эцсийн үйлчилгээ үзүүлэгчдэд бүрэн ОЧИХГҮЙ байх бэрхшээл үүсэгдэг.</a:t>
          </a:r>
          <a:endParaRPr lang="en-US" dirty="0" smtClean="0">
            <a:latin typeface="Times New Roman" pitchFamily="18" charset="0"/>
            <a:cs typeface="Times New Roman" pitchFamily="18" charset="0"/>
          </a:endParaRPr>
        </a:p>
      </dgm:t>
    </dgm:pt>
    <dgm:pt modelId="{69C2703A-7A51-4D53-AEA5-4510EBD35453}" type="parTrans" cxnId="{251EB7E1-2DF9-42DB-95C6-5F2CAEEA47B0}">
      <dgm:prSet/>
      <dgm:spPr/>
      <dgm:t>
        <a:bodyPr/>
        <a:lstStyle/>
        <a:p>
          <a:endParaRPr lang="en-US"/>
        </a:p>
      </dgm:t>
    </dgm:pt>
    <dgm:pt modelId="{C8042438-01A5-4C79-A181-58C476F97F4C}" type="sibTrans" cxnId="{251EB7E1-2DF9-42DB-95C6-5F2CAEEA47B0}">
      <dgm:prSet/>
      <dgm:spPr/>
      <dgm:t>
        <a:bodyPr/>
        <a:lstStyle/>
        <a:p>
          <a:endParaRPr lang="en-US"/>
        </a:p>
      </dgm:t>
    </dgm:pt>
    <dgm:pt modelId="{952FEDE9-B7C8-4A74-93FA-15D124738C8F}" type="pres">
      <dgm:prSet presAssocID="{1B638B7D-2BE4-4E09-BFC3-547F07F3558D}" presName="CompostProcess" presStyleCnt="0">
        <dgm:presLayoutVars>
          <dgm:dir/>
          <dgm:resizeHandles val="exact"/>
        </dgm:presLayoutVars>
      </dgm:prSet>
      <dgm:spPr/>
    </dgm:pt>
    <dgm:pt modelId="{90FAF46A-D67D-4F19-9C53-27F5EF0D1C89}" type="pres">
      <dgm:prSet presAssocID="{1B638B7D-2BE4-4E09-BFC3-547F07F3558D}" presName="arrow" presStyleLbl="bgShp" presStyleIdx="0" presStyleCnt="1" custLinFactNeighborX="-6037" custLinFactNeighborY="11761"/>
      <dgm:spPr/>
    </dgm:pt>
    <dgm:pt modelId="{C64394DC-279A-4A9B-A887-5403822BE06B}" type="pres">
      <dgm:prSet presAssocID="{1B638B7D-2BE4-4E09-BFC3-547F07F3558D}" presName="linearProcess" presStyleCnt="0"/>
      <dgm:spPr/>
    </dgm:pt>
    <dgm:pt modelId="{EC119173-DB71-4A04-BB11-3256D95EBF40}" type="pres">
      <dgm:prSet presAssocID="{0649EAF7-E94F-4D6F-BD2D-D400646C58AC}" presName="textNode" presStyleLbl="node1" presStyleIdx="0" presStyleCnt="2">
        <dgm:presLayoutVars>
          <dgm:bulletEnabled val="1"/>
        </dgm:presLayoutVars>
      </dgm:prSet>
      <dgm:spPr/>
      <dgm:t>
        <a:bodyPr/>
        <a:lstStyle/>
        <a:p>
          <a:endParaRPr lang="en-US"/>
        </a:p>
      </dgm:t>
    </dgm:pt>
    <dgm:pt modelId="{42719FBC-C06D-43C0-8C74-F5BAA81A73ED}" type="pres">
      <dgm:prSet presAssocID="{14B26809-2925-4E6F-B376-1D0950956DCB}" presName="sibTrans" presStyleCnt="0"/>
      <dgm:spPr/>
    </dgm:pt>
    <dgm:pt modelId="{55AE5390-DAE6-48BA-AA2C-5C45BAD19D3C}" type="pres">
      <dgm:prSet presAssocID="{91FE037F-51C9-42E1-BA8D-5F84F3906ED2}" presName="textNode" presStyleLbl="node1" presStyleIdx="1" presStyleCnt="2">
        <dgm:presLayoutVars>
          <dgm:bulletEnabled val="1"/>
        </dgm:presLayoutVars>
      </dgm:prSet>
      <dgm:spPr/>
      <dgm:t>
        <a:bodyPr/>
        <a:lstStyle/>
        <a:p>
          <a:endParaRPr lang="en-US"/>
        </a:p>
      </dgm:t>
    </dgm:pt>
  </dgm:ptLst>
  <dgm:cxnLst>
    <dgm:cxn modelId="{D86FE065-B4FC-444C-82BE-D4BF5D7560FB}" type="presOf" srcId="{0649EAF7-E94F-4D6F-BD2D-D400646C58AC}" destId="{EC119173-DB71-4A04-BB11-3256D95EBF40}" srcOrd="0" destOrd="0" presId="urn:microsoft.com/office/officeart/2005/8/layout/hProcess9"/>
    <dgm:cxn modelId="{7D0CA74A-8922-4B5A-9547-F901B0398147}" srcId="{1B638B7D-2BE4-4E09-BFC3-547F07F3558D}" destId="{0649EAF7-E94F-4D6F-BD2D-D400646C58AC}" srcOrd="0" destOrd="0" parTransId="{49EBF3FB-6D01-4C73-9D2A-88CA6A11AEB1}" sibTransId="{14B26809-2925-4E6F-B376-1D0950956DCB}"/>
    <dgm:cxn modelId="{8B5CF9E0-9E29-4D95-B048-1F044D2A08CB}" type="presOf" srcId="{1B638B7D-2BE4-4E09-BFC3-547F07F3558D}" destId="{952FEDE9-B7C8-4A74-93FA-15D124738C8F}" srcOrd="0" destOrd="0" presId="urn:microsoft.com/office/officeart/2005/8/layout/hProcess9"/>
    <dgm:cxn modelId="{251EB7E1-2DF9-42DB-95C6-5F2CAEEA47B0}" srcId="{1B638B7D-2BE4-4E09-BFC3-547F07F3558D}" destId="{91FE037F-51C9-42E1-BA8D-5F84F3906ED2}" srcOrd="1" destOrd="0" parTransId="{69C2703A-7A51-4D53-AEA5-4510EBD35453}" sibTransId="{C8042438-01A5-4C79-A181-58C476F97F4C}"/>
    <dgm:cxn modelId="{E26CFCA6-49E9-48B1-9272-D153004E3AF5}" type="presOf" srcId="{91FE037F-51C9-42E1-BA8D-5F84F3906ED2}" destId="{55AE5390-DAE6-48BA-AA2C-5C45BAD19D3C}" srcOrd="0" destOrd="0" presId="urn:microsoft.com/office/officeart/2005/8/layout/hProcess9"/>
    <dgm:cxn modelId="{A28B1513-1534-4F25-965D-0C09B6548EFB}" type="presParOf" srcId="{952FEDE9-B7C8-4A74-93FA-15D124738C8F}" destId="{90FAF46A-D67D-4F19-9C53-27F5EF0D1C89}" srcOrd="0" destOrd="0" presId="urn:microsoft.com/office/officeart/2005/8/layout/hProcess9"/>
    <dgm:cxn modelId="{AC5500CA-FA26-42C2-9242-1BFC45FE4FE7}" type="presParOf" srcId="{952FEDE9-B7C8-4A74-93FA-15D124738C8F}" destId="{C64394DC-279A-4A9B-A887-5403822BE06B}" srcOrd="1" destOrd="0" presId="urn:microsoft.com/office/officeart/2005/8/layout/hProcess9"/>
    <dgm:cxn modelId="{1C10D12C-AD90-448B-A9BA-9B1727561DC9}" type="presParOf" srcId="{C64394DC-279A-4A9B-A887-5403822BE06B}" destId="{EC119173-DB71-4A04-BB11-3256D95EBF40}" srcOrd="0" destOrd="0" presId="urn:microsoft.com/office/officeart/2005/8/layout/hProcess9"/>
    <dgm:cxn modelId="{44BB4D3A-BD74-4D60-8489-6D1D38C5A41C}" type="presParOf" srcId="{C64394DC-279A-4A9B-A887-5403822BE06B}" destId="{42719FBC-C06D-43C0-8C74-F5BAA81A73ED}" srcOrd="1" destOrd="0" presId="urn:microsoft.com/office/officeart/2005/8/layout/hProcess9"/>
    <dgm:cxn modelId="{C04A0271-2298-4DA2-BECC-05AD3A58643E}" type="presParOf" srcId="{C64394DC-279A-4A9B-A887-5403822BE06B}" destId="{55AE5390-DAE6-48BA-AA2C-5C45BAD19D3C}"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37426DE9-4F0C-4515-97F3-E14A5988D426}" type="doc">
      <dgm:prSet loTypeId="urn:microsoft.com/office/officeart/2005/8/layout/process4" loCatId="process" qsTypeId="urn:microsoft.com/office/officeart/2005/8/quickstyle/3d3" qsCatId="3D" csTypeId="urn:microsoft.com/office/officeart/2005/8/colors/colorful2" csCatId="colorful" phldr="1"/>
      <dgm:spPr/>
      <dgm:t>
        <a:bodyPr/>
        <a:lstStyle/>
        <a:p>
          <a:endParaRPr lang="en-US"/>
        </a:p>
      </dgm:t>
    </dgm:pt>
    <dgm:pt modelId="{BD0F8BCA-782A-4109-ABC0-C886E30CEAD5}">
      <dgm:prSet phldrT="[Text]"/>
      <dgm:spPr>
        <a:solidFill>
          <a:srgbClr val="FF9900"/>
        </a:solidFill>
      </dgm:spPr>
      <dgm:t>
        <a:bodyPr/>
        <a:lstStyle/>
        <a:p>
          <a:pPr rtl="0"/>
          <a:r>
            <a:rPr lang="mn-MN" dirty="0" smtClean="0">
              <a:latin typeface="Times New Roman" pitchFamily="18" charset="0"/>
              <a:cs typeface="Times New Roman" pitchFamily="18" charset="0"/>
            </a:rPr>
            <a:t>Төсөвлөсөн мөнгөнд багтааж худалдан авалт хийсэн эсэх</a:t>
          </a:r>
          <a:endParaRPr lang="en-US" dirty="0">
            <a:latin typeface="Times New Roman" pitchFamily="18" charset="0"/>
            <a:cs typeface="Times New Roman" pitchFamily="18" charset="0"/>
          </a:endParaRPr>
        </a:p>
      </dgm:t>
    </dgm:pt>
    <dgm:pt modelId="{DFA2E1C4-5D88-44D7-864C-97A494BDDFA4}" type="parTrans" cxnId="{497094C6-4BCC-48DB-934E-AF33593E6E33}">
      <dgm:prSet/>
      <dgm:spPr/>
      <dgm:t>
        <a:bodyPr/>
        <a:lstStyle/>
        <a:p>
          <a:endParaRPr lang="en-US">
            <a:latin typeface="Times New Roman" pitchFamily="18" charset="0"/>
            <a:cs typeface="Times New Roman" pitchFamily="18" charset="0"/>
          </a:endParaRPr>
        </a:p>
      </dgm:t>
    </dgm:pt>
    <dgm:pt modelId="{7FD78C0D-1811-42C5-8E38-64DE1998B3E7}" type="sibTrans" cxnId="{497094C6-4BCC-48DB-934E-AF33593E6E33}">
      <dgm:prSet/>
      <dgm:spPr/>
      <dgm:t>
        <a:bodyPr/>
        <a:lstStyle/>
        <a:p>
          <a:endParaRPr lang="en-US">
            <a:latin typeface="Times New Roman" pitchFamily="18" charset="0"/>
            <a:cs typeface="Times New Roman" pitchFamily="18" charset="0"/>
          </a:endParaRPr>
        </a:p>
      </dgm:t>
    </dgm:pt>
    <dgm:pt modelId="{61D67D07-1467-42E6-9C0B-A1CBC90980ED}">
      <dgm:prSet phldrT="[Text]"/>
      <dgm:spPr>
        <a:solidFill>
          <a:srgbClr val="FF9900"/>
        </a:solidFill>
      </dgm:spPr>
      <dgm:t>
        <a:bodyPr/>
        <a:lstStyle/>
        <a:p>
          <a:pPr rtl="0"/>
          <a:r>
            <a:rPr lang="mn-MN" dirty="0" smtClean="0">
              <a:latin typeface="Times New Roman" pitchFamily="18" charset="0"/>
              <a:cs typeface="Times New Roman" pitchFamily="18" charset="0"/>
            </a:rPr>
            <a:t>Тухайн худалдан авсан тоног төхөөрөмж чанарын шаардлага хангасан эсэх</a:t>
          </a:r>
          <a:endParaRPr lang="en-US" dirty="0">
            <a:latin typeface="Times New Roman" pitchFamily="18" charset="0"/>
            <a:cs typeface="Times New Roman" pitchFamily="18" charset="0"/>
          </a:endParaRPr>
        </a:p>
      </dgm:t>
    </dgm:pt>
    <dgm:pt modelId="{96E62ED8-08C2-41E7-BC20-98A2004CCA50}" type="parTrans" cxnId="{30807F94-AF2F-4023-8785-C2B21900DB0F}">
      <dgm:prSet/>
      <dgm:spPr/>
      <dgm:t>
        <a:bodyPr/>
        <a:lstStyle/>
        <a:p>
          <a:endParaRPr lang="en-US">
            <a:latin typeface="Times New Roman" pitchFamily="18" charset="0"/>
            <a:cs typeface="Times New Roman" pitchFamily="18" charset="0"/>
          </a:endParaRPr>
        </a:p>
      </dgm:t>
    </dgm:pt>
    <dgm:pt modelId="{E2C892B1-7E8F-4E4E-BE04-480609E69119}" type="sibTrans" cxnId="{30807F94-AF2F-4023-8785-C2B21900DB0F}">
      <dgm:prSet/>
      <dgm:spPr/>
      <dgm:t>
        <a:bodyPr/>
        <a:lstStyle/>
        <a:p>
          <a:endParaRPr lang="en-US">
            <a:latin typeface="Times New Roman" pitchFamily="18" charset="0"/>
            <a:cs typeface="Times New Roman" pitchFamily="18" charset="0"/>
          </a:endParaRPr>
        </a:p>
      </dgm:t>
    </dgm:pt>
    <dgm:pt modelId="{140EF061-BDA8-4549-8005-141AF0D2A9CF}">
      <dgm:prSet/>
      <dgm:spPr>
        <a:solidFill>
          <a:srgbClr val="FF9900"/>
        </a:solidFill>
      </dgm:spPr>
      <dgm:t>
        <a:bodyPr/>
        <a:lstStyle/>
        <a:p>
          <a:pPr rtl="0"/>
          <a:r>
            <a:rPr lang="mn-MN" dirty="0" smtClean="0">
              <a:latin typeface="Times New Roman" pitchFamily="18" charset="0"/>
              <a:cs typeface="Times New Roman" pitchFamily="18" charset="0"/>
            </a:rPr>
            <a:t>Анх төсөвлөсөн мөнгө сургуульд тэр хэмжээгээрээ хуваарилагдан ирж чадсан эсэх</a:t>
          </a:r>
          <a:endParaRPr lang="en-US" dirty="0" smtClean="0">
            <a:latin typeface="Times New Roman" pitchFamily="18" charset="0"/>
            <a:cs typeface="Times New Roman" pitchFamily="18" charset="0"/>
          </a:endParaRPr>
        </a:p>
      </dgm:t>
    </dgm:pt>
    <dgm:pt modelId="{D7746A64-3176-444B-89FC-3557A5099EFD}" type="parTrans" cxnId="{D30A5E01-7593-47B5-8CA8-0D8797D32EE2}">
      <dgm:prSet/>
      <dgm:spPr/>
      <dgm:t>
        <a:bodyPr/>
        <a:lstStyle/>
        <a:p>
          <a:endParaRPr lang="en-US">
            <a:latin typeface="Times New Roman" pitchFamily="18" charset="0"/>
            <a:cs typeface="Times New Roman" pitchFamily="18" charset="0"/>
          </a:endParaRPr>
        </a:p>
      </dgm:t>
    </dgm:pt>
    <dgm:pt modelId="{7979B498-8148-4576-81E1-5AA1EC6ECC6A}" type="sibTrans" cxnId="{D30A5E01-7593-47B5-8CA8-0D8797D32EE2}">
      <dgm:prSet/>
      <dgm:spPr/>
      <dgm:t>
        <a:bodyPr/>
        <a:lstStyle/>
        <a:p>
          <a:endParaRPr lang="en-US">
            <a:latin typeface="Times New Roman" pitchFamily="18" charset="0"/>
            <a:cs typeface="Times New Roman" pitchFamily="18" charset="0"/>
          </a:endParaRPr>
        </a:p>
      </dgm:t>
    </dgm:pt>
    <dgm:pt modelId="{25AA3CDB-6EDF-488D-8FEC-910DE7305F39}" type="pres">
      <dgm:prSet presAssocID="{37426DE9-4F0C-4515-97F3-E14A5988D426}" presName="Name0" presStyleCnt="0">
        <dgm:presLayoutVars>
          <dgm:dir/>
          <dgm:animLvl val="lvl"/>
          <dgm:resizeHandles val="exact"/>
        </dgm:presLayoutVars>
      </dgm:prSet>
      <dgm:spPr/>
      <dgm:t>
        <a:bodyPr/>
        <a:lstStyle/>
        <a:p>
          <a:endParaRPr lang="en-US"/>
        </a:p>
      </dgm:t>
    </dgm:pt>
    <dgm:pt modelId="{4829C082-ACDC-42C9-A10D-F4955CC1D707}" type="pres">
      <dgm:prSet presAssocID="{61D67D07-1467-42E6-9C0B-A1CBC90980ED}" presName="boxAndChildren" presStyleCnt="0"/>
      <dgm:spPr/>
    </dgm:pt>
    <dgm:pt modelId="{516334B6-25BA-47B2-AAD9-45D7D05E448D}" type="pres">
      <dgm:prSet presAssocID="{61D67D07-1467-42E6-9C0B-A1CBC90980ED}" presName="parentTextBox" presStyleLbl="node1" presStyleIdx="0" presStyleCnt="3"/>
      <dgm:spPr/>
      <dgm:t>
        <a:bodyPr/>
        <a:lstStyle/>
        <a:p>
          <a:endParaRPr lang="en-US"/>
        </a:p>
      </dgm:t>
    </dgm:pt>
    <dgm:pt modelId="{3310A12F-473F-4DE3-828D-67844FE3A7D6}" type="pres">
      <dgm:prSet presAssocID="{7FD78C0D-1811-42C5-8E38-64DE1998B3E7}" presName="sp" presStyleCnt="0"/>
      <dgm:spPr/>
    </dgm:pt>
    <dgm:pt modelId="{9860057A-9A2F-4F5A-BA95-0FBA9CFAE450}" type="pres">
      <dgm:prSet presAssocID="{BD0F8BCA-782A-4109-ABC0-C886E30CEAD5}" presName="arrowAndChildren" presStyleCnt="0"/>
      <dgm:spPr/>
    </dgm:pt>
    <dgm:pt modelId="{98F94279-0B39-4E65-902F-1A084A2E1EAA}" type="pres">
      <dgm:prSet presAssocID="{BD0F8BCA-782A-4109-ABC0-C886E30CEAD5}" presName="parentTextArrow" presStyleLbl="node1" presStyleIdx="1" presStyleCnt="3"/>
      <dgm:spPr/>
      <dgm:t>
        <a:bodyPr/>
        <a:lstStyle/>
        <a:p>
          <a:endParaRPr lang="en-US"/>
        </a:p>
      </dgm:t>
    </dgm:pt>
    <dgm:pt modelId="{822F4B49-D24D-4C16-B6B2-7B4D730396C7}" type="pres">
      <dgm:prSet presAssocID="{7979B498-8148-4576-81E1-5AA1EC6ECC6A}" presName="sp" presStyleCnt="0"/>
      <dgm:spPr/>
    </dgm:pt>
    <dgm:pt modelId="{AC6FB33D-717B-466D-8C32-740EE905A15B}" type="pres">
      <dgm:prSet presAssocID="{140EF061-BDA8-4549-8005-141AF0D2A9CF}" presName="arrowAndChildren" presStyleCnt="0"/>
      <dgm:spPr/>
    </dgm:pt>
    <dgm:pt modelId="{5228CC0A-96F2-43D6-9726-C724849C2A08}" type="pres">
      <dgm:prSet presAssocID="{140EF061-BDA8-4549-8005-141AF0D2A9CF}" presName="parentTextArrow" presStyleLbl="node1" presStyleIdx="2" presStyleCnt="3"/>
      <dgm:spPr/>
      <dgm:t>
        <a:bodyPr/>
        <a:lstStyle/>
        <a:p>
          <a:endParaRPr lang="en-US"/>
        </a:p>
      </dgm:t>
    </dgm:pt>
  </dgm:ptLst>
  <dgm:cxnLst>
    <dgm:cxn modelId="{94B42814-B4C5-4F83-9E34-933D56A7F56D}" type="presOf" srcId="{37426DE9-4F0C-4515-97F3-E14A5988D426}" destId="{25AA3CDB-6EDF-488D-8FEC-910DE7305F39}" srcOrd="0" destOrd="0" presId="urn:microsoft.com/office/officeart/2005/8/layout/process4"/>
    <dgm:cxn modelId="{B4C0BD3B-38A2-43AA-A006-DF4348EFF46B}" type="presOf" srcId="{BD0F8BCA-782A-4109-ABC0-C886E30CEAD5}" destId="{98F94279-0B39-4E65-902F-1A084A2E1EAA}" srcOrd="0" destOrd="0" presId="urn:microsoft.com/office/officeart/2005/8/layout/process4"/>
    <dgm:cxn modelId="{85D70A18-D5FA-414B-AC8A-0185DB542AB5}" type="presOf" srcId="{61D67D07-1467-42E6-9C0B-A1CBC90980ED}" destId="{516334B6-25BA-47B2-AAD9-45D7D05E448D}" srcOrd="0" destOrd="0" presId="urn:microsoft.com/office/officeart/2005/8/layout/process4"/>
    <dgm:cxn modelId="{497094C6-4BCC-48DB-934E-AF33593E6E33}" srcId="{37426DE9-4F0C-4515-97F3-E14A5988D426}" destId="{BD0F8BCA-782A-4109-ABC0-C886E30CEAD5}" srcOrd="1" destOrd="0" parTransId="{DFA2E1C4-5D88-44D7-864C-97A494BDDFA4}" sibTransId="{7FD78C0D-1811-42C5-8E38-64DE1998B3E7}"/>
    <dgm:cxn modelId="{0837CCA7-A4B8-4451-937F-8B47C8124E15}" type="presOf" srcId="{140EF061-BDA8-4549-8005-141AF0D2A9CF}" destId="{5228CC0A-96F2-43D6-9726-C724849C2A08}" srcOrd="0" destOrd="0" presId="urn:microsoft.com/office/officeart/2005/8/layout/process4"/>
    <dgm:cxn modelId="{30807F94-AF2F-4023-8785-C2B21900DB0F}" srcId="{37426DE9-4F0C-4515-97F3-E14A5988D426}" destId="{61D67D07-1467-42E6-9C0B-A1CBC90980ED}" srcOrd="2" destOrd="0" parTransId="{96E62ED8-08C2-41E7-BC20-98A2004CCA50}" sibTransId="{E2C892B1-7E8F-4E4E-BE04-480609E69119}"/>
    <dgm:cxn modelId="{D30A5E01-7593-47B5-8CA8-0D8797D32EE2}" srcId="{37426DE9-4F0C-4515-97F3-E14A5988D426}" destId="{140EF061-BDA8-4549-8005-141AF0D2A9CF}" srcOrd="0" destOrd="0" parTransId="{D7746A64-3176-444B-89FC-3557A5099EFD}" sibTransId="{7979B498-8148-4576-81E1-5AA1EC6ECC6A}"/>
    <dgm:cxn modelId="{9361A09F-83A0-48BC-93C7-3223991CE50A}" type="presParOf" srcId="{25AA3CDB-6EDF-488D-8FEC-910DE7305F39}" destId="{4829C082-ACDC-42C9-A10D-F4955CC1D707}" srcOrd="0" destOrd="0" presId="urn:microsoft.com/office/officeart/2005/8/layout/process4"/>
    <dgm:cxn modelId="{3D7F2D9E-410F-4571-A731-7690CB4385D7}" type="presParOf" srcId="{4829C082-ACDC-42C9-A10D-F4955CC1D707}" destId="{516334B6-25BA-47B2-AAD9-45D7D05E448D}" srcOrd="0" destOrd="0" presId="urn:microsoft.com/office/officeart/2005/8/layout/process4"/>
    <dgm:cxn modelId="{BA6EC52F-8F3B-4ABF-970D-E80CF0B9883F}" type="presParOf" srcId="{25AA3CDB-6EDF-488D-8FEC-910DE7305F39}" destId="{3310A12F-473F-4DE3-828D-67844FE3A7D6}" srcOrd="1" destOrd="0" presId="urn:microsoft.com/office/officeart/2005/8/layout/process4"/>
    <dgm:cxn modelId="{7C8BFCCB-766D-4DCE-B653-A9FFE94F2D69}" type="presParOf" srcId="{25AA3CDB-6EDF-488D-8FEC-910DE7305F39}" destId="{9860057A-9A2F-4F5A-BA95-0FBA9CFAE450}" srcOrd="2" destOrd="0" presId="urn:microsoft.com/office/officeart/2005/8/layout/process4"/>
    <dgm:cxn modelId="{D25B289D-EDBD-4868-843C-3FCF040AB9C4}" type="presParOf" srcId="{9860057A-9A2F-4F5A-BA95-0FBA9CFAE450}" destId="{98F94279-0B39-4E65-902F-1A084A2E1EAA}" srcOrd="0" destOrd="0" presId="urn:microsoft.com/office/officeart/2005/8/layout/process4"/>
    <dgm:cxn modelId="{C0B5DA85-05F5-4D35-B0FD-E656A395F2DD}" type="presParOf" srcId="{25AA3CDB-6EDF-488D-8FEC-910DE7305F39}" destId="{822F4B49-D24D-4C16-B6B2-7B4D730396C7}" srcOrd="3" destOrd="0" presId="urn:microsoft.com/office/officeart/2005/8/layout/process4"/>
    <dgm:cxn modelId="{964F2E92-CD46-4976-A51B-7B3E6438BD76}" type="presParOf" srcId="{25AA3CDB-6EDF-488D-8FEC-910DE7305F39}" destId="{AC6FB33D-717B-466D-8C32-740EE905A15B}" srcOrd="4" destOrd="0" presId="urn:microsoft.com/office/officeart/2005/8/layout/process4"/>
    <dgm:cxn modelId="{BD940DC5-A19E-4DC0-8AC7-1BA8F1B6B10F}" type="presParOf" srcId="{AC6FB33D-717B-466D-8C32-740EE905A15B}" destId="{5228CC0A-96F2-43D6-9726-C724849C2A08}"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C3421AAC-60AE-4935-8784-2CE2DD714AFC}" type="doc">
      <dgm:prSet loTypeId="urn:microsoft.com/office/officeart/2005/8/layout/process4" loCatId="list" qsTypeId="urn:microsoft.com/office/officeart/2005/8/quickstyle/simple1" qsCatId="simple" csTypeId="urn:microsoft.com/office/officeart/2005/8/colors/colorful2" csCatId="colorful" phldr="1"/>
      <dgm:spPr/>
      <dgm:t>
        <a:bodyPr/>
        <a:lstStyle/>
        <a:p>
          <a:endParaRPr lang="en-US"/>
        </a:p>
      </dgm:t>
    </dgm:pt>
    <dgm:pt modelId="{C8C114A6-CBBA-42F6-B308-5530C43B8C84}">
      <dgm:prSet phldrT="[Text]" custT="1"/>
      <dgm:spPr>
        <a:solidFill>
          <a:schemeClr val="accent2">
            <a:lumMod val="75000"/>
          </a:schemeClr>
        </a:solidFill>
        <a:ln>
          <a:solidFill>
            <a:srgbClr val="FF0000"/>
          </a:solidFill>
        </a:ln>
      </dgm:spPr>
      <dgm:t>
        <a:bodyPr/>
        <a:lstStyle/>
        <a:p>
          <a:r>
            <a:rPr lang="mn-MN" sz="2800" dirty="0" smtClean="0">
              <a:latin typeface="Times New Roman" pitchFamily="18" charset="0"/>
              <a:cs typeface="Times New Roman" pitchFamily="18" charset="0"/>
            </a:rPr>
            <a:t>Үндэсний </a:t>
          </a:r>
          <a:endParaRPr lang="en-US" sz="2800" dirty="0">
            <a:latin typeface="Times New Roman" pitchFamily="18" charset="0"/>
            <a:cs typeface="Times New Roman" pitchFamily="18" charset="0"/>
          </a:endParaRPr>
        </a:p>
      </dgm:t>
    </dgm:pt>
    <dgm:pt modelId="{28CAFCCE-9093-4A57-B3B1-C7723E776C9F}" type="parTrans" cxnId="{E49AC750-558A-4DD2-A74D-ACAE6263E9C0}">
      <dgm:prSet/>
      <dgm:spPr/>
      <dgm:t>
        <a:bodyPr/>
        <a:lstStyle/>
        <a:p>
          <a:endParaRPr lang="en-US" sz="2800">
            <a:latin typeface="Times New Roman" pitchFamily="18" charset="0"/>
            <a:cs typeface="Times New Roman" pitchFamily="18" charset="0"/>
          </a:endParaRPr>
        </a:p>
      </dgm:t>
    </dgm:pt>
    <dgm:pt modelId="{1727D7DF-617D-4526-84C8-2BC62D0FB0E5}" type="sibTrans" cxnId="{E49AC750-558A-4DD2-A74D-ACAE6263E9C0}">
      <dgm:prSet/>
      <dgm:spPr/>
      <dgm:t>
        <a:bodyPr/>
        <a:lstStyle/>
        <a:p>
          <a:endParaRPr lang="en-US" sz="2800">
            <a:latin typeface="Times New Roman" pitchFamily="18" charset="0"/>
            <a:cs typeface="Times New Roman" pitchFamily="18" charset="0"/>
          </a:endParaRPr>
        </a:p>
      </dgm:t>
    </dgm:pt>
    <dgm:pt modelId="{01EA2D34-5A1A-4895-BBE5-13723EA541E5}">
      <dgm:prSet phldrT="[Text]" custT="1"/>
      <dgm:spPr>
        <a:solidFill>
          <a:schemeClr val="accent2">
            <a:lumMod val="75000"/>
          </a:schemeClr>
        </a:solidFill>
        <a:ln>
          <a:solidFill>
            <a:srgbClr val="FF0000"/>
          </a:solidFill>
        </a:ln>
      </dgm:spPr>
      <dgm:t>
        <a:bodyPr/>
        <a:lstStyle/>
        <a:p>
          <a:r>
            <a:rPr lang="mn-MN" sz="2800" dirty="0" smtClean="0">
              <a:latin typeface="Times New Roman" pitchFamily="18" charset="0"/>
              <a:cs typeface="Times New Roman" pitchFamily="18" charset="0"/>
            </a:rPr>
            <a:t>Аймаг</a:t>
          </a:r>
          <a:endParaRPr lang="en-US" sz="2800" dirty="0">
            <a:latin typeface="Times New Roman" pitchFamily="18" charset="0"/>
            <a:cs typeface="Times New Roman" pitchFamily="18" charset="0"/>
          </a:endParaRPr>
        </a:p>
      </dgm:t>
    </dgm:pt>
    <dgm:pt modelId="{58EBE234-BFD3-4277-9FAB-017093267AA7}" type="parTrans" cxnId="{90D4CA8D-299F-4276-8E24-D11F4A0D0A7D}">
      <dgm:prSet/>
      <dgm:spPr/>
      <dgm:t>
        <a:bodyPr/>
        <a:lstStyle/>
        <a:p>
          <a:endParaRPr lang="en-US" sz="2800">
            <a:latin typeface="Times New Roman" pitchFamily="18" charset="0"/>
            <a:cs typeface="Times New Roman" pitchFamily="18" charset="0"/>
          </a:endParaRPr>
        </a:p>
      </dgm:t>
    </dgm:pt>
    <dgm:pt modelId="{71E79F5B-CE61-4D24-A61E-DFA2DC203550}" type="sibTrans" cxnId="{90D4CA8D-299F-4276-8E24-D11F4A0D0A7D}">
      <dgm:prSet/>
      <dgm:spPr/>
      <dgm:t>
        <a:bodyPr/>
        <a:lstStyle/>
        <a:p>
          <a:endParaRPr lang="en-US" sz="2800">
            <a:latin typeface="Times New Roman" pitchFamily="18" charset="0"/>
            <a:cs typeface="Times New Roman" pitchFamily="18" charset="0"/>
          </a:endParaRPr>
        </a:p>
      </dgm:t>
    </dgm:pt>
    <dgm:pt modelId="{EBD2E0CF-E0A7-4553-ADD0-719D071CA4A0}">
      <dgm:prSet phldrT="[Text]" custT="1"/>
      <dgm:spPr>
        <a:solidFill>
          <a:schemeClr val="accent2">
            <a:lumMod val="75000"/>
          </a:schemeClr>
        </a:solidFill>
        <a:ln>
          <a:solidFill>
            <a:srgbClr val="FF0000"/>
          </a:solidFill>
        </a:ln>
      </dgm:spPr>
      <dgm:t>
        <a:bodyPr/>
        <a:lstStyle/>
        <a:p>
          <a:r>
            <a:rPr lang="mn-MN" sz="2800" dirty="0" smtClean="0">
              <a:latin typeface="Times New Roman" pitchFamily="18" charset="0"/>
              <a:cs typeface="Times New Roman" pitchFamily="18" charset="0"/>
            </a:rPr>
            <a:t>Сум</a:t>
          </a:r>
          <a:endParaRPr lang="en-US" sz="2800" dirty="0">
            <a:latin typeface="Times New Roman" pitchFamily="18" charset="0"/>
            <a:cs typeface="Times New Roman" pitchFamily="18" charset="0"/>
          </a:endParaRPr>
        </a:p>
      </dgm:t>
    </dgm:pt>
    <dgm:pt modelId="{36DBA9E6-EB2A-4105-80D2-04A643314C77}" type="parTrans" cxnId="{4274978D-F5A2-469B-8ACD-ACA590F2D4D7}">
      <dgm:prSet/>
      <dgm:spPr/>
      <dgm:t>
        <a:bodyPr/>
        <a:lstStyle/>
        <a:p>
          <a:endParaRPr lang="en-US" sz="2800">
            <a:latin typeface="Times New Roman" pitchFamily="18" charset="0"/>
            <a:cs typeface="Times New Roman" pitchFamily="18" charset="0"/>
          </a:endParaRPr>
        </a:p>
      </dgm:t>
    </dgm:pt>
    <dgm:pt modelId="{2898F96A-09C8-449F-8779-B0D0DE17A8D1}" type="sibTrans" cxnId="{4274978D-F5A2-469B-8ACD-ACA590F2D4D7}">
      <dgm:prSet/>
      <dgm:spPr/>
      <dgm:t>
        <a:bodyPr/>
        <a:lstStyle/>
        <a:p>
          <a:endParaRPr lang="en-US" sz="2800">
            <a:latin typeface="Times New Roman" pitchFamily="18" charset="0"/>
            <a:cs typeface="Times New Roman" pitchFamily="18" charset="0"/>
          </a:endParaRPr>
        </a:p>
      </dgm:t>
    </dgm:pt>
    <dgm:pt modelId="{574BC6C7-C0BF-4C45-A0F8-3D6DFE571123}">
      <dgm:prSet phldrT="[Text]" custT="1"/>
      <dgm:spPr>
        <a:solidFill>
          <a:schemeClr val="accent2">
            <a:lumMod val="75000"/>
          </a:schemeClr>
        </a:solidFill>
        <a:ln>
          <a:solidFill>
            <a:srgbClr val="FF0000"/>
          </a:solidFill>
        </a:ln>
      </dgm:spPr>
      <dgm:t>
        <a:bodyPr/>
        <a:lstStyle/>
        <a:p>
          <a:r>
            <a:rPr lang="mn-MN" sz="2800" dirty="0" smtClean="0">
              <a:latin typeface="Times New Roman" pitchFamily="18" charset="0"/>
              <a:cs typeface="Times New Roman" pitchFamily="18" charset="0"/>
            </a:rPr>
            <a:t>Эцсийн хэрэглэгчид</a:t>
          </a:r>
          <a:endParaRPr lang="en-US" sz="2800" dirty="0">
            <a:latin typeface="Times New Roman" pitchFamily="18" charset="0"/>
            <a:cs typeface="Times New Roman" pitchFamily="18" charset="0"/>
          </a:endParaRPr>
        </a:p>
      </dgm:t>
    </dgm:pt>
    <dgm:pt modelId="{F3FE96F4-5D22-45F2-8F84-F5CCC613FB56}" type="parTrans" cxnId="{0F4F3C8C-68CB-4272-BA52-5A82D3260610}">
      <dgm:prSet/>
      <dgm:spPr/>
      <dgm:t>
        <a:bodyPr/>
        <a:lstStyle/>
        <a:p>
          <a:endParaRPr lang="en-US" sz="2800">
            <a:latin typeface="Times New Roman" pitchFamily="18" charset="0"/>
            <a:cs typeface="Times New Roman" pitchFamily="18" charset="0"/>
          </a:endParaRPr>
        </a:p>
      </dgm:t>
    </dgm:pt>
    <dgm:pt modelId="{1E426B77-8E84-471B-AEFD-799CA59987E4}" type="sibTrans" cxnId="{0F4F3C8C-68CB-4272-BA52-5A82D3260610}">
      <dgm:prSet/>
      <dgm:spPr/>
      <dgm:t>
        <a:bodyPr/>
        <a:lstStyle/>
        <a:p>
          <a:endParaRPr lang="en-US" sz="2800">
            <a:latin typeface="Times New Roman" pitchFamily="18" charset="0"/>
            <a:cs typeface="Times New Roman" pitchFamily="18" charset="0"/>
          </a:endParaRPr>
        </a:p>
      </dgm:t>
    </dgm:pt>
    <dgm:pt modelId="{2EC1315A-4822-4D1C-B686-9E6FA95C58E5}" type="pres">
      <dgm:prSet presAssocID="{C3421AAC-60AE-4935-8784-2CE2DD714AFC}" presName="Name0" presStyleCnt="0">
        <dgm:presLayoutVars>
          <dgm:dir/>
          <dgm:animLvl val="lvl"/>
          <dgm:resizeHandles val="exact"/>
        </dgm:presLayoutVars>
      </dgm:prSet>
      <dgm:spPr/>
      <dgm:t>
        <a:bodyPr/>
        <a:lstStyle/>
        <a:p>
          <a:endParaRPr lang="en-US"/>
        </a:p>
      </dgm:t>
    </dgm:pt>
    <dgm:pt modelId="{D2CF29DB-D72A-4F14-B9C4-39C7BBF1EA42}" type="pres">
      <dgm:prSet presAssocID="{574BC6C7-C0BF-4C45-A0F8-3D6DFE571123}" presName="boxAndChildren" presStyleCnt="0"/>
      <dgm:spPr/>
    </dgm:pt>
    <dgm:pt modelId="{7FDEBD95-39C2-46C7-81FB-27146B75E2C3}" type="pres">
      <dgm:prSet presAssocID="{574BC6C7-C0BF-4C45-A0F8-3D6DFE571123}" presName="parentTextBox" presStyleLbl="node1" presStyleIdx="0" presStyleCnt="4"/>
      <dgm:spPr/>
      <dgm:t>
        <a:bodyPr/>
        <a:lstStyle/>
        <a:p>
          <a:endParaRPr lang="en-US"/>
        </a:p>
      </dgm:t>
    </dgm:pt>
    <dgm:pt modelId="{2B5B1ED2-EA74-4A35-96AC-191F99BA33B0}" type="pres">
      <dgm:prSet presAssocID="{2898F96A-09C8-449F-8779-B0D0DE17A8D1}" presName="sp" presStyleCnt="0"/>
      <dgm:spPr/>
    </dgm:pt>
    <dgm:pt modelId="{8260DC66-F940-445F-9683-A3100494F07F}" type="pres">
      <dgm:prSet presAssocID="{EBD2E0CF-E0A7-4553-ADD0-719D071CA4A0}" presName="arrowAndChildren" presStyleCnt="0"/>
      <dgm:spPr/>
    </dgm:pt>
    <dgm:pt modelId="{61B19829-E6C2-4B03-A088-5DC5AFA46ADA}" type="pres">
      <dgm:prSet presAssocID="{EBD2E0CF-E0A7-4553-ADD0-719D071CA4A0}" presName="parentTextArrow" presStyleLbl="node1" presStyleIdx="1" presStyleCnt="4"/>
      <dgm:spPr/>
      <dgm:t>
        <a:bodyPr/>
        <a:lstStyle/>
        <a:p>
          <a:endParaRPr lang="en-US"/>
        </a:p>
      </dgm:t>
    </dgm:pt>
    <dgm:pt modelId="{0A21D6F8-B1F4-435C-87DB-14457B06D50B}" type="pres">
      <dgm:prSet presAssocID="{71E79F5B-CE61-4D24-A61E-DFA2DC203550}" presName="sp" presStyleCnt="0"/>
      <dgm:spPr/>
    </dgm:pt>
    <dgm:pt modelId="{84F44C70-401D-488C-ABDB-EA318E3FE158}" type="pres">
      <dgm:prSet presAssocID="{01EA2D34-5A1A-4895-BBE5-13723EA541E5}" presName="arrowAndChildren" presStyleCnt="0"/>
      <dgm:spPr/>
    </dgm:pt>
    <dgm:pt modelId="{396DA764-2885-4F14-A84D-46E070C1DD8C}" type="pres">
      <dgm:prSet presAssocID="{01EA2D34-5A1A-4895-BBE5-13723EA541E5}" presName="parentTextArrow" presStyleLbl="node1" presStyleIdx="2" presStyleCnt="4"/>
      <dgm:spPr/>
      <dgm:t>
        <a:bodyPr/>
        <a:lstStyle/>
        <a:p>
          <a:endParaRPr lang="en-US"/>
        </a:p>
      </dgm:t>
    </dgm:pt>
    <dgm:pt modelId="{74EF3D6A-AC34-4B7F-8214-A53F3F2909AE}" type="pres">
      <dgm:prSet presAssocID="{1727D7DF-617D-4526-84C8-2BC62D0FB0E5}" presName="sp" presStyleCnt="0"/>
      <dgm:spPr/>
    </dgm:pt>
    <dgm:pt modelId="{C0D0BE6B-4A93-417F-833A-43141A9DCD38}" type="pres">
      <dgm:prSet presAssocID="{C8C114A6-CBBA-42F6-B308-5530C43B8C84}" presName="arrowAndChildren" presStyleCnt="0"/>
      <dgm:spPr/>
    </dgm:pt>
    <dgm:pt modelId="{C9AAF085-79C0-4082-9868-EB7474E34233}" type="pres">
      <dgm:prSet presAssocID="{C8C114A6-CBBA-42F6-B308-5530C43B8C84}" presName="parentTextArrow" presStyleLbl="node1" presStyleIdx="3" presStyleCnt="4"/>
      <dgm:spPr/>
      <dgm:t>
        <a:bodyPr/>
        <a:lstStyle/>
        <a:p>
          <a:endParaRPr lang="en-US"/>
        </a:p>
      </dgm:t>
    </dgm:pt>
  </dgm:ptLst>
  <dgm:cxnLst>
    <dgm:cxn modelId="{0F4F3C8C-68CB-4272-BA52-5A82D3260610}" srcId="{C3421AAC-60AE-4935-8784-2CE2DD714AFC}" destId="{574BC6C7-C0BF-4C45-A0F8-3D6DFE571123}" srcOrd="3" destOrd="0" parTransId="{F3FE96F4-5D22-45F2-8F84-F5CCC613FB56}" sibTransId="{1E426B77-8E84-471B-AEFD-799CA59987E4}"/>
    <dgm:cxn modelId="{408D763B-7839-42A0-909A-91D019431A0E}" type="presOf" srcId="{574BC6C7-C0BF-4C45-A0F8-3D6DFE571123}" destId="{7FDEBD95-39C2-46C7-81FB-27146B75E2C3}" srcOrd="0" destOrd="0" presId="urn:microsoft.com/office/officeart/2005/8/layout/process4"/>
    <dgm:cxn modelId="{50D7C611-B691-4749-99AB-36B9FA2434B4}" type="presOf" srcId="{01EA2D34-5A1A-4895-BBE5-13723EA541E5}" destId="{396DA764-2885-4F14-A84D-46E070C1DD8C}" srcOrd="0" destOrd="0" presId="urn:microsoft.com/office/officeart/2005/8/layout/process4"/>
    <dgm:cxn modelId="{E49AC750-558A-4DD2-A74D-ACAE6263E9C0}" srcId="{C3421AAC-60AE-4935-8784-2CE2DD714AFC}" destId="{C8C114A6-CBBA-42F6-B308-5530C43B8C84}" srcOrd="0" destOrd="0" parTransId="{28CAFCCE-9093-4A57-B3B1-C7723E776C9F}" sibTransId="{1727D7DF-617D-4526-84C8-2BC62D0FB0E5}"/>
    <dgm:cxn modelId="{2BAC100C-A9C2-4ED3-B817-8E7701538116}" type="presOf" srcId="{EBD2E0CF-E0A7-4553-ADD0-719D071CA4A0}" destId="{61B19829-E6C2-4B03-A088-5DC5AFA46ADA}" srcOrd="0" destOrd="0" presId="urn:microsoft.com/office/officeart/2005/8/layout/process4"/>
    <dgm:cxn modelId="{4274978D-F5A2-469B-8ACD-ACA590F2D4D7}" srcId="{C3421AAC-60AE-4935-8784-2CE2DD714AFC}" destId="{EBD2E0CF-E0A7-4553-ADD0-719D071CA4A0}" srcOrd="2" destOrd="0" parTransId="{36DBA9E6-EB2A-4105-80D2-04A643314C77}" sibTransId="{2898F96A-09C8-449F-8779-B0D0DE17A8D1}"/>
    <dgm:cxn modelId="{5AC96212-DDBD-47D2-B6ED-06840C966B55}" type="presOf" srcId="{C3421AAC-60AE-4935-8784-2CE2DD714AFC}" destId="{2EC1315A-4822-4D1C-B686-9E6FA95C58E5}" srcOrd="0" destOrd="0" presId="urn:microsoft.com/office/officeart/2005/8/layout/process4"/>
    <dgm:cxn modelId="{90D4CA8D-299F-4276-8E24-D11F4A0D0A7D}" srcId="{C3421AAC-60AE-4935-8784-2CE2DD714AFC}" destId="{01EA2D34-5A1A-4895-BBE5-13723EA541E5}" srcOrd="1" destOrd="0" parTransId="{58EBE234-BFD3-4277-9FAB-017093267AA7}" sibTransId="{71E79F5B-CE61-4D24-A61E-DFA2DC203550}"/>
    <dgm:cxn modelId="{EB2B161E-408A-4821-9586-34DAA52A0993}" type="presOf" srcId="{C8C114A6-CBBA-42F6-B308-5530C43B8C84}" destId="{C9AAF085-79C0-4082-9868-EB7474E34233}" srcOrd="0" destOrd="0" presId="urn:microsoft.com/office/officeart/2005/8/layout/process4"/>
    <dgm:cxn modelId="{7A827BAB-6C75-479E-B392-BD1FFBE7DFD0}" type="presParOf" srcId="{2EC1315A-4822-4D1C-B686-9E6FA95C58E5}" destId="{D2CF29DB-D72A-4F14-B9C4-39C7BBF1EA42}" srcOrd="0" destOrd="0" presId="urn:microsoft.com/office/officeart/2005/8/layout/process4"/>
    <dgm:cxn modelId="{DC398244-F25B-47F6-92A3-9796E7244BBE}" type="presParOf" srcId="{D2CF29DB-D72A-4F14-B9C4-39C7BBF1EA42}" destId="{7FDEBD95-39C2-46C7-81FB-27146B75E2C3}" srcOrd="0" destOrd="0" presId="urn:microsoft.com/office/officeart/2005/8/layout/process4"/>
    <dgm:cxn modelId="{6A2ABC54-978A-4151-A29B-F2EAB9C535D5}" type="presParOf" srcId="{2EC1315A-4822-4D1C-B686-9E6FA95C58E5}" destId="{2B5B1ED2-EA74-4A35-96AC-191F99BA33B0}" srcOrd="1" destOrd="0" presId="urn:microsoft.com/office/officeart/2005/8/layout/process4"/>
    <dgm:cxn modelId="{F309E379-4BA3-4FDA-89F2-84049D9C00D8}" type="presParOf" srcId="{2EC1315A-4822-4D1C-B686-9E6FA95C58E5}" destId="{8260DC66-F940-445F-9683-A3100494F07F}" srcOrd="2" destOrd="0" presId="urn:microsoft.com/office/officeart/2005/8/layout/process4"/>
    <dgm:cxn modelId="{7E4B7C8A-1B1D-41E0-93EC-5F9EAC7DF51B}" type="presParOf" srcId="{8260DC66-F940-445F-9683-A3100494F07F}" destId="{61B19829-E6C2-4B03-A088-5DC5AFA46ADA}" srcOrd="0" destOrd="0" presId="urn:microsoft.com/office/officeart/2005/8/layout/process4"/>
    <dgm:cxn modelId="{7264CBC0-97F5-4402-A455-5617579DD660}" type="presParOf" srcId="{2EC1315A-4822-4D1C-B686-9E6FA95C58E5}" destId="{0A21D6F8-B1F4-435C-87DB-14457B06D50B}" srcOrd="3" destOrd="0" presId="urn:microsoft.com/office/officeart/2005/8/layout/process4"/>
    <dgm:cxn modelId="{4E117497-38E4-4B3B-9953-A90379586188}" type="presParOf" srcId="{2EC1315A-4822-4D1C-B686-9E6FA95C58E5}" destId="{84F44C70-401D-488C-ABDB-EA318E3FE158}" srcOrd="4" destOrd="0" presId="urn:microsoft.com/office/officeart/2005/8/layout/process4"/>
    <dgm:cxn modelId="{56368672-C964-4524-8E81-93B1B50BD0DA}" type="presParOf" srcId="{84F44C70-401D-488C-ABDB-EA318E3FE158}" destId="{396DA764-2885-4F14-A84D-46E070C1DD8C}" srcOrd="0" destOrd="0" presId="urn:microsoft.com/office/officeart/2005/8/layout/process4"/>
    <dgm:cxn modelId="{818CD1D6-88D9-41FC-BAD6-D758E576EEBC}" type="presParOf" srcId="{2EC1315A-4822-4D1C-B686-9E6FA95C58E5}" destId="{74EF3D6A-AC34-4B7F-8214-A53F3F2909AE}" srcOrd="5" destOrd="0" presId="urn:microsoft.com/office/officeart/2005/8/layout/process4"/>
    <dgm:cxn modelId="{20596DAB-22BF-4A32-B742-090F94112CF0}" type="presParOf" srcId="{2EC1315A-4822-4D1C-B686-9E6FA95C58E5}" destId="{C0D0BE6B-4A93-417F-833A-43141A9DCD38}" srcOrd="6" destOrd="0" presId="urn:microsoft.com/office/officeart/2005/8/layout/process4"/>
    <dgm:cxn modelId="{31B99BEF-DCF5-445C-BD24-F0B12B1D04F7}" type="presParOf" srcId="{C0D0BE6B-4A93-417F-833A-43141A9DCD38}" destId="{C9AAF085-79C0-4082-9868-EB7474E34233}"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4ECFD059-ECE0-46B1-A846-CC6F5D1510AD}" type="doc">
      <dgm:prSet loTypeId="urn:microsoft.com/office/officeart/2005/8/layout/vProcess5" loCatId="process" qsTypeId="urn:microsoft.com/office/officeart/2005/8/quickstyle/3d1" qsCatId="3D" csTypeId="urn:microsoft.com/office/officeart/2005/8/colors/colorful1" csCatId="colorful" phldr="1"/>
      <dgm:spPr/>
      <dgm:t>
        <a:bodyPr/>
        <a:lstStyle/>
        <a:p>
          <a:endParaRPr lang="en-US"/>
        </a:p>
      </dgm:t>
    </dgm:pt>
    <dgm:pt modelId="{F9388B9E-947E-4B45-91ED-D7566D4D6FD9}">
      <dgm:prSet phldrT="[Text]"/>
      <dgm:spPr/>
      <dgm:t>
        <a:bodyPr/>
        <a:lstStyle/>
        <a:p>
          <a:r>
            <a:rPr lang="mn-MN" dirty="0" smtClean="0">
              <a:solidFill>
                <a:schemeClr val="tx1"/>
              </a:solidFill>
              <a:latin typeface="Times New Roman" pitchFamily="18" charset="0"/>
              <a:cs typeface="Times New Roman" pitchFamily="18" charset="0"/>
            </a:rPr>
            <a:t>Хэрэглэгчийн хандлагад тулгуурлаж найдвартай мэдээлэл цуглуулах </a:t>
          </a:r>
          <a:endParaRPr lang="en-US" dirty="0">
            <a:solidFill>
              <a:schemeClr val="tx1"/>
            </a:solidFill>
            <a:latin typeface="Times New Roman" pitchFamily="18" charset="0"/>
            <a:cs typeface="Times New Roman" pitchFamily="18" charset="0"/>
          </a:endParaRPr>
        </a:p>
      </dgm:t>
    </dgm:pt>
    <dgm:pt modelId="{E9A22867-3730-448A-AFC4-4806C1921893}" type="parTrans" cxnId="{C62970B7-D9A0-4B56-AE83-B6AC18D881BA}">
      <dgm:prSet/>
      <dgm:spPr/>
      <dgm:t>
        <a:bodyPr/>
        <a:lstStyle/>
        <a:p>
          <a:endParaRPr lang="en-US">
            <a:solidFill>
              <a:schemeClr val="tx1"/>
            </a:solidFill>
            <a:latin typeface="Times New Roman" pitchFamily="18" charset="0"/>
            <a:cs typeface="Times New Roman" pitchFamily="18" charset="0"/>
          </a:endParaRPr>
        </a:p>
      </dgm:t>
    </dgm:pt>
    <dgm:pt modelId="{FCDB7607-4BCC-4591-AFCD-9B5A4F2BB666}" type="sibTrans" cxnId="{C62970B7-D9A0-4B56-AE83-B6AC18D881BA}">
      <dgm:prSet/>
      <dgm:spPr/>
      <dgm:t>
        <a:bodyPr/>
        <a:lstStyle/>
        <a:p>
          <a:endParaRPr lang="en-US">
            <a:solidFill>
              <a:schemeClr val="tx1"/>
            </a:solidFill>
            <a:latin typeface="Times New Roman" pitchFamily="18" charset="0"/>
            <a:cs typeface="Times New Roman" pitchFamily="18" charset="0"/>
          </a:endParaRPr>
        </a:p>
      </dgm:t>
    </dgm:pt>
    <dgm:pt modelId="{9A3A0662-9708-450E-BD3B-1C0AE323A0D7}">
      <dgm:prSet phldrT="[Text]"/>
      <dgm:spPr/>
      <dgm:t>
        <a:bodyPr/>
        <a:lstStyle/>
        <a:p>
          <a:r>
            <a:rPr lang="mn-MN" dirty="0" smtClean="0">
              <a:solidFill>
                <a:schemeClr val="tx1"/>
              </a:solidFill>
              <a:latin typeface="Times New Roman" pitchFamily="18" charset="0"/>
              <a:cs typeface="Times New Roman" pitchFamily="18" charset="0"/>
            </a:rPr>
            <a:t>Эрүүл мэндийн байгууллага ХҮК-ийн судалгааны үр дүнг сонсож, үр дүнтэй өөрчлөлт хийх</a:t>
          </a:r>
          <a:endParaRPr lang="en-US" dirty="0">
            <a:solidFill>
              <a:schemeClr val="tx1"/>
            </a:solidFill>
            <a:latin typeface="Times New Roman" pitchFamily="18" charset="0"/>
            <a:cs typeface="Times New Roman" pitchFamily="18" charset="0"/>
          </a:endParaRPr>
        </a:p>
      </dgm:t>
    </dgm:pt>
    <dgm:pt modelId="{44C1F631-59DF-4F0D-A49A-438CBF7DE1B5}" type="parTrans" cxnId="{959551DE-F51C-4CF6-B3FF-75FD02EDAA7B}">
      <dgm:prSet/>
      <dgm:spPr/>
      <dgm:t>
        <a:bodyPr/>
        <a:lstStyle/>
        <a:p>
          <a:endParaRPr lang="en-US">
            <a:solidFill>
              <a:schemeClr val="tx1"/>
            </a:solidFill>
            <a:latin typeface="Times New Roman" pitchFamily="18" charset="0"/>
            <a:cs typeface="Times New Roman" pitchFamily="18" charset="0"/>
          </a:endParaRPr>
        </a:p>
      </dgm:t>
    </dgm:pt>
    <dgm:pt modelId="{8DBA3AE0-2256-4BAF-B18C-B0C7730C4427}" type="sibTrans" cxnId="{959551DE-F51C-4CF6-B3FF-75FD02EDAA7B}">
      <dgm:prSet/>
      <dgm:spPr/>
      <dgm:t>
        <a:bodyPr/>
        <a:lstStyle/>
        <a:p>
          <a:endParaRPr lang="en-US">
            <a:solidFill>
              <a:schemeClr val="tx1"/>
            </a:solidFill>
            <a:latin typeface="Times New Roman" pitchFamily="18" charset="0"/>
            <a:cs typeface="Times New Roman" pitchFamily="18" charset="0"/>
          </a:endParaRPr>
        </a:p>
      </dgm:t>
    </dgm:pt>
    <dgm:pt modelId="{56BB183C-2045-4578-AF77-F84F93361BD2}">
      <dgm:prSet phldrT="[Text]"/>
      <dgm:spPr/>
      <dgm:t>
        <a:bodyPr/>
        <a:lstStyle/>
        <a:p>
          <a:r>
            <a:rPr lang="mn-MN" dirty="0" smtClean="0">
              <a:solidFill>
                <a:schemeClr val="tx1"/>
              </a:solidFill>
              <a:latin typeface="Times New Roman" pitchFamily="18" charset="0"/>
              <a:cs typeface="Times New Roman" pitchFamily="18" charset="0"/>
            </a:rPr>
            <a:t>ХҮК-ийн талаар иргэдийн мэдлэг, чадварыг сайжруулж судалгаанд оролцуулах </a:t>
          </a:r>
          <a:endParaRPr lang="en-US" dirty="0">
            <a:solidFill>
              <a:schemeClr val="tx1"/>
            </a:solidFill>
            <a:latin typeface="Times New Roman" pitchFamily="18" charset="0"/>
            <a:cs typeface="Times New Roman" pitchFamily="18" charset="0"/>
          </a:endParaRPr>
        </a:p>
      </dgm:t>
    </dgm:pt>
    <dgm:pt modelId="{92C5D472-9E2E-4214-B211-9D473C326152}" type="parTrans" cxnId="{6A31B770-4592-4EBD-B53B-5A2C2CE00A62}">
      <dgm:prSet/>
      <dgm:spPr/>
      <dgm:t>
        <a:bodyPr/>
        <a:lstStyle/>
        <a:p>
          <a:endParaRPr lang="en-US">
            <a:solidFill>
              <a:schemeClr val="tx1"/>
            </a:solidFill>
            <a:latin typeface="Times New Roman" pitchFamily="18" charset="0"/>
            <a:cs typeface="Times New Roman" pitchFamily="18" charset="0"/>
          </a:endParaRPr>
        </a:p>
      </dgm:t>
    </dgm:pt>
    <dgm:pt modelId="{CCA77F60-985B-41E2-811C-BFCFCB308A5E}" type="sibTrans" cxnId="{6A31B770-4592-4EBD-B53B-5A2C2CE00A62}">
      <dgm:prSet/>
      <dgm:spPr/>
      <dgm:t>
        <a:bodyPr/>
        <a:lstStyle/>
        <a:p>
          <a:endParaRPr lang="en-US">
            <a:solidFill>
              <a:schemeClr val="tx1"/>
            </a:solidFill>
            <a:latin typeface="Times New Roman" pitchFamily="18" charset="0"/>
            <a:cs typeface="Times New Roman" pitchFamily="18" charset="0"/>
          </a:endParaRPr>
        </a:p>
      </dgm:t>
    </dgm:pt>
    <dgm:pt modelId="{EA4BABB1-A461-410E-B09D-CD70F4B1D1C9}">
      <dgm:prSet phldrT="[Text]"/>
      <dgm:spPr/>
      <dgm:t>
        <a:bodyPr/>
        <a:lstStyle/>
        <a:p>
          <a:r>
            <a:rPr lang="mn-MN" dirty="0" smtClean="0">
              <a:solidFill>
                <a:schemeClr val="tx1"/>
              </a:solidFill>
              <a:latin typeface="Times New Roman" pitchFamily="18" charset="0"/>
              <a:cs typeface="Times New Roman" pitchFamily="18" charset="0"/>
            </a:rPr>
            <a:t>Ухуулга нөлөөллийн ажлаас илүү бүтээлч, шийдэлд чиглэсэн арга барилыг ашиглах</a:t>
          </a:r>
          <a:endParaRPr lang="en-US" dirty="0">
            <a:solidFill>
              <a:schemeClr val="tx1"/>
            </a:solidFill>
            <a:latin typeface="Times New Roman" pitchFamily="18" charset="0"/>
            <a:cs typeface="Times New Roman" pitchFamily="18" charset="0"/>
          </a:endParaRPr>
        </a:p>
      </dgm:t>
    </dgm:pt>
    <dgm:pt modelId="{C1C17649-9F80-4DF6-8AB9-BC8BAE59C850}" type="parTrans" cxnId="{3573898A-CCE4-4661-8DBA-F50EA3BADE16}">
      <dgm:prSet/>
      <dgm:spPr/>
      <dgm:t>
        <a:bodyPr/>
        <a:lstStyle/>
        <a:p>
          <a:endParaRPr lang="en-US">
            <a:solidFill>
              <a:schemeClr val="tx1"/>
            </a:solidFill>
            <a:latin typeface="Times New Roman" pitchFamily="18" charset="0"/>
            <a:cs typeface="Times New Roman" pitchFamily="18" charset="0"/>
          </a:endParaRPr>
        </a:p>
      </dgm:t>
    </dgm:pt>
    <dgm:pt modelId="{123968D8-08D2-4065-A632-EDE6FE1580D6}" type="sibTrans" cxnId="{3573898A-CCE4-4661-8DBA-F50EA3BADE16}">
      <dgm:prSet/>
      <dgm:spPr/>
      <dgm:t>
        <a:bodyPr/>
        <a:lstStyle/>
        <a:p>
          <a:endParaRPr lang="en-US">
            <a:solidFill>
              <a:schemeClr val="tx1"/>
            </a:solidFill>
            <a:latin typeface="Times New Roman" pitchFamily="18" charset="0"/>
            <a:cs typeface="Times New Roman" pitchFamily="18" charset="0"/>
          </a:endParaRPr>
        </a:p>
      </dgm:t>
    </dgm:pt>
    <dgm:pt modelId="{DA8F26EB-5FE2-4100-97D9-E5BFCCC3F618}">
      <dgm:prSet/>
      <dgm:spPr/>
      <dgm:t>
        <a:bodyPr/>
        <a:lstStyle/>
        <a:p>
          <a:r>
            <a:rPr lang="mn-MN" dirty="0" smtClean="0">
              <a:solidFill>
                <a:schemeClr val="tx1"/>
              </a:solidFill>
              <a:latin typeface="Times New Roman" pitchFamily="18" charset="0"/>
              <a:cs typeface="Times New Roman" pitchFamily="18" charset="0"/>
            </a:rPr>
            <a:t>Үр дүнг түгээн дэлгэрүүлэхэд хэвлэл мэдээллийн оролцоог хангах</a:t>
          </a:r>
          <a:endParaRPr lang="en-US" dirty="0">
            <a:solidFill>
              <a:schemeClr val="tx1"/>
            </a:solidFill>
            <a:latin typeface="Times New Roman" pitchFamily="18" charset="0"/>
            <a:cs typeface="Times New Roman" pitchFamily="18" charset="0"/>
          </a:endParaRPr>
        </a:p>
      </dgm:t>
    </dgm:pt>
    <dgm:pt modelId="{2EF73CBE-E9C1-4474-873A-20C48642E8E8}" type="parTrans" cxnId="{1133E84C-C42F-44D3-84EF-071B2C36D86D}">
      <dgm:prSet/>
      <dgm:spPr/>
      <dgm:t>
        <a:bodyPr/>
        <a:lstStyle/>
        <a:p>
          <a:endParaRPr lang="en-US">
            <a:solidFill>
              <a:schemeClr val="tx1"/>
            </a:solidFill>
            <a:latin typeface="Times New Roman" pitchFamily="18" charset="0"/>
            <a:cs typeface="Times New Roman" pitchFamily="18" charset="0"/>
          </a:endParaRPr>
        </a:p>
      </dgm:t>
    </dgm:pt>
    <dgm:pt modelId="{1B945343-4A99-4548-884A-76584D5939CA}" type="sibTrans" cxnId="{1133E84C-C42F-44D3-84EF-071B2C36D86D}">
      <dgm:prSet/>
      <dgm:spPr/>
      <dgm:t>
        <a:bodyPr/>
        <a:lstStyle/>
        <a:p>
          <a:endParaRPr lang="en-US">
            <a:solidFill>
              <a:schemeClr val="tx1"/>
            </a:solidFill>
            <a:latin typeface="Times New Roman" pitchFamily="18" charset="0"/>
            <a:cs typeface="Times New Roman" pitchFamily="18" charset="0"/>
          </a:endParaRPr>
        </a:p>
      </dgm:t>
    </dgm:pt>
    <dgm:pt modelId="{1F95ECAD-F4E5-4CE2-A80A-A31F6058BB7E}">
      <dgm:prSet/>
      <dgm:spPr/>
      <dgm:t>
        <a:bodyPr/>
        <a:lstStyle/>
        <a:p>
          <a:endParaRPr lang="en-US">
            <a:solidFill>
              <a:schemeClr val="tx1"/>
            </a:solidFill>
          </a:endParaRPr>
        </a:p>
      </dgm:t>
    </dgm:pt>
    <dgm:pt modelId="{F76CC362-82AF-457B-B0CA-7D54259EA843}" type="parTrans" cxnId="{371FD8E9-7653-4667-A4FE-8FDC5198E165}">
      <dgm:prSet/>
      <dgm:spPr/>
      <dgm:t>
        <a:bodyPr/>
        <a:lstStyle/>
        <a:p>
          <a:endParaRPr lang="en-US">
            <a:solidFill>
              <a:schemeClr val="tx1"/>
            </a:solidFill>
          </a:endParaRPr>
        </a:p>
      </dgm:t>
    </dgm:pt>
    <dgm:pt modelId="{C4C687B4-53AE-4ABB-9723-144E8AFD55AE}" type="sibTrans" cxnId="{371FD8E9-7653-4667-A4FE-8FDC5198E165}">
      <dgm:prSet/>
      <dgm:spPr/>
      <dgm:t>
        <a:bodyPr/>
        <a:lstStyle/>
        <a:p>
          <a:endParaRPr lang="en-US">
            <a:solidFill>
              <a:schemeClr val="tx1"/>
            </a:solidFill>
          </a:endParaRPr>
        </a:p>
      </dgm:t>
    </dgm:pt>
    <dgm:pt modelId="{12826F3A-0515-4A00-846E-6DB80AA061F5}">
      <dgm:prSet/>
      <dgm:spPr/>
      <dgm:t>
        <a:bodyPr/>
        <a:lstStyle/>
        <a:p>
          <a:endParaRPr lang="en-US">
            <a:solidFill>
              <a:schemeClr val="tx1"/>
            </a:solidFill>
          </a:endParaRPr>
        </a:p>
      </dgm:t>
    </dgm:pt>
    <dgm:pt modelId="{2E520F2F-9AEA-4793-A250-413125F70375}" type="parTrans" cxnId="{720CB4BE-ADC4-49A0-9335-F3AE3116B071}">
      <dgm:prSet/>
      <dgm:spPr/>
      <dgm:t>
        <a:bodyPr/>
        <a:lstStyle/>
        <a:p>
          <a:endParaRPr lang="en-US">
            <a:solidFill>
              <a:schemeClr val="tx1"/>
            </a:solidFill>
          </a:endParaRPr>
        </a:p>
      </dgm:t>
    </dgm:pt>
    <dgm:pt modelId="{60629D1F-5DFB-4657-BCE0-0992ABB7F674}" type="sibTrans" cxnId="{720CB4BE-ADC4-49A0-9335-F3AE3116B071}">
      <dgm:prSet/>
      <dgm:spPr/>
      <dgm:t>
        <a:bodyPr/>
        <a:lstStyle/>
        <a:p>
          <a:endParaRPr lang="en-US">
            <a:solidFill>
              <a:schemeClr val="tx1"/>
            </a:solidFill>
          </a:endParaRPr>
        </a:p>
      </dgm:t>
    </dgm:pt>
    <dgm:pt modelId="{F1C19B16-D8F5-4B61-88CF-1EED92A8AD9D}" type="pres">
      <dgm:prSet presAssocID="{4ECFD059-ECE0-46B1-A846-CC6F5D1510AD}" presName="outerComposite" presStyleCnt="0">
        <dgm:presLayoutVars>
          <dgm:chMax val="5"/>
          <dgm:dir/>
          <dgm:resizeHandles val="exact"/>
        </dgm:presLayoutVars>
      </dgm:prSet>
      <dgm:spPr/>
      <dgm:t>
        <a:bodyPr/>
        <a:lstStyle/>
        <a:p>
          <a:endParaRPr lang="en-US"/>
        </a:p>
      </dgm:t>
    </dgm:pt>
    <dgm:pt modelId="{C0992A5C-E98E-4A32-9AA0-AD0AFAD41E6F}" type="pres">
      <dgm:prSet presAssocID="{4ECFD059-ECE0-46B1-A846-CC6F5D1510AD}" presName="dummyMaxCanvas" presStyleCnt="0">
        <dgm:presLayoutVars/>
      </dgm:prSet>
      <dgm:spPr/>
      <dgm:t>
        <a:bodyPr/>
        <a:lstStyle/>
        <a:p>
          <a:endParaRPr lang="en-US"/>
        </a:p>
      </dgm:t>
    </dgm:pt>
    <dgm:pt modelId="{8A89F0C1-6CFB-4A2B-881E-7382725117DD}" type="pres">
      <dgm:prSet presAssocID="{4ECFD059-ECE0-46B1-A846-CC6F5D1510AD}" presName="FiveNodes_1" presStyleLbl="node1" presStyleIdx="0" presStyleCnt="5">
        <dgm:presLayoutVars>
          <dgm:bulletEnabled val="1"/>
        </dgm:presLayoutVars>
      </dgm:prSet>
      <dgm:spPr/>
      <dgm:t>
        <a:bodyPr/>
        <a:lstStyle/>
        <a:p>
          <a:endParaRPr lang="en-US"/>
        </a:p>
      </dgm:t>
    </dgm:pt>
    <dgm:pt modelId="{886F99DE-9B2C-4416-BF3E-A170712833BE}" type="pres">
      <dgm:prSet presAssocID="{4ECFD059-ECE0-46B1-A846-CC6F5D1510AD}" presName="FiveNodes_2" presStyleLbl="node1" presStyleIdx="1" presStyleCnt="5">
        <dgm:presLayoutVars>
          <dgm:bulletEnabled val="1"/>
        </dgm:presLayoutVars>
      </dgm:prSet>
      <dgm:spPr/>
      <dgm:t>
        <a:bodyPr/>
        <a:lstStyle/>
        <a:p>
          <a:endParaRPr lang="en-US"/>
        </a:p>
      </dgm:t>
    </dgm:pt>
    <dgm:pt modelId="{4D5874F7-CC55-4E76-8F79-5F5FDA035198}" type="pres">
      <dgm:prSet presAssocID="{4ECFD059-ECE0-46B1-A846-CC6F5D1510AD}" presName="FiveNodes_3" presStyleLbl="node1" presStyleIdx="2" presStyleCnt="5">
        <dgm:presLayoutVars>
          <dgm:bulletEnabled val="1"/>
        </dgm:presLayoutVars>
      </dgm:prSet>
      <dgm:spPr/>
      <dgm:t>
        <a:bodyPr/>
        <a:lstStyle/>
        <a:p>
          <a:endParaRPr lang="en-US"/>
        </a:p>
      </dgm:t>
    </dgm:pt>
    <dgm:pt modelId="{CC39E343-311B-426A-9F55-447AD38866A1}" type="pres">
      <dgm:prSet presAssocID="{4ECFD059-ECE0-46B1-A846-CC6F5D1510AD}" presName="FiveNodes_4" presStyleLbl="node1" presStyleIdx="3" presStyleCnt="5">
        <dgm:presLayoutVars>
          <dgm:bulletEnabled val="1"/>
        </dgm:presLayoutVars>
      </dgm:prSet>
      <dgm:spPr/>
      <dgm:t>
        <a:bodyPr/>
        <a:lstStyle/>
        <a:p>
          <a:endParaRPr lang="en-US"/>
        </a:p>
      </dgm:t>
    </dgm:pt>
    <dgm:pt modelId="{50638F31-4613-44DA-B382-B79822C586C3}" type="pres">
      <dgm:prSet presAssocID="{4ECFD059-ECE0-46B1-A846-CC6F5D1510AD}" presName="FiveNodes_5" presStyleLbl="node1" presStyleIdx="4" presStyleCnt="5">
        <dgm:presLayoutVars>
          <dgm:bulletEnabled val="1"/>
        </dgm:presLayoutVars>
      </dgm:prSet>
      <dgm:spPr/>
      <dgm:t>
        <a:bodyPr/>
        <a:lstStyle/>
        <a:p>
          <a:endParaRPr lang="en-US"/>
        </a:p>
      </dgm:t>
    </dgm:pt>
    <dgm:pt modelId="{B9219AAB-BB53-4396-91C9-F64EFEA45368}" type="pres">
      <dgm:prSet presAssocID="{4ECFD059-ECE0-46B1-A846-CC6F5D1510AD}" presName="FiveConn_1-2" presStyleLbl="fgAccFollowNode1" presStyleIdx="0" presStyleCnt="4">
        <dgm:presLayoutVars>
          <dgm:bulletEnabled val="1"/>
        </dgm:presLayoutVars>
      </dgm:prSet>
      <dgm:spPr/>
      <dgm:t>
        <a:bodyPr/>
        <a:lstStyle/>
        <a:p>
          <a:endParaRPr lang="en-US"/>
        </a:p>
      </dgm:t>
    </dgm:pt>
    <dgm:pt modelId="{2764F69A-6B66-4F9B-89E6-5B990F48F020}" type="pres">
      <dgm:prSet presAssocID="{4ECFD059-ECE0-46B1-A846-CC6F5D1510AD}" presName="FiveConn_2-3" presStyleLbl="fgAccFollowNode1" presStyleIdx="1" presStyleCnt="4">
        <dgm:presLayoutVars>
          <dgm:bulletEnabled val="1"/>
        </dgm:presLayoutVars>
      </dgm:prSet>
      <dgm:spPr/>
      <dgm:t>
        <a:bodyPr/>
        <a:lstStyle/>
        <a:p>
          <a:endParaRPr lang="en-US"/>
        </a:p>
      </dgm:t>
    </dgm:pt>
    <dgm:pt modelId="{97EB2C11-075A-4338-A252-B6DB3B8324C1}" type="pres">
      <dgm:prSet presAssocID="{4ECFD059-ECE0-46B1-A846-CC6F5D1510AD}" presName="FiveConn_3-4" presStyleLbl="fgAccFollowNode1" presStyleIdx="2" presStyleCnt="4">
        <dgm:presLayoutVars>
          <dgm:bulletEnabled val="1"/>
        </dgm:presLayoutVars>
      </dgm:prSet>
      <dgm:spPr/>
      <dgm:t>
        <a:bodyPr/>
        <a:lstStyle/>
        <a:p>
          <a:endParaRPr lang="en-US"/>
        </a:p>
      </dgm:t>
    </dgm:pt>
    <dgm:pt modelId="{BFDF9A04-5488-4D68-BC4A-55B7513965D5}" type="pres">
      <dgm:prSet presAssocID="{4ECFD059-ECE0-46B1-A846-CC6F5D1510AD}" presName="FiveConn_4-5" presStyleLbl="fgAccFollowNode1" presStyleIdx="3" presStyleCnt="4">
        <dgm:presLayoutVars>
          <dgm:bulletEnabled val="1"/>
        </dgm:presLayoutVars>
      </dgm:prSet>
      <dgm:spPr/>
      <dgm:t>
        <a:bodyPr/>
        <a:lstStyle/>
        <a:p>
          <a:endParaRPr lang="en-US"/>
        </a:p>
      </dgm:t>
    </dgm:pt>
    <dgm:pt modelId="{159547F6-CA56-4501-92C8-D08C77725B27}" type="pres">
      <dgm:prSet presAssocID="{4ECFD059-ECE0-46B1-A846-CC6F5D1510AD}" presName="FiveNodes_1_text" presStyleLbl="node1" presStyleIdx="4" presStyleCnt="5">
        <dgm:presLayoutVars>
          <dgm:bulletEnabled val="1"/>
        </dgm:presLayoutVars>
      </dgm:prSet>
      <dgm:spPr/>
      <dgm:t>
        <a:bodyPr/>
        <a:lstStyle/>
        <a:p>
          <a:endParaRPr lang="en-US"/>
        </a:p>
      </dgm:t>
    </dgm:pt>
    <dgm:pt modelId="{A4663621-074C-4F94-9BAE-1E639CEE84D3}" type="pres">
      <dgm:prSet presAssocID="{4ECFD059-ECE0-46B1-A846-CC6F5D1510AD}" presName="FiveNodes_2_text" presStyleLbl="node1" presStyleIdx="4" presStyleCnt="5">
        <dgm:presLayoutVars>
          <dgm:bulletEnabled val="1"/>
        </dgm:presLayoutVars>
      </dgm:prSet>
      <dgm:spPr/>
      <dgm:t>
        <a:bodyPr/>
        <a:lstStyle/>
        <a:p>
          <a:endParaRPr lang="en-US"/>
        </a:p>
      </dgm:t>
    </dgm:pt>
    <dgm:pt modelId="{A110C8E2-7C97-4B9B-95BF-EC84DD4858FE}" type="pres">
      <dgm:prSet presAssocID="{4ECFD059-ECE0-46B1-A846-CC6F5D1510AD}" presName="FiveNodes_3_text" presStyleLbl="node1" presStyleIdx="4" presStyleCnt="5">
        <dgm:presLayoutVars>
          <dgm:bulletEnabled val="1"/>
        </dgm:presLayoutVars>
      </dgm:prSet>
      <dgm:spPr/>
      <dgm:t>
        <a:bodyPr/>
        <a:lstStyle/>
        <a:p>
          <a:endParaRPr lang="en-US"/>
        </a:p>
      </dgm:t>
    </dgm:pt>
    <dgm:pt modelId="{0D1B267D-DBA7-41AB-A980-08135CDAF086}" type="pres">
      <dgm:prSet presAssocID="{4ECFD059-ECE0-46B1-A846-CC6F5D1510AD}" presName="FiveNodes_4_text" presStyleLbl="node1" presStyleIdx="4" presStyleCnt="5">
        <dgm:presLayoutVars>
          <dgm:bulletEnabled val="1"/>
        </dgm:presLayoutVars>
      </dgm:prSet>
      <dgm:spPr/>
      <dgm:t>
        <a:bodyPr/>
        <a:lstStyle/>
        <a:p>
          <a:endParaRPr lang="en-US"/>
        </a:p>
      </dgm:t>
    </dgm:pt>
    <dgm:pt modelId="{50CCB9AD-9E68-4A8D-8D70-5BB9CF3A676A}" type="pres">
      <dgm:prSet presAssocID="{4ECFD059-ECE0-46B1-A846-CC6F5D1510AD}" presName="FiveNodes_5_text" presStyleLbl="node1" presStyleIdx="4" presStyleCnt="5">
        <dgm:presLayoutVars>
          <dgm:bulletEnabled val="1"/>
        </dgm:presLayoutVars>
      </dgm:prSet>
      <dgm:spPr/>
      <dgm:t>
        <a:bodyPr/>
        <a:lstStyle/>
        <a:p>
          <a:endParaRPr lang="en-US"/>
        </a:p>
      </dgm:t>
    </dgm:pt>
  </dgm:ptLst>
  <dgm:cxnLst>
    <dgm:cxn modelId="{371FD8E9-7653-4667-A4FE-8FDC5198E165}" srcId="{4ECFD059-ECE0-46B1-A846-CC6F5D1510AD}" destId="{1F95ECAD-F4E5-4CE2-A80A-A31F6058BB7E}" srcOrd="5" destOrd="0" parTransId="{F76CC362-82AF-457B-B0CA-7D54259EA843}" sibTransId="{C4C687B4-53AE-4ABB-9723-144E8AFD55AE}"/>
    <dgm:cxn modelId="{C62970B7-D9A0-4B56-AE83-B6AC18D881BA}" srcId="{4ECFD059-ECE0-46B1-A846-CC6F5D1510AD}" destId="{F9388B9E-947E-4B45-91ED-D7566D4D6FD9}" srcOrd="0" destOrd="0" parTransId="{E9A22867-3730-448A-AFC4-4806C1921893}" sibTransId="{FCDB7607-4BCC-4591-AFCD-9B5A4F2BB666}"/>
    <dgm:cxn modelId="{3D56ABE7-07C2-40CE-AB1B-D80E8FF98D3F}" type="presOf" srcId="{4ECFD059-ECE0-46B1-A846-CC6F5D1510AD}" destId="{F1C19B16-D8F5-4B61-88CF-1EED92A8AD9D}" srcOrd="0" destOrd="0" presId="urn:microsoft.com/office/officeart/2005/8/layout/vProcess5"/>
    <dgm:cxn modelId="{E2541138-2E09-4962-8B38-B4666BBC703B}" type="presOf" srcId="{EA4BABB1-A461-410E-B09D-CD70F4B1D1C9}" destId="{50CCB9AD-9E68-4A8D-8D70-5BB9CF3A676A}" srcOrd="1" destOrd="0" presId="urn:microsoft.com/office/officeart/2005/8/layout/vProcess5"/>
    <dgm:cxn modelId="{D11CF7DA-B548-4981-91BE-8FBD31B81FC6}" type="presOf" srcId="{FCDB7607-4BCC-4591-AFCD-9B5A4F2BB666}" destId="{B9219AAB-BB53-4396-91C9-F64EFEA45368}" srcOrd="0" destOrd="0" presId="urn:microsoft.com/office/officeart/2005/8/layout/vProcess5"/>
    <dgm:cxn modelId="{AAF25841-2C67-48DE-B157-2DB1D5AF6890}" type="presOf" srcId="{9A3A0662-9708-450E-BD3B-1C0AE323A0D7}" destId="{A4663621-074C-4F94-9BAE-1E639CEE84D3}" srcOrd="1" destOrd="0" presId="urn:microsoft.com/office/officeart/2005/8/layout/vProcess5"/>
    <dgm:cxn modelId="{FBB1CA56-4BED-41BA-844A-0F54BE1D56AC}" type="presOf" srcId="{1B945343-4A99-4548-884A-76584D5939CA}" destId="{97EB2C11-075A-4338-A252-B6DB3B8324C1}" srcOrd="0" destOrd="0" presId="urn:microsoft.com/office/officeart/2005/8/layout/vProcess5"/>
    <dgm:cxn modelId="{AD075D8C-BE5B-4304-865E-5D88A83719AB}" type="presOf" srcId="{8DBA3AE0-2256-4BAF-B18C-B0C7730C4427}" destId="{2764F69A-6B66-4F9B-89E6-5B990F48F020}" srcOrd="0" destOrd="0" presId="urn:microsoft.com/office/officeart/2005/8/layout/vProcess5"/>
    <dgm:cxn modelId="{90397768-8559-415B-B7E4-B64F8B8111DA}" type="presOf" srcId="{DA8F26EB-5FE2-4100-97D9-E5BFCCC3F618}" destId="{4D5874F7-CC55-4E76-8F79-5F5FDA035198}" srcOrd="0" destOrd="0" presId="urn:microsoft.com/office/officeart/2005/8/layout/vProcess5"/>
    <dgm:cxn modelId="{8AA71418-C91A-4745-B3A3-994D8EE3A901}" type="presOf" srcId="{56BB183C-2045-4578-AF77-F84F93361BD2}" destId="{0D1B267D-DBA7-41AB-A980-08135CDAF086}" srcOrd="1" destOrd="0" presId="urn:microsoft.com/office/officeart/2005/8/layout/vProcess5"/>
    <dgm:cxn modelId="{959551DE-F51C-4CF6-B3FF-75FD02EDAA7B}" srcId="{4ECFD059-ECE0-46B1-A846-CC6F5D1510AD}" destId="{9A3A0662-9708-450E-BD3B-1C0AE323A0D7}" srcOrd="1" destOrd="0" parTransId="{44C1F631-59DF-4F0D-A49A-438CBF7DE1B5}" sibTransId="{8DBA3AE0-2256-4BAF-B18C-B0C7730C4427}"/>
    <dgm:cxn modelId="{630C28A0-7CAE-48FB-B416-11209CBD7CD5}" type="presOf" srcId="{56BB183C-2045-4578-AF77-F84F93361BD2}" destId="{CC39E343-311B-426A-9F55-447AD38866A1}" srcOrd="0" destOrd="0" presId="urn:microsoft.com/office/officeart/2005/8/layout/vProcess5"/>
    <dgm:cxn modelId="{1133E84C-C42F-44D3-84EF-071B2C36D86D}" srcId="{4ECFD059-ECE0-46B1-A846-CC6F5D1510AD}" destId="{DA8F26EB-5FE2-4100-97D9-E5BFCCC3F618}" srcOrd="2" destOrd="0" parTransId="{2EF73CBE-E9C1-4474-873A-20C48642E8E8}" sibTransId="{1B945343-4A99-4548-884A-76584D5939CA}"/>
    <dgm:cxn modelId="{307C2A53-805C-4E7D-9CB1-3C98476FE839}" type="presOf" srcId="{DA8F26EB-5FE2-4100-97D9-E5BFCCC3F618}" destId="{A110C8E2-7C97-4B9B-95BF-EC84DD4858FE}" srcOrd="1" destOrd="0" presId="urn:microsoft.com/office/officeart/2005/8/layout/vProcess5"/>
    <dgm:cxn modelId="{492814BD-29C5-4269-A24D-9AE67CEBFF40}" type="presOf" srcId="{F9388B9E-947E-4B45-91ED-D7566D4D6FD9}" destId="{159547F6-CA56-4501-92C8-D08C77725B27}" srcOrd="1" destOrd="0" presId="urn:microsoft.com/office/officeart/2005/8/layout/vProcess5"/>
    <dgm:cxn modelId="{3573898A-CCE4-4661-8DBA-F50EA3BADE16}" srcId="{4ECFD059-ECE0-46B1-A846-CC6F5D1510AD}" destId="{EA4BABB1-A461-410E-B09D-CD70F4B1D1C9}" srcOrd="4" destOrd="0" parTransId="{C1C17649-9F80-4DF6-8AB9-BC8BAE59C850}" sibTransId="{123968D8-08D2-4065-A632-EDE6FE1580D6}"/>
    <dgm:cxn modelId="{59946059-BDF7-4B4A-8196-58E27BD64D1E}" type="presOf" srcId="{9A3A0662-9708-450E-BD3B-1C0AE323A0D7}" destId="{886F99DE-9B2C-4416-BF3E-A170712833BE}" srcOrd="0" destOrd="0" presId="urn:microsoft.com/office/officeart/2005/8/layout/vProcess5"/>
    <dgm:cxn modelId="{6F2CB1F2-47F3-451B-8F9E-FE33E715E9DA}" type="presOf" srcId="{CCA77F60-985B-41E2-811C-BFCFCB308A5E}" destId="{BFDF9A04-5488-4D68-BC4A-55B7513965D5}" srcOrd="0" destOrd="0" presId="urn:microsoft.com/office/officeart/2005/8/layout/vProcess5"/>
    <dgm:cxn modelId="{C38C50FB-F00E-4781-9005-D13878538049}" type="presOf" srcId="{EA4BABB1-A461-410E-B09D-CD70F4B1D1C9}" destId="{50638F31-4613-44DA-B382-B79822C586C3}" srcOrd="0" destOrd="0" presId="urn:microsoft.com/office/officeart/2005/8/layout/vProcess5"/>
    <dgm:cxn modelId="{6A31B770-4592-4EBD-B53B-5A2C2CE00A62}" srcId="{4ECFD059-ECE0-46B1-A846-CC6F5D1510AD}" destId="{56BB183C-2045-4578-AF77-F84F93361BD2}" srcOrd="3" destOrd="0" parTransId="{92C5D472-9E2E-4214-B211-9D473C326152}" sibTransId="{CCA77F60-985B-41E2-811C-BFCFCB308A5E}"/>
    <dgm:cxn modelId="{720CB4BE-ADC4-49A0-9335-F3AE3116B071}" srcId="{4ECFD059-ECE0-46B1-A846-CC6F5D1510AD}" destId="{12826F3A-0515-4A00-846E-6DB80AA061F5}" srcOrd="6" destOrd="0" parTransId="{2E520F2F-9AEA-4793-A250-413125F70375}" sibTransId="{60629D1F-5DFB-4657-BCE0-0992ABB7F674}"/>
    <dgm:cxn modelId="{2B63E7C2-8AB0-4CFF-AF0F-EB21F9B743C9}" type="presOf" srcId="{F9388B9E-947E-4B45-91ED-D7566D4D6FD9}" destId="{8A89F0C1-6CFB-4A2B-881E-7382725117DD}" srcOrd="0" destOrd="0" presId="urn:microsoft.com/office/officeart/2005/8/layout/vProcess5"/>
    <dgm:cxn modelId="{17D98C87-20FA-4326-B820-B7A3B90A8B0F}" type="presParOf" srcId="{F1C19B16-D8F5-4B61-88CF-1EED92A8AD9D}" destId="{C0992A5C-E98E-4A32-9AA0-AD0AFAD41E6F}" srcOrd="0" destOrd="0" presId="urn:microsoft.com/office/officeart/2005/8/layout/vProcess5"/>
    <dgm:cxn modelId="{8C552107-0E5A-44EC-9404-76B5BE4176B1}" type="presParOf" srcId="{F1C19B16-D8F5-4B61-88CF-1EED92A8AD9D}" destId="{8A89F0C1-6CFB-4A2B-881E-7382725117DD}" srcOrd="1" destOrd="0" presId="urn:microsoft.com/office/officeart/2005/8/layout/vProcess5"/>
    <dgm:cxn modelId="{48C33155-F3DB-4CF1-8350-0C0D69D5BDFD}" type="presParOf" srcId="{F1C19B16-D8F5-4B61-88CF-1EED92A8AD9D}" destId="{886F99DE-9B2C-4416-BF3E-A170712833BE}" srcOrd="2" destOrd="0" presId="urn:microsoft.com/office/officeart/2005/8/layout/vProcess5"/>
    <dgm:cxn modelId="{57098BF1-FEBA-4930-BE1F-7F20C2ABAAB4}" type="presParOf" srcId="{F1C19B16-D8F5-4B61-88CF-1EED92A8AD9D}" destId="{4D5874F7-CC55-4E76-8F79-5F5FDA035198}" srcOrd="3" destOrd="0" presId="urn:microsoft.com/office/officeart/2005/8/layout/vProcess5"/>
    <dgm:cxn modelId="{B84DB807-C647-45E2-8782-03F9352067E3}" type="presParOf" srcId="{F1C19B16-D8F5-4B61-88CF-1EED92A8AD9D}" destId="{CC39E343-311B-426A-9F55-447AD38866A1}" srcOrd="4" destOrd="0" presId="urn:microsoft.com/office/officeart/2005/8/layout/vProcess5"/>
    <dgm:cxn modelId="{3669D036-22D3-4950-A7A9-6F3045BF8CFC}" type="presParOf" srcId="{F1C19B16-D8F5-4B61-88CF-1EED92A8AD9D}" destId="{50638F31-4613-44DA-B382-B79822C586C3}" srcOrd="5" destOrd="0" presId="urn:microsoft.com/office/officeart/2005/8/layout/vProcess5"/>
    <dgm:cxn modelId="{14245AE7-BEF3-4ACD-B9FB-6C90EFD28DE2}" type="presParOf" srcId="{F1C19B16-D8F5-4B61-88CF-1EED92A8AD9D}" destId="{B9219AAB-BB53-4396-91C9-F64EFEA45368}" srcOrd="6" destOrd="0" presId="urn:microsoft.com/office/officeart/2005/8/layout/vProcess5"/>
    <dgm:cxn modelId="{E838ACA8-64B6-471D-8FF7-889999CB747A}" type="presParOf" srcId="{F1C19B16-D8F5-4B61-88CF-1EED92A8AD9D}" destId="{2764F69A-6B66-4F9B-89E6-5B990F48F020}" srcOrd="7" destOrd="0" presId="urn:microsoft.com/office/officeart/2005/8/layout/vProcess5"/>
    <dgm:cxn modelId="{928DE96C-6CB0-4A76-839E-A92B042011D4}" type="presParOf" srcId="{F1C19B16-D8F5-4B61-88CF-1EED92A8AD9D}" destId="{97EB2C11-075A-4338-A252-B6DB3B8324C1}" srcOrd="8" destOrd="0" presId="urn:microsoft.com/office/officeart/2005/8/layout/vProcess5"/>
    <dgm:cxn modelId="{D6534238-30E0-48C7-935A-0F4166ADFA5E}" type="presParOf" srcId="{F1C19B16-D8F5-4B61-88CF-1EED92A8AD9D}" destId="{BFDF9A04-5488-4D68-BC4A-55B7513965D5}" srcOrd="9" destOrd="0" presId="urn:microsoft.com/office/officeart/2005/8/layout/vProcess5"/>
    <dgm:cxn modelId="{E47A3CBF-F440-4BE5-9A20-045970E19DC8}" type="presParOf" srcId="{F1C19B16-D8F5-4B61-88CF-1EED92A8AD9D}" destId="{159547F6-CA56-4501-92C8-D08C77725B27}" srcOrd="10" destOrd="0" presId="urn:microsoft.com/office/officeart/2005/8/layout/vProcess5"/>
    <dgm:cxn modelId="{22C36653-C302-4781-91E5-4A63ACFC79CE}" type="presParOf" srcId="{F1C19B16-D8F5-4B61-88CF-1EED92A8AD9D}" destId="{A4663621-074C-4F94-9BAE-1E639CEE84D3}" srcOrd="11" destOrd="0" presId="urn:microsoft.com/office/officeart/2005/8/layout/vProcess5"/>
    <dgm:cxn modelId="{39B65AC1-9227-477C-A666-C2031D782382}" type="presParOf" srcId="{F1C19B16-D8F5-4B61-88CF-1EED92A8AD9D}" destId="{A110C8E2-7C97-4B9B-95BF-EC84DD4858FE}" srcOrd="12" destOrd="0" presId="urn:microsoft.com/office/officeart/2005/8/layout/vProcess5"/>
    <dgm:cxn modelId="{8AA19D16-28D7-4845-BA22-A7574E9C69F9}" type="presParOf" srcId="{F1C19B16-D8F5-4B61-88CF-1EED92A8AD9D}" destId="{0D1B267D-DBA7-41AB-A980-08135CDAF086}" srcOrd="13" destOrd="0" presId="urn:microsoft.com/office/officeart/2005/8/layout/vProcess5"/>
    <dgm:cxn modelId="{B6EB990A-476E-4A4C-A369-75386B22FB9B}" type="presParOf" srcId="{F1C19B16-D8F5-4B61-88CF-1EED92A8AD9D}" destId="{50CCB9AD-9E68-4A8D-8D70-5BB9CF3A676A}"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0F8997D7-1059-4451-BE28-EC3C996565CE}"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lang="en-US"/>
        </a:p>
      </dgm:t>
    </dgm:pt>
    <dgm:pt modelId="{15078FEC-E2A4-4BB2-B44B-32C97B5ACDD4}">
      <dgm:prSet phldrT="[Text]" custT="1"/>
      <dgm:spPr/>
      <dgm:t>
        <a:bodyPr/>
        <a:lstStyle/>
        <a:p>
          <a:r>
            <a:rPr lang="mn-MN" sz="2000" dirty="0" smtClean="0">
              <a:solidFill>
                <a:schemeClr val="tx1"/>
              </a:solidFill>
              <a:latin typeface="Times New Roman" panose="02020603050405020304" pitchFamily="18" charset="0"/>
              <a:cs typeface="Times New Roman" panose="02020603050405020304" pitchFamily="18" charset="0"/>
            </a:rPr>
            <a:t>Мэдэж байж сонирхдог</a:t>
          </a:r>
          <a:endParaRPr lang="en-US" sz="2000" dirty="0">
            <a:solidFill>
              <a:schemeClr val="tx1"/>
            </a:solidFill>
            <a:latin typeface="Times New Roman" panose="02020603050405020304" pitchFamily="18" charset="0"/>
            <a:cs typeface="Times New Roman" panose="02020603050405020304" pitchFamily="18" charset="0"/>
          </a:endParaRPr>
        </a:p>
      </dgm:t>
    </dgm:pt>
    <dgm:pt modelId="{1BDAC245-2C20-4C72-9788-69C3B2A06C6E}" type="parTrans" cxnId="{06631EED-D7E3-4E03-A77E-A353BB01E0BB}">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DBA6DEAE-5C28-4209-954B-B5E0DFD3F854}" type="sibTrans" cxnId="{06631EED-D7E3-4E03-A77E-A353BB01E0BB}">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319D0D7B-5C5F-4457-879C-209955ED5CEA}">
      <dgm:prSet phldrT="[Text]" custT="1"/>
      <dgm:spPr/>
      <dgm:t>
        <a:bodyPr/>
        <a:lstStyle/>
        <a:p>
          <a:r>
            <a:rPr lang="mn-MN" sz="2000" dirty="0" smtClean="0">
              <a:solidFill>
                <a:schemeClr val="tx1"/>
              </a:solidFill>
              <a:latin typeface="Times New Roman" panose="02020603050405020304" pitchFamily="18" charset="0"/>
              <a:cs typeface="Times New Roman" panose="02020603050405020304" pitchFamily="18" charset="0"/>
            </a:rPr>
            <a:t>Сонирхож байж анхаардаг</a:t>
          </a:r>
          <a:endParaRPr lang="en-US" sz="2000" dirty="0">
            <a:solidFill>
              <a:schemeClr val="tx1"/>
            </a:solidFill>
            <a:latin typeface="Times New Roman" panose="02020603050405020304" pitchFamily="18" charset="0"/>
            <a:cs typeface="Times New Roman" panose="02020603050405020304" pitchFamily="18" charset="0"/>
          </a:endParaRPr>
        </a:p>
      </dgm:t>
    </dgm:pt>
    <dgm:pt modelId="{9218CCDF-0328-4928-9F90-DCE7F64C310B}" type="parTrans" cxnId="{3FA1C667-1324-4A37-AB13-06C1D7874DC2}">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8629E7F7-D951-43CA-9DD1-659624774D3E}" type="sibTrans" cxnId="{3FA1C667-1324-4A37-AB13-06C1D7874DC2}">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CF5A656A-D613-4CB8-8B90-FF5EAD0624D5}">
      <dgm:prSet phldrT="[Text]" custT="1"/>
      <dgm:spPr/>
      <dgm:t>
        <a:bodyPr/>
        <a:lstStyle/>
        <a:p>
          <a:r>
            <a:rPr lang="mn-MN" sz="2000" dirty="0" smtClean="0">
              <a:solidFill>
                <a:schemeClr val="tx1"/>
              </a:solidFill>
              <a:latin typeface="Times New Roman" panose="02020603050405020304" pitchFamily="18" charset="0"/>
              <a:cs typeface="Times New Roman" panose="02020603050405020304" pitchFamily="18" charset="0"/>
            </a:rPr>
            <a:t>Анхаарч байж оролцдог</a:t>
          </a:r>
          <a:endParaRPr lang="en-US" sz="2000" dirty="0">
            <a:solidFill>
              <a:schemeClr val="tx1"/>
            </a:solidFill>
            <a:latin typeface="Times New Roman" panose="02020603050405020304" pitchFamily="18" charset="0"/>
            <a:cs typeface="Times New Roman" panose="02020603050405020304" pitchFamily="18" charset="0"/>
          </a:endParaRPr>
        </a:p>
      </dgm:t>
    </dgm:pt>
    <dgm:pt modelId="{BEFD5AFF-6498-4917-BEF8-1B0D4758A12B}" type="parTrans" cxnId="{700FFC52-09E1-4FDD-994E-10E9B9A6E5EB}">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7429BB00-B154-43D8-A1B5-D50BCFDEA563}" type="sibTrans" cxnId="{700FFC52-09E1-4FDD-994E-10E9B9A6E5EB}">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F73CF1CD-FEB5-4C09-B270-4A9B6104529A}">
      <dgm:prSet phldrT="[Text]" custT="1"/>
      <dgm:spPr/>
      <dgm:t>
        <a:bodyPr/>
        <a:lstStyle/>
        <a:p>
          <a:r>
            <a:rPr lang="mn-MN" sz="2000" dirty="0" smtClean="0">
              <a:solidFill>
                <a:schemeClr val="tx1"/>
              </a:solidFill>
              <a:latin typeface="Times New Roman" panose="02020603050405020304" pitchFamily="18" charset="0"/>
              <a:cs typeface="Times New Roman" panose="02020603050405020304" pitchFamily="18" charset="0"/>
            </a:rPr>
            <a:t>Оролцож байж хянадаг</a:t>
          </a:r>
          <a:endParaRPr lang="en-US" sz="2000" dirty="0">
            <a:solidFill>
              <a:schemeClr val="tx1"/>
            </a:solidFill>
            <a:latin typeface="Times New Roman" panose="02020603050405020304" pitchFamily="18" charset="0"/>
            <a:cs typeface="Times New Roman" panose="02020603050405020304" pitchFamily="18" charset="0"/>
          </a:endParaRPr>
        </a:p>
      </dgm:t>
    </dgm:pt>
    <dgm:pt modelId="{AD30F320-4BDC-453E-9277-B541D72BFA3A}" type="parTrans" cxnId="{CA6E61B0-60F0-4A8B-BB2A-03EF8063019B}">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138CFC08-E82F-4B99-8A94-66EC10C814DB}" type="sibTrans" cxnId="{CA6E61B0-60F0-4A8B-BB2A-03EF8063019B}">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3066072B-FEBA-49F2-AFC6-79C708CF50B2}">
      <dgm:prSet custT="1"/>
      <dgm:spPr/>
      <dgm:t>
        <a:bodyPr/>
        <a:lstStyle/>
        <a:p>
          <a:r>
            <a:rPr lang="mn-MN" sz="2000" dirty="0" smtClean="0">
              <a:solidFill>
                <a:schemeClr val="tx1"/>
              </a:solidFill>
              <a:latin typeface="Times New Roman" panose="02020603050405020304" pitchFamily="18" charset="0"/>
              <a:cs typeface="Times New Roman" panose="02020603050405020304" pitchFamily="18" charset="0"/>
            </a:rPr>
            <a:t>Хяналт сайжирч байж </a:t>
          </a:r>
          <a:r>
            <a:rPr lang="mn-MN" sz="2000" b="1" dirty="0" smtClean="0">
              <a:solidFill>
                <a:schemeClr val="tx1"/>
              </a:solidFill>
              <a:latin typeface="Times New Roman" panose="02020603050405020304" pitchFamily="18" charset="0"/>
              <a:cs typeface="Times New Roman" panose="02020603050405020304" pitchFamily="18" charset="0"/>
            </a:rPr>
            <a:t>САЙН ЗАСАГЛАЛ </a:t>
          </a:r>
          <a:r>
            <a:rPr lang="mn-MN" sz="2000" dirty="0" smtClean="0">
              <a:solidFill>
                <a:schemeClr val="tx1"/>
              </a:solidFill>
              <a:latin typeface="Times New Roman" panose="02020603050405020304" pitchFamily="18" charset="0"/>
              <a:cs typeface="Times New Roman" panose="02020603050405020304" pitchFamily="18" charset="0"/>
            </a:rPr>
            <a:t>бий болдог</a:t>
          </a:r>
          <a:endParaRPr lang="en-US" sz="2000" dirty="0">
            <a:solidFill>
              <a:schemeClr val="tx1"/>
            </a:solidFill>
            <a:latin typeface="Times New Roman" panose="02020603050405020304" pitchFamily="18" charset="0"/>
            <a:cs typeface="Times New Roman" panose="02020603050405020304" pitchFamily="18" charset="0"/>
          </a:endParaRPr>
        </a:p>
      </dgm:t>
    </dgm:pt>
    <dgm:pt modelId="{B7AAD908-224A-48FB-A575-0FF0A5C5EB26}" type="parTrans" cxnId="{EFE72279-7FB6-4290-9B99-D2BE8D92D92A}">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37ED7927-46CE-4385-BCD6-9F31A35F70A3}" type="sibTrans" cxnId="{EFE72279-7FB6-4290-9B99-D2BE8D92D92A}">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C91EA120-F181-4CEC-BB7F-60571B2BEF35}" type="pres">
      <dgm:prSet presAssocID="{0F8997D7-1059-4451-BE28-EC3C996565CE}" presName="linear" presStyleCnt="0">
        <dgm:presLayoutVars>
          <dgm:dir/>
          <dgm:animLvl val="lvl"/>
          <dgm:resizeHandles val="exact"/>
        </dgm:presLayoutVars>
      </dgm:prSet>
      <dgm:spPr/>
      <dgm:t>
        <a:bodyPr/>
        <a:lstStyle/>
        <a:p>
          <a:endParaRPr lang="en-US"/>
        </a:p>
      </dgm:t>
    </dgm:pt>
    <dgm:pt modelId="{95820DCA-9130-4FB7-BFDE-1650999B89D6}" type="pres">
      <dgm:prSet presAssocID="{15078FEC-E2A4-4BB2-B44B-32C97B5ACDD4}" presName="parentLin" presStyleCnt="0"/>
      <dgm:spPr/>
    </dgm:pt>
    <dgm:pt modelId="{B274503B-0CBC-4725-8A32-DA26993AF350}" type="pres">
      <dgm:prSet presAssocID="{15078FEC-E2A4-4BB2-B44B-32C97B5ACDD4}" presName="parentLeftMargin" presStyleLbl="node1" presStyleIdx="0" presStyleCnt="5"/>
      <dgm:spPr/>
      <dgm:t>
        <a:bodyPr/>
        <a:lstStyle/>
        <a:p>
          <a:endParaRPr lang="en-US"/>
        </a:p>
      </dgm:t>
    </dgm:pt>
    <dgm:pt modelId="{CEEFE9A8-3166-4BE5-A192-EC6EFC35C1F4}" type="pres">
      <dgm:prSet presAssocID="{15078FEC-E2A4-4BB2-B44B-32C97B5ACDD4}" presName="parentText" presStyleLbl="node1" presStyleIdx="0" presStyleCnt="5">
        <dgm:presLayoutVars>
          <dgm:chMax val="0"/>
          <dgm:bulletEnabled val="1"/>
        </dgm:presLayoutVars>
      </dgm:prSet>
      <dgm:spPr/>
      <dgm:t>
        <a:bodyPr/>
        <a:lstStyle/>
        <a:p>
          <a:endParaRPr lang="en-US"/>
        </a:p>
      </dgm:t>
    </dgm:pt>
    <dgm:pt modelId="{7C18DB36-DDB3-4DAC-8489-6534580C565C}" type="pres">
      <dgm:prSet presAssocID="{15078FEC-E2A4-4BB2-B44B-32C97B5ACDD4}" presName="negativeSpace" presStyleCnt="0"/>
      <dgm:spPr/>
    </dgm:pt>
    <dgm:pt modelId="{3E402B0B-2360-4A5E-9317-55ED9C102855}" type="pres">
      <dgm:prSet presAssocID="{15078FEC-E2A4-4BB2-B44B-32C97B5ACDD4}" presName="childText" presStyleLbl="conFgAcc1" presStyleIdx="0" presStyleCnt="5">
        <dgm:presLayoutVars>
          <dgm:bulletEnabled val="1"/>
        </dgm:presLayoutVars>
      </dgm:prSet>
      <dgm:spPr/>
    </dgm:pt>
    <dgm:pt modelId="{CBC9C2C0-5728-43B1-BBD9-2728A5A9E5D5}" type="pres">
      <dgm:prSet presAssocID="{DBA6DEAE-5C28-4209-954B-B5E0DFD3F854}" presName="spaceBetweenRectangles" presStyleCnt="0"/>
      <dgm:spPr/>
    </dgm:pt>
    <dgm:pt modelId="{060AB4B7-C773-4B61-9406-5C89063A3AA1}" type="pres">
      <dgm:prSet presAssocID="{319D0D7B-5C5F-4457-879C-209955ED5CEA}" presName="parentLin" presStyleCnt="0"/>
      <dgm:spPr/>
    </dgm:pt>
    <dgm:pt modelId="{7EEA7010-4C0E-4A13-A823-9B6FD2D6C4BD}" type="pres">
      <dgm:prSet presAssocID="{319D0D7B-5C5F-4457-879C-209955ED5CEA}" presName="parentLeftMargin" presStyleLbl="node1" presStyleIdx="0" presStyleCnt="5"/>
      <dgm:spPr/>
      <dgm:t>
        <a:bodyPr/>
        <a:lstStyle/>
        <a:p>
          <a:endParaRPr lang="en-US"/>
        </a:p>
      </dgm:t>
    </dgm:pt>
    <dgm:pt modelId="{0B1EB460-F836-42BE-A33B-B4DEB35BA456}" type="pres">
      <dgm:prSet presAssocID="{319D0D7B-5C5F-4457-879C-209955ED5CEA}" presName="parentText" presStyleLbl="node1" presStyleIdx="1" presStyleCnt="5" custLinFactNeighborX="-15000">
        <dgm:presLayoutVars>
          <dgm:chMax val="0"/>
          <dgm:bulletEnabled val="1"/>
        </dgm:presLayoutVars>
      </dgm:prSet>
      <dgm:spPr/>
      <dgm:t>
        <a:bodyPr/>
        <a:lstStyle/>
        <a:p>
          <a:endParaRPr lang="en-US"/>
        </a:p>
      </dgm:t>
    </dgm:pt>
    <dgm:pt modelId="{0E1AC03A-A3D3-46ED-BA12-2C299769DF76}" type="pres">
      <dgm:prSet presAssocID="{319D0D7B-5C5F-4457-879C-209955ED5CEA}" presName="negativeSpace" presStyleCnt="0"/>
      <dgm:spPr/>
    </dgm:pt>
    <dgm:pt modelId="{3AFFC4E8-8893-4F48-8DC5-795BD761F3D3}" type="pres">
      <dgm:prSet presAssocID="{319D0D7B-5C5F-4457-879C-209955ED5CEA}" presName="childText" presStyleLbl="conFgAcc1" presStyleIdx="1" presStyleCnt="5">
        <dgm:presLayoutVars>
          <dgm:bulletEnabled val="1"/>
        </dgm:presLayoutVars>
      </dgm:prSet>
      <dgm:spPr/>
    </dgm:pt>
    <dgm:pt modelId="{895F47E7-C56E-4223-B41A-B40F92725C00}" type="pres">
      <dgm:prSet presAssocID="{8629E7F7-D951-43CA-9DD1-659624774D3E}" presName="spaceBetweenRectangles" presStyleCnt="0"/>
      <dgm:spPr/>
    </dgm:pt>
    <dgm:pt modelId="{1B0C98D8-9E6F-459E-9337-D75ABB5DF78D}" type="pres">
      <dgm:prSet presAssocID="{CF5A656A-D613-4CB8-8B90-FF5EAD0624D5}" presName="parentLin" presStyleCnt="0"/>
      <dgm:spPr/>
    </dgm:pt>
    <dgm:pt modelId="{AB9E37D6-31DC-49BE-B37F-61537E588ED8}" type="pres">
      <dgm:prSet presAssocID="{CF5A656A-D613-4CB8-8B90-FF5EAD0624D5}" presName="parentLeftMargin" presStyleLbl="node1" presStyleIdx="1" presStyleCnt="5"/>
      <dgm:spPr/>
      <dgm:t>
        <a:bodyPr/>
        <a:lstStyle/>
        <a:p>
          <a:endParaRPr lang="en-US"/>
        </a:p>
      </dgm:t>
    </dgm:pt>
    <dgm:pt modelId="{C83CA13E-9A04-4D6F-BFB7-3F3B0615AC71}" type="pres">
      <dgm:prSet presAssocID="{CF5A656A-D613-4CB8-8B90-FF5EAD0624D5}" presName="parentText" presStyleLbl="node1" presStyleIdx="2" presStyleCnt="5">
        <dgm:presLayoutVars>
          <dgm:chMax val="0"/>
          <dgm:bulletEnabled val="1"/>
        </dgm:presLayoutVars>
      </dgm:prSet>
      <dgm:spPr/>
      <dgm:t>
        <a:bodyPr/>
        <a:lstStyle/>
        <a:p>
          <a:endParaRPr lang="en-US"/>
        </a:p>
      </dgm:t>
    </dgm:pt>
    <dgm:pt modelId="{9061E683-0AC9-4465-835D-5335216936EE}" type="pres">
      <dgm:prSet presAssocID="{CF5A656A-D613-4CB8-8B90-FF5EAD0624D5}" presName="negativeSpace" presStyleCnt="0"/>
      <dgm:spPr/>
    </dgm:pt>
    <dgm:pt modelId="{A83F4248-4A6D-4472-A5A1-F3BDD5DF0C8E}" type="pres">
      <dgm:prSet presAssocID="{CF5A656A-D613-4CB8-8B90-FF5EAD0624D5}" presName="childText" presStyleLbl="conFgAcc1" presStyleIdx="2" presStyleCnt="5">
        <dgm:presLayoutVars>
          <dgm:bulletEnabled val="1"/>
        </dgm:presLayoutVars>
      </dgm:prSet>
      <dgm:spPr/>
    </dgm:pt>
    <dgm:pt modelId="{079403FB-65D7-4330-A791-D84BDB979756}" type="pres">
      <dgm:prSet presAssocID="{7429BB00-B154-43D8-A1B5-D50BCFDEA563}" presName="spaceBetweenRectangles" presStyleCnt="0"/>
      <dgm:spPr/>
    </dgm:pt>
    <dgm:pt modelId="{7BCC1DE1-E945-457D-89E3-4BD84E7607FC}" type="pres">
      <dgm:prSet presAssocID="{F73CF1CD-FEB5-4C09-B270-4A9B6104529A}" presName="parentLin" presStyleCnt="0"/>
      <dgm:spPr/>
    </dgm:pt>
    <dgm:pt modelId="{EA5C9596-F66C-4296-A2D9-069656AB02AA}" type="pres">
      <dgm:prSet presAssocID="{F73CF1CD-FEB5-4C09-B270-4A9B6104529A}" presName="parentLeftMargin" presStyleLbl="node1" presStyleIdx="2" presStyleCnt="5"/>
      <dgm:spPr/>
      <dgm:t>
        <a:bodyPr/>
        <a:lstStyle/>
        <a:p>
          <a:endParaRPr lang="en-US"/>
        </a:p>
      </dgm:t>
    </dgm:pt>
    <dgm:pt modelId="{B9CBAB0D-DCD4-4435-A914-B352F1E024E1}" type="pres">
      <dgm:prSet presAssocID="{F73CF1CD-FEB5-4C09-B270-4A9B6104529A}" presName="parentText" presStyleLbl="node1" presStyleIdx="3" presStyleCnt="5">
        <dgm:presLayoutVars>
          <dgm:chMax val="0"/>
          <dgm:bulletEnabled val="1"/>
        </dgm:presLayoutVars>
      </dgm:prSet>
      <dgm:spPr/>
      <dgm:t>
        <a:bodyPr/>
        <a:lstStyle/>
        <a:p>
          <a:endParaRPr lang="en-US"/>
        </a:p>
      </dgm:t>
    </dgm:pt>
    <dgm:pt modelId="{80073B1C-EB38-4D40-A0E7-4AD51FF6391B}" type="pres">
      <dgm:prSet presAssocID="{F73CF1CD-FEB5-4C09-B270-4A9B6104529A}" presName="negativeSpace" presStyleCnt="0"/>
      <dgm:spPr/>
    </dgm:pt>
    <dgm:pt modelId="{158AB2A9-1D43-4054-BDEF-56F0EF4B7A16}" type="pres">
      <dgm:prSet presAssocID="{F73CF1CD-FEB5-4C09-B270-4A9B6104529A}" presName="childText" presStyleLbl="conFgAcc1" presStyleIdx="3" presStyleCnt="5">
        <dgm:presLayoutVars>
          <dgm:bulletEnabled val="1"/>
        </dgm:presLayoutVars>
      </dgm:prSet>
      <dgm:spPr/>
    </dgm:pt>
    <dgm:pt modelId="{554C922D-4788-4665-80EF-F90F718D0AF6}" type="pres">
      <dgm:prSet presAssocID="{138CFC08-E82F-4B99-8A94-66EC10C814DB}" presName="spaceBetweenRectangles" presStyleCnt="0"/>
      <dgm:spPr/>
    </dgm:pt>
    <dgm:pt modelId="{63F4D1F1-B155-4839-9C7E-1F92F8B03D4E}" type="pres">
      <dgm:prSet presAssocID="{3066072B-FEBA-49F2-AFC6-79C708CF50B2}" presName="parentLin" presStyleCnt="0"/>
      <dgm:spPr/>
    </dgm:pt>
    <dgm:pt modelId="{7A43C1CD-8101-4700-9206-22305955C912}" type="pres">
      <dgm:prSet presAssocID="{3066072B-FEBA-49F2-AFC6-79C708CF50B2}" presName="parentLeftMargin" presStyleLbl="node1" presStyleIdx="3" presStyleCnt="5"/>
      <dgm:spPr/>
      <dgm:t>
        <a:bodyPr/>
        <a:lstStyle/>
        <a:p>
          <a:endParaRPr lang="en-US"/>
        </a:p>
      </dgm:t>
    </dgm:pt>
    <dgm:pt modelId="{57F665F0-42BE-4436-AD5A-0536CF5DBC1F}" type="pres">
      <dgm:prSet presAssocID="{3066072B-FEBA-49F2-AFC6-79C708CF50B2}" presName="parentText" presStyleLbl="node1" presStyleIdx="4" presStyleCnt="5">
        <dgm:presLayoutVars>
          <dgm:chMax val="0"/>
          <dgm:bulletEnabled val="1"/>
        </dgm:presLayoutVars>
      </dgm:prSet>
      <dgm:spPr/>
      <dgm:t>
        <a:bodyPr/>
        <a:lstStyle/>
        <a:p>
          <a:endParaRPr lang="en-US"/>
        </a:p>
      </dgm:t>
    </dgm:pt>
    <dgm:pt modelId="{9C1A71B3-D707-4389-8955-7C8B6BD490A1}" type="pres">
      <dgm:prSet presAssocID="{3066072B-FEBA-49F2-AFC6-79C708CF50B2}" presName="negativeSpace" presStyleCnt="0"/>
      <dgm:spPr/>
    </dgm:pt>
    <dgm:pt modelId="{B1615D3E-14BB-41C0-8807-69A2FF9F1330}" type="pres">
      <dgm:prSet presAssocID="{3066072B-FEBA-49F2-AFC6-79C708CF50B2}" presName="childText" presStyleLbl="conFgAcc1" presStyleIdx="4" presStyleCnt="5">
        <dgm:presLayoutVars>
          <dgm:bulletEnabled val="1"/>
        </dgm:presLayoutVars>
      </dgm:prSet>
      <dgm:spPr/>
    </dgm:pt>
  </dgm:ptLst>
  <dgm:cxnLst>
    <dgm:cxn modelId="{C05B7299-2360-4FEE-B0B4-6700122C06C4}" type="presOf" srcId="{CF5A656A-D613-4CB8-8B90-FF5EAD0624D5}" destId="{C83CA13E-9A04-4D6F-BFB7-3F3B0615AC71}" srcOrd="1" destOrd="0" presId="urn:microsoft.com/office/officeart/2005/8/layout/list1"/>
    <dgm:cxn modelId="{D982BC5D-9374-455D-8111-D2676532CE40}" type="presOf" srcId="{F73CF1CD-FEB5-4C09-B270-4A9B6104529A}" destId="{EA5C9596-F66C-4296-A2D9-069656AB02AA}" srcOrd="0" destOrd="0" presId="urn:microsoft.com/office/officeart/2005/8/layout/list1"/>
    <dgm:cxn modelId="{D4B82B96-1259-4078-A17B-C7E2F40C0A39}" type="presOf" srcId="{CF5A656A-D613-4CB8-8B90-FF5EAD0624D5}" destId="{AB9E37D6-31DC-49BE-B37F-61537E588ED8}" srcOrd="0" destOrd="0" presId="urn:microsoft.com/office/officeart/2005/8/layout/list1"/>
    <dgm:cxn modelId="{7B3AAA6F-DEC6-4BF8-9BB3-87ACD8A03BF2}" type="presOf" srcId="{F73CF1CD-FEB5-4C09-B270-4A9B6104529A}" destId="{B9CBAB0D-DCD4-4435-A914-B352F1E024E1}" srcOrd="1" destOrd="0" presId="urn:microsoft.com/office/officeart/2005/8/layout/list1"/>
    <dgm:cxn modelId="{06631EED-D7E3-4E03-A77E-A353BB01E0BB}" srcId="{0F8997D7-1059-4451-BE28-EC3C996565CE}" destId="{15078FEC-E2A4-4BB2-B44B-32C97B5ACDD4}" srcOrd="0" destOrd="0" parTransId="{1BDAC245-2C20-4C72-9788-69C3B2A06C6E}" sibTransId="{DBA6DEAE-5C28-4209-954B-B5E0DFD3F854}"/>
    <dgm:cxn modelId="{CA6E61B0-60F0-4A8B-BB2A-03EF8063019B}" srcId="{0F8997D7-1059-4451-BE28-EC3C996565CE}" destId="{F73CF1CD-FEB5-4C09-B270-4A9B6104529A}" srcOrd="3" destOrd="0" parTransId="{AD30F320-4BDC-453E-9277-B541D72BFA3A}" sibTransId="{138CFC08-E82F-4B99-8A94-66EC10C814DB}"/>
    <dgm:cxn modelId="{EFE72279-7FB6-4290-9B99-D2BE8D92D92A}" srcId="{0F8997D7-1059-4451-BE28-EC3C996565CE}" destId="{3066072B-FEBA-49F2-AFC6-79C708CF50B2}" srcOrd="4" destOrd="0" parTransId="{B7AAD908-224A-48FB-A575-0FF0A5C5EB26}" sibTransId="{37ED7927-46CE-4385-BCD6-9F31A35F70A3}"/>
    <dgm:cxn modelId="{2BF46914-F400-42B9-A3CC-4B6929B5FB33}" type="presOf" srcId="{319D0D7B-5C5F-4457-879C-209955ED5CEA}" destId="{7EEA7010-4C0E-4A13-A823-9B6FD2D6C4BD}" srcOrd="0" destOrd="0" presId="urn:microsoft.com/office/officeart/2005/8/layout/list1"/>
    <dgm:cxn modelId="{9B0B0CC9-97CB-4485-8539-FE205D152B0C}" type="presOf" srcId="{0F8997D7-1059-4451-BE28-EC3C996565CE}" destId="{C91EA120-F181-4CEC-BB7F-60571B2BEF35}" srcOrd="0" destOrd="0" presId="urn:microsoft.com/office/officeart/2005/8/layout/list1"/>
    <dgm:cxn modelId="{3FA1C667-1324-4A37-AB13-06C1D7874DC2}" srcId="{0F8997D7-1059-4451-BE28-EC3C996565CE}" destId="{319D0D7B-5C5F-4457-879C-209955ED5CEA}" srcOrd="1" destOrd="0" parTransId="{9218CCDF-0328-4928-9F90-DCE7F64C310B}" sibTransId="{8629E7F7-D951-43CA-9DD1-659624774D3E}"/>
    <dgm:cxn modelId="{8C98207D-BD02-424D-B873-A416FB06267B}" type="presOf" srcId="{15078FEC-E2A4-4BB2-B44B-32C97B5ACDD4}" destId="{CEEFE9A8-3166-4BE5-A192-EC6EFC35C1F4}" srcOrd="1" destOrd="0" presId="urn:microsoft.com/office/officeart/2005/8/layout/list1"/>
    <dgm:cxn modelId="{700FFC52-09E1-4FDD-994E-10E9B9A6E5EB}" srcId="{0F8997D7-1059-4451-BE28-EC3C996565CE}" destId="{CF5A656A-D613-4CB8-8B90-FF5EAD0624D5}" srcOrd="2" destOrd="0" parTransId="{BEFD5AFF-6498-4917-BEF8-1B0D4758A12B}" sibTransId="{7429BB00-B154-43D8-A1B5-D50BCFDEA563}"/>
    <dgm:cxn modelId="{59F02AA9-6718-417A-A274-8328787553EE}" type="presOf" srcId="{3066072B-FEBA-49F2-AFC6-79C708CF50B2}" destId="{57F665F0-42BE-4436-AD5A-0536CF5DBC1F}" srcOrd="1" destOrd="0" presId="urn:microsoft.com/office/officeart/2005/8/layout/list1"/>
    <dgm:cxn modelId="{C6008702-E079-4EC3-8C61-FCB219B11240}" type="presOf" srcId="{15078FEC-E2A4-4BB2-B44B-32C97B5ACDD4}" destId="{B274503B-0CBC-4725-8A32-DA26993AF350}" srcOrd="0" destOrd="0" presId="urn:microsoft.com/office/officeart/2005/8/layout/list1"/>
    <dgm:cxn modelId="{0A4864F9-7B88-48C7-B27F-60F1B5FB452A}" type="presOf" srcId="{319D0D7B-5C5F-4457-879C-209955ED5CEA}" destId="{0B1EB460-F836-42BE-A33B-B4DEB35BA456}" srcOrd="1" destOrd="0" presId="urn:microsoft.com/office/officeart/2005/8/layout/list1"/>
    <dgm:cxn modelId="{5AA6DE70-A44B-42D8-9B70-70EC40F63151}" type="presOf" srcId="{3066072B-FEBA-49F2-AFC6-79C708CF50B2}" destId="{7A43C1CD-8101-4700-9206-22305955C912}" srcOrd="0" destOrd="0" presId="urn:microsoft.com/office/officeart/2005/8/layout/list1"/>
    <dgm:cxn modelId="{55A6CCAB-E77B-4210-A97F-D7BECB5EB988}" type="presParOf" srcId="{C91EA120-F181-4CEC-BB7F-60571B2BEF35}" destId="{95820DCA-9130-4FB7-BFDE-1650999B89D6}" srcOrd="0" destOrd="0" presId="urn:microsoft.com/office/officeart/2005/8/layout/list1"/>
    <dgm:cxn modelId="{CA9D7E00-C1FA-4597-9614-2BD58B0854E0}" type="presParOf" srcId="{95820DCA-9130-4FB7-BFDE-1650999B89D6}" destId="{B274503B-0CBC-4725-8A32-DA26993AF350}" srcOrd="0" destOrd="0" presId="urn:microsoft.com/office/officeart/2005/8/layout/list1"/>
    <dgm:cxn modelId="{65F1AFBA-ABB1-4A9B-8D23-4F04ED437F45}" type="presParOf" srcId="{95820DCA-9130-4FB7-BFDE-1650999B89D6}" destId="{CEEFE9A8-3166-4BE5-A192-EC6EFC35C1F4}" srcOrd="1" destOrd="0" presId="urn:microsoft.com/office/officeart/2005/8/layout/list1"/>
    <dgm:cxn modelId="{166A08EA-EACE-40CC-85F2-ABA07B7463C1}" type="presParOf" srcId="{C91EA120-F181-4CEC-BB7F-60571B2BEF35}" destId="{7C18DB36-DDB3-4DAC-8489-6534580C565C}" srcOrd="1" destOrd="0" presId="urn:microsoft.com/office/officeart/2005/8/layout/list1"/>
    <dgm:cxn modelId="{A943C670-AC97-425A-8205-296B52E09FF5}" type="presParOf" srcId="{C91EA120-F181-4CEC-BB7F-60571B2BEF35}" destId="{3E402B0B-2360-4A5E-9317-55ED9C102855}" srcOrd="2" destOrd="0" presId="urn:microsoft.com/office/officeart/2005/8/layout/list1"/>
    <dgm:cxn modelId="{B95F104E-A52B-4065-877C-C3BEBEA6A8BD}" type="presParOf" srcId="{C91EA120-F181-4CEC-BB7F-60571B2BEF35}" destId="{CBC9C2C0-5728-43B1-BBD9-2728A5A9E5D5}" srcOrd="3" destOrd="0" presId="urn:microsoft.com/office/officeart/2005/8/layout/list1"/>
    <dgm:cxn modelId="{ED3B1838-8BA8-42FC-9F30-6C279B4579A1}" type="presParOf" srcId="{C91EA120-F181-4CEC-BB7F-60571B2BEF35}" destId="{060AB4B7-C773-4B61-9406-5C89063A3AA1}" srcOrd="4" destOrd="0" presId="urn:microsoft.com/office/officeart/2005/8/layout/list1"/>
    <dgm:cxn modelId="{415F6ADC-B555-46AD-83ED-9369C6324F5A}" type="presParOf" srcId="{060AB4B7-C773-4B61-9406-5C89063A3AA1}" destId="{7EEA7010-4C0E-4A13-A823-9B6FD2D6C4BD}" srcOrd="0" destOrd="0" presId="urn:microsoft.com/office/officeart/2005/8/layout/list1"/>
    <dgm:cxn modelId="{C309E118-1F48-4EC0-822D-B7E69C9F8431}" type="presParOf" srcId="{060AB4B7-C773-4B61-9406-5C89063A3AA1}" destId="{0B1EB460-F836-42BE-A33B-B4DEB35BA456}" srcOrd="1" destOrd="0" presId="urn:microsoft.com/office/officeart/2005/8/layout/list1"/>
    <dgm:cxn modelId="{3F1394AD-24DE-4A9D-8037-BB4716713E54}" type="presParOf" srcId="{C91EA120-F181-4CEC-BB7F-60571B2BEF35}" destId="{0E1AC03A-A3D3-46ED-BA12-2C299769DF76}" srcOrd="5" destOrd="0" presId="urn:microsoft.com/office/officeart/2005/8/layout/list1"/>
    <dgm:cxn modelId="{76E1FCBC-83EF-495E-8F0B-B9CA19001F2F}" type="presParOf" srcId="{C91EA120-F181-4CEC-BB7F-60571B2BEF35}" destId="{3AFFC4E8-8893-4F48-8DC5-795BD761F3D3}" srcOrd="6" destOrd="0" presId="urn:microsoft.com/office/officeart/2005/8/layout/list1"/>
    <dgm:cxn modelId="{9090357D-AA0B-49A1-8FE1-86475CF4FF85}" type="presParOf" srcId="{C91EA120-F181-4CEC-BB7F-60571B2BEF35}" destId="{895F47E7-C56E-4223-B41A-B40F92725C00}" srcOrd="7" destOrd="0" presId="urn:microsoft.com/office/officeart/2005/8/layout/list1"/>
    <dgm:cxn modelId="{BEE6AD03-0217-4AC8-B23E-1C379DB8C65A}" type="presParOf" srcId="{C91EA120-F181-4CEC-BB7F-60571B2BEF35}" destId="{1B0C98D8-9E6F-459E-9337-D75ABB5DF78D}" srcOrd="8" destOrd="0" presId="urn:microsoft.com/office/officeart/2005/8/layout/list1"/>
    <dgm:cxn modelId="{1D0349A1-6293-46B1-983F-71CD5DE0DEAC}" type="presParOf" srcId="{1B0C98D8-9E6F-459E-9337-D75ABB5DF78D}" destId="{AB9E37D6-31DC-49BE-B37F-61537E588ED8}" srcOrd="0" destOrd="0" presId="urn:microsoft.com/office/officeart/2005/8/layout/list1"/>
    <dgm:cxn modelId="{7E670935-F02D-45C8-938A-6CD2282C9CCF}" type="presParOf" srcId="{1B0C98D8-9E6F-459E-9337-D75ABB5DF78D}" destId="{C83CA13E-9A04-4D6F-BFB7-3F3B0615AC71}" srcOrd="1" destOrd="0" presId="urn:microsoft.com/office/officeart/2005/8/layout/list1"/>
    <dgm:cxn modelId="{0F49761E-DB95-44A4-A488-0409698C9D7A}" type="presParOf" srcId="{C91EA120-F181-4CEC-BB7F-60571B2BEF35}" destId="{9061E683-0AC9-4465-835D-5335216936EE}" srcOrd="9" destOrd="0" presId="urn:microsoft.com/office/officeart/2005/8/layout/list1"/>
    <dgm:cxn modelId="{0F440530-C5F0-4A68-A1F0-2AB61FA2E536}" type="presParOf" srcId="{C91EA120-F181-4CEC-BB7F-60571B2BEF35}" destId="{A83F4248-4A6D-4472-A5A1-F3BDD5DF0C8E}" srcOrd="10" destOrd="0" presId="urn:microsoft.com/office/officeart/2005/8/layout/list1"/>
    <dgm:cxn modelId="{D8AEE589-4DC5-447E-BF1B-10F0F7EFC1D2}" type="presParOf" srcId="{C91EA120-F181-4CEC-BB7F-60571B2BEF35}" destId="{079403FB-65D7-4330-A791-D84BDB979756}" srcOrd="11" destOrd="0" presId="urn:microsoft.com/office/officeart/2005/8/layout/list1"/>
    <dgm:cxn modelId="{14A30E0F-9B5E-4A3B-B117-27661BC4833C}" type="presParOf" srcId="{C91EA120-F181-4CEC-BB7F-60571B2BEF35}" destId="{7BCC1DE1-E945-457D-89E3-4BD84E7607FC}" srcOrd="12" destOrd="0" presId="urn:microsoft.com/office/officeart/2005/8/layout/list1"/>
    <dgm:cxn modelId="{F84F822C-67B1-46B9-810F-54942BA6F461}" type="presParOf" srcId="{7BCC1DE1-E945-457D-89E3-4BD84E7607FC}" destId="{EA5C9596-F66C-4296-A2D9-069656AB02AA}" srcOrd="0" destOrd="0" presId="urn:microsoft.com/office/officeart/2005/8/layout/list1"/>
    <dgm:cxn modelId="{46DA8D8A-A85B-4100-AD3A-A40ECE93C3DE}" type="presParOf" srcId="{7BCC1DE1-E945-457D-89E3-4BD84E7607FC}" destId="{B9CBAB0D-DCD4-4435-A914-B352F1E024E1}" srcOrd="1" destOrd="0" presId="urn:microsoft.com/office/officeart/2005/8/layout/list1"/>
    <dgm:cxn modelId="{543E7713-D00F-4292-99FC-B589EB453164}" type="presParOf" srcId="{C91EA120-F181-4CEC-BB7F-60571B2BEF35}" destId="{80073B1C-EB38-4D40-A0E7-4AD51FF6391B}" srcOrd="13" destOrd="0" presId="urn:microsoft.com/office/officeart/2005/8/layout/list1"/>
    <dgm:cxn modelId="{88DC1E5C-AFA8-489A-B8E8-0B7F7E20DA94}" type="presParOf" srcId="{C91EA120-F181-4CEC-BB7F-60571B2BEF35}" destId="{158AB2A9-1D43-4054-BDEF-56F0EF4B7A16}" srcOrd="14" destOrd="0" presId="urn:microsoft.com/office/officeart/2005/8/layout/list1"/>
    <dgm:cxn modelId="{CF2B3FB3-F069-4552-9500-F90D1B76AA4C}" type="presParOf" srcId="{C91EA120-F181-4CEC-BB7F-60571B2BEF35}" destId="{554C922D-4788-4665-80EF-F90F718D0AF6}" srcOrd="15" destOrd="0" presId="urn:microsoft.com/office/officeart/2005/8/layout/list1"/>
    <dgm:cxn modelId="{7EF495A1-6A85-4D39-AB9A-4D09E23E2D1A}" type="presParOf" srcId="{C91EA120-F181-4CEC-BB7F-60571B2BEF35}" destId="{63F4D1F1-B155-4839-9C7E-1F92F8B03D4E}" srcOrd="16" destOrd="0" presId="urn:microsoft.com/office/officeart/2005/8/layout/list1"/>
    <dgm:cxn modelId="{59A616A0-97C4-4916-9568-DB389C183941}" type="presParOf" srcId="{63F4D1F1-B155-4839-9C7E-1F92F8B03D4E}" destId="{7A43C1CD-8101-4700-9206-22305955C912}" srcOrd="0" destOrd="0" presId="urn:microsoft.com/office/officeart/2005/8/layout/list1"/>
    <dgm:cxn modelId="{16179AEF-F71C-4F8C-B943-7C7CA626F952}" type="presParOf" srcId="{63F4D1F1-B155-4839-9C7E-1F92F8B03D4E}" destId="{57F665F0-42BE-4436-AD5A-0536CF5DBC1F}" srcOrd="1" destOrd="0" presId="urn:microsoft.com/office/officeart/2005/8/layout/list1"/>
    <dgm:cxn modelId="{5BACFF67-14EF-4580-A9A7-D08E0C5C7924}" type="presParOf" srcId="{C91EA120-F181-4CEC-BB7F-60571B2BEF35}" destId="{9C1A71B3-D707-4389-8955-7C8B6BD490A1}" srcOrd="17" destOrd="0" presId="urn:microsoft.com/office/officeart/2005/8/layout/list1"/>
    <dgm:cxn modelId="{4749183D-EE31-414B-94EF-43296D03FF82}" type="presParOf" srcId="{C91EA120-F181-4CEC-BB7F-60571B2BEF35}" destId="{B1615D3E-14BB-41C0-8807-69A2FF9F1330}"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9D735BE-3172-4C23-A974-7C1EF98B6611}" type="doc">
      <dgm:prSet loTypeId="urn:microsoft.com/office/officeart/2005/8/layout/pyramid1" loCatId="pyramid" qsTypeId="urn:microsoft.com/office/officeart/2005/8/quickstyle/3d2" qsCatId="3D" csTypeId="urn:microsoft.com/office/officeart/2005/8/colors/colorful3" csCatId="colorful" phldr="1"/>
      <dgm:spPr/>
      <dgm:t>
        <a:bodyPr/>
        <a:lstStyle/>
        <a:p>
          <a:endParaRPr lang="en-US"/>
        </a:p>
      </dgm:t>
    </dgm:pt>
    <dgm:pt modelId="{D04285CC-0740-4A6B-8F98-1EE359818D2C}">
      <dgm:prSet phldrT="[Text]" custT="1"/>
      <dgm:spPr/>
      <dgm:t>
        <a:bodyPr/>
        <a:lstStyle/>
        <a:p>
          <a:endParaRPr lang="en-US" sz="2400" dirty="0" smtClean="0">
            <a:solidFill>
              <a:schemeClr val="bg1"/>
            </a:solidFill>
            <a:latin typeface="Times New Roman" pitchFamily="18" charset="0"/>
            <a:cs typeface="Times New Roman" pitchFamily="18" charset="0"/>
          </a:endParaRPr>
        </a:p>
        <a:p>
          <a:r>
            <a:rPr lang="mn-MN" sz="2400" dirty="0" smtClean="0">
              <a:solidFill>
                <a:schemeClr val="bg1"/>
              </a:solidFill>
              <a:latin typeface="Times New Roman" pitchFamily="18" charset="0"/>
              <a:cs typeface="Times New Roman" pitchFamily="18" charset="0"/>
            </a:rPr>
            <a:t>ЭМЯ</a:t>
          </a:r>
          <a:endParaRPr lang="en-US" sz="2400" dirty="0" smtClean="0">
            <a:solidFill>
              <a:schemeClr val="bg1"/>
            </a:solidFill>
            <a:latin typeface="Times New Roman" pitchFamily="18" charset="0"/>
            <a:cs typeface="Times New Roman" pitchFamily="18" charset="0"/>
          </a:endParaRPr>
        </a:p>
      </dgm:t>
    </dgm:pt>
    <dgm:pt modelId="{72D1F677-4446-4DD8-8B6E-7BC9AA4FAB52}" type="parTrans" cxnId="{CAEC0D78-A24C-4D16-8BF2-615981608A64}">
      <dgm:prSet/>
      <dgm:spPr/>
      <dgm:t>
        <a:bodyPr/>
        <a:lstStyle/>
        <a:p>
          <a:endParaRPr lang="en-US" sz="2400">
            <a:latin typeface="Times New Roman" pitchFamily="18" charset="0"/>
            <a:cs typeface="Times New Roman" pitchFamily="18" charset="0"/>
          </a:endParaRPr>
        </a:p>
      </dgm:t>
    </dgm:pt>
    <dgm:pt modelId="{A5B125A7-FFE6-46F7-A708-2230E214A0A5}" type="sibTrans" cxnId="{CAEC0D78-A24C-4D16-8BF2-615981608A64}">
      <dgm:prSet/>
      <dgm:spPr/>
      <dgm:t>
        <a:bodyPr/>
        <a:lstStyle/>
        <a:p>
          <a:endParaRPr lang="en-US" sz="2400">
            <a:latin typeface="Times New Roman" pitchFamily="18" charset="0"/>
            <a:cs typeface="Times New Roman" pitchFamily="18" charset="0"/>
          </a:endParaRPr>
        </a:p>
      </dgm:t>
    </dgm:pt>
    <dgm:pt modelId="{DFB3846E-69BC-4982-8F4C-19D4E713461A}">
      <dgm:prSet phldrT="[Text]" custT="1"/>
      <dgm:spPr/>
      <dgm:t>
        <a:bodyPr/>
        <a:lstStyle/>
        <a:p>
          <a:r>
            <a:rPr lang="mn-MN" sz="2400" dirty="0" smtClean="0">
              <a:solidFill>
                <a:schemeClr val="bg1"/>
              </a:solidFill>
              <a:latin typeface="Times New Roman" pitchFamily="18" charset="0"/>
              <a:cs typeface="Times New Roman" pitchFamily="18" charset="0"/>
            </a:rPr>
            <a:t>НЭМТ</a:t>
          </a:r>
          <a:r>
            <a:rPr lang="en-US" sz="2400" dirty="0" smtClean="0">
              <a:solidFill>
                <a:schemeClr val="bg1"/>
              </a:solidFill>
              <a:latin typeface="Times New Roman" pitchFamily="18" charset="0"/>
              <a:cs typeface="Times New Roman" pitchFamily="18" charset="0"/>
            </a:rPr>
            <a:t>, </a:t>
          </a:r>
          <a:r>
            <a:rPr lang="mn-MN" sz="2400" dirty="0" smtClean="0">
              <a:solidFill>
                <a:schemeClr val="bg1"/>
              </a:solidFill>
              <a:latin typeface="Times New Roman" pitchFamily="18" charset="0"/>
              <a:cs typeface="Times New Roman" pitchFamily="18" charset="0"/>
            </a:rPr>
            <a:t>ЭМХТ</a:t>
          </a:r>
          <a:endParaRPr lang="en-US" sz="2400" dirty="0" smtClean="0">
            <a:solidFill>
              <a:schemeClr val="bg1"/>
            </a:solidFill>
            <a:latin typeface="Times New Roman" pitchFamily="18" charset="0"/>
            <a:cs typeface="Times New Roman" pitchFamily="18" charset="0"/>
          </a:endParaRPr>
        </a:p>
        <a:p>
          <a:r>
            <a:rPr lang="mn-MN" sz="2400" dirty="0" smtClean="0">
              <a:solidFill>
                <a:schemeClr val="bg1"/>
              </a:solidFill>
              <a:latin typeface="Times New Roman" pitchFamily="18" charset="0"/>
              <a:cs typeface="Times New Roman" pitchFamily="18" charset="0"/>
            </a:rPr>
            <a:t>1</a:t>
          </a:r>
          <a:r>
            <a:rPr lang="en-US" sz="2400" dirty="0" smtClean="0">
              <a:solidFill>
                <a:schemeClr val="bg1"/>
              </a:solidFill>
              <a:latin typeface="Times New Roman" pitchFamily="18" charset="0"/>
              <a:cs typeface="Times New Roman" pitchFamily="18" charset="0"/>
            </a:rPr>
            <a:t>2</a:t>
          </a:r>
          <a:r>
            <a:rPr lang="mn-MN" sz="2400" dirty="0" smtClean="0">
              <a:solidFill>
                <a:schemeClr val="bg1"/>
              </a:solidFill>
              <a:latin typeface="Times New Roman" pitchFamily="18" charset="0"/>
              <a:cs typeface="Times New Roman" pitchFamily="18" charset="0"/>
            </a:rPr>
            <a:t> төрөлжсөн мэргэжлийн   эмнэлэгүүд, 14 тусгай мэргэжлийн эмнэлэгүүд</a:t>
          </a:r>
          <a:endParaRPr lang="en-US" sz="2400" dirty="0" smtClean="0">
            <a:solidFill>
              <a:schemeClr val="bg1"/>
            </a:solidFill>
            <a:latin typeface="Times New Roman" pitchFamily="18" charset="0"/>
            <a:cs typeface="Times New Roman" pitchFamily="18" charset="0"/>
          </a:endParaRPr>
        </a:p>
        <a:p>
          <a:r>
            <a:rPr lang="en-US" sz="2400" dirty="0" smtClean="0">
              <a:solidFill>
                <a:schemeClr val="bg1"/>
              </a:solidFill>
              <a:latin typeface="Times New Roman" pitchFamily="18" charset="0"/>
              <a:cs typeface="Times New Roman" pitchFamily="18" charset="0"/>
            </a:rPr>
            <a:t>5 </a:t>
          </a:r>
          <a:r>
            <a:rPr lang="mn-MN" sz="2400" dirty="0" smtClean="0">
              <a:solidFill>
                <a:schemeClr val="bg1"/>
              </a:solidFill>
              <a:latin typeface="Times New Roman" pitchFamily="18" charset="0"/>
              <a:cs typeface="Times New Roman" pitchFamily="18" charset="0"/>
            </a:rPr>
            <a:t>БОШТ</a:t>
          </a:r>
          <a:r>
            <a:rPr lang="en-US" sz="2400" dirty="0" smtClean="0">
              <a:solidFill>
                <a:schemeClr val="bg1"/>
              </a:solidFill>
              <a:latin typeface="Times New Roman" pitchFamily="18" charset="0"/>
              <a:cs typeface="Times New Roman" pitchFamily="18" charset="0"/>
            </a:rPr>
            <a:t> 21</a:t>
          </a:r>
          <a:r>
            <a:rPr lang="mn-MN" sz="2400" dirty="0" smtClean="0">
              <a:solidFill>
                <a:schemeClr val="bg1"/>
              </a:solidFill>
              <a:latin typeface="Times New Roman" pitchFamily="18" charset="0"/>
              <a:cs typeface="Times New Roman" pitchFamily="18" charset="0"/>
            </a:rPr>
            <a:t> ЭМГ</a:t>
          </a:r>
          <a:endParaRPr lang="en-US" sz="2400" dirty="0">
            <a:solidFill>
              <a:schemeClr val="bg1"/>
            </a:solidFill>
            <a:latin typeface="Times New Roman" pitchFamily="18" charset="0"/>
            <a:cs typeface="Times New Roman" pitchFamily="18" charset="0"/>
          </a:endParaRPr>
        </a:p>
      </dgm:t>
    </dgm:pt>
    <dgm:pt modelId="{29173ED6-941A-4B19-A943-6687F5F9236D}" type="parTrans" cxnId="{BD61D80A-5701-485A-96C1-01A149A6FE44}">
      <dgm:prSet/>
      <dgm:spPr/>
      <dgm:t>
        <a:bodyPr/>
        <a:lstStyle/>
        <a:p>
          <a:endParaRPr lang="en-US" sz="2400">
            <a:latin typeface="Times New Roman" pitchFamily="18" charset="0"/>
            <a:cs typeface="Times New Roman" pitchFamily="18" charset="0"/>
          </a:endParaRPr>
        </a:p>
      </dgm:t>
    </dgm:pt>
    <dgm:pt modelId="{513D25FF-83AA-47A9-88C3-27BC8DEC1E8C}" type="sibTrans" cxnId="{BD61D80A-5701-485A-96C1-01A149A6FE44}">
      <dgm:prSet/>
      <dgm:spPr/>
      <dgm:t>
        <a:bodyPr/>
        <a:lstStyle/>
        <a:p>
          <a:endParaRPr lang="en-US" sz="2400">
            <a:latin typeface="Times New Roman" pitchFamily="18" charset="0"/>
            <a:cs typeface="Times New Roman" pitchFamily="18" charset="0"/>
          </a:endParaRPr>
        </a:p>
      </dgm:t>
    </dgm:pt>
    <dgm:pt modelId="{2F74959E-3290-4941-B4C8-88332FF3DFCB}">
      <dgm:prSet phldrT="[Text]" custT="1"/>
      <dgm:spPr/>
      <dgm:t>
        <a:bodyPr/>
        <a:lstStyle/>
        <a:p>
          <a:endParaRPr lang="en-US" sz="2400" dirty="0" smtClean="0">
            <a:solidFill>
              <a:schemeClr val="bg1"/>
            </a:solidFill>
            <a:latin typeface="Times New Roman" pitchFamily="18" charset="0"/>
            <a:cs typeface="Times New Roman" pitchFamily="18" charset="0"/>
          </a:endParaRPr>
        </a:p>
        <a:p>
          <a:endParaRPr lang="mn-MN" sz="2400" dirty="0" smtClean="0">
            <a:solidFill>
              <a:schemeClr val="bg1"/>
            </a:solidFill>
            <a:latin typeface="Times New Roman" pitchFamily="18" charset="0"/>
            <a:cs typeface="Times New Roman" pitchFamily="18" charset="0"/>
          </a:endParaRPr>
        </a:p>
        <a:p>
          <a:r>
            <a:rPr lang="en-US" sz="2400" dirty="0" smtClean="0">
              <a:solidFill>
                <a:schemeClr val="bg1"/>
              </a:solidFill>
              <a:latin typeface="Times New Roman" pitchFamily="18" charset="0"/>
              <a:cs typeface="Times New Roman" pitchFamily="18" charset="0"/>
            </a:rPr>
            <a:t>16 </a:t>
          </a:r>
          <a:r>
            <a:rPr lang="mn-MN" sz="2400" dirty="0" smtClean="0">
              <a:solidFill>
                <a:schemeClr val="bg1"/>
              </a:solidFill>
              <a:latin typeface="Times New Roman" pitchFamily="18" charset="0"/>
              <a:cs typeface="Times New Roman" pitchFamily="18" charset="0"/>
            </a:rPr>
            <a:t>аймгийн НЭ, 4 дүүргийн НЭ, 9 дүүргийн НЭМТ</a:t>
          </a:r>
          <a:endParaRPr lang="en-US" sz="2400" dirty="0" smtClean="0">
            <a:solidFill>
              <a:schemeClr val="bg1"/>
            </a:solidFill>
            <a:latin typeface="Times New Roman" pitchFamily="18" charset="0"/>
            <a:cs typeface="Times New Roman" pitchFamily="18" charset="0"/>
          </a:endParaRPr>
        </a:p>
        <a:p>
          <a:r>
            <a:rPr lang="en-US" sz="2400" dirty="0" smtClean="0">
              <a:solidFill>
                <a:schemeClr val="bg1"/>
              </a:solidFill>
              <a:latin typeface="Times New Roman" pitchFamily="18" charset="0"/>
              <a:cs typeface="Times New Roman" pitchFamily="18" charset="0"/>
            </a:rPr>
            <a:t>6 </a:t>
          </a:r>
          <a:r>
            <a:rPr lang="mn-MN" sz="2400" dirty="0" smtClean="0">
              <a:solidFill>
                <a:schemeClr val="bg1"/>
              </a:solidFill>
              <a:latin typeface="Times New Roman" pitchFamily="18" charset="0"/>
              <a:cs typeface="Times New Roman" pitchFamily="18" charset="0"/>
            </a:rPr>
            <a:t>хөдөөгийн НЭ, </a:t>
          </a:r>
          <a:endParaRPr lang="en-US" sz="2400" dirty="0" smtClean="0">
            <a:solidFill>
              <a:schemeClr val="bg1"/>
            </a:solidFill>
            <a:latin typeface="Times New Roman" pitchFamily="18" charset="0"/>
            <a:cs typeface="Times New Roman" pitchFamily="18" charset="0"/>
          </a:endParaRPr>
        </a:p>
        <a:p>
          <a:r>
            <a:rPr lang="en-US" sz="2400" dirty="0" smtClean="0">
              <a:solidFill>
                <a:schemeClr val="bg1"/>
              </a:solidFill>
              <a:latin typeface="Times New Roman" pitchFamily="18" charset="0"/>
              <a:cs typeface="Times New Roman" pitchFamily="18" charset="0"/>
            </a:rPr>
            <a:t> </a:t>
          </a:r>
        </a:p>
        <a:p>
          <a:endParaRPr lang="en-US" sz="2400" dirty="0">
            <a:solidFill>
              <a:schemeClr val="bg1"/>
            </a:solidFill>
            <a:latin typeface="Times New Roman" pitchFamily="18" charset="0"/>
            <a:cs typeface="Times New Roman" pitchFamily="18" charset="0"/>
          </a:endParaRPr>
        </a:p>
      </dgm:t>
    </dgm:pt>
    <dgm:pt modelId="{875642A9-D61D-4022-830F-015B7AF9ED91}" type="parTrans" cxnId="{27338339-C0B8-4119-B25B-3E35A64E0D06}">
      <dgm:prSet/>
      <dgm:spPr/>
      <dgm:t>
        <a:bodyPr/>
        <a:lstStyle/>
        <a:p>
          <a:endParaRPr lang="en-US" sz="2400">
            <a:latin typeface="Times New Roman" pitchFamily="18" charset="0"/>
            <a:cs typeface="Times New Roman" pitchFamily="18" charset="0"/>
          </a:endParaRPr>
        </a:p>
      </dgm:t>
    </dgm:pt>
    <dgm:pt modelId="{F225F4EA-1805-40BA-B1BA-0DEE522D9663}" type="sibTrans" cxnId="{27338339-C0B8-4119-B25B-3E35A64E0D06}">
      <dgm:prSet/>
      <dgm:spPr/>
      <dgm:t>
        <a:bodyPr/>
        <a:lstStyle/>
        <a:p>
          <a:endParaRPr lang="en-US" sz="2400">
            <a:latin typeface="Times New Roman" pitchFamily="18" charset="0"/>
            <a:cs typeface="Times New Roman" pitchFamily="18" charset="0"/>
          </a:endParaRPr>
        </a:p>
      </dgm:t>
    </dgm:pt>
    <dgm:pt modelId="{9FE6102E-C274-4D89-8F20-9682249D26D9}">
      <dgm:prSet custT="1"/>
      <dgm:spPr/>
      <dgm:t>
        <a:bodyPr/>
        <a:lstStyle/>
        <a:p>
          <a:endParaRPr lang="en-US" sz="2400" dirty="0" smtClean="0">
            <a:solidFill>
              <a:schemeClr val="bg1"/>
            </a:solidFill>
            <a:latin typeface="Times New Roman" pitchFamily="18" charset="0"/>
            <a:cs typeface="Times New Roman" pitchFamily="18" charset="0"/>
          </a:endParaRPr>
        </a:p>
        <a:p>
          <a:endParaRPr lang="en-US" sz="2400" dirty="0" smtClean="0">
            <a:solidFill>
              <a:schemeClr val="bg1"/>
            </a:solidFill>
            <a:latin typeface="Times New Roman" pitchFamily="18" charset="0"/>
            <a:cs typeface="Times New Roman" pitchFamily="18" charset="0"/>
          </a:endParaRPr>
        </a:p>
        <a:p>
          <a:r>
            <a:rPr lang="en-US" sz="2400" dirty="0" smtClean="0">
              <a:solidFill>
                <a:schemeClr val="bg1"/>
              </a:solidFill>
              <a:latin typeface="Times New Roman" pitchFamily="18" charset="0"/>
              <a:cs typeface="Times New Roman" pitchFamily="18" charset="0"/>
            </a:rPr>
            <a:t>209 </a:t>
          </a:r>
          <a:r>
            <a:rPr lang="mn-MN" sz="2400" dirty="0" smtClean="0">
              <a:solidFill>
                <a:schemeClr val="bg1"/>
              </a:solidFill>
              <a:latin typeface="Times New Roman" pitchFamily="18" charset="0"/>
              <a:cs typeface="Times New Roman" pitchFamily="18" charset="0"/>
            </a:rPr>
            <a:t>өрхийн ЭМТ</a:t>
          </a:r>
          <a:endParaRPr lang="en-US" sz="2400" dirty="0" smtClean="0">
            <a:solidFill>
              <a:schemeClr val="bg1"/>
            </a:solidFill>
            <a:latin typeface="Times New Roman" pitchFamily="18" charset="0"/>
            <a:cs typeface="Times New Roman" pitchFamily="18" charset="0"/>
          </a:endParaRPr>
        </a:p>
        <a:p>
          <a:r>
            <a:rPr lang="en-US" sz="2400" dirty="0" smtClean="0">
              <a:solidFill>
                <a:schemeClr val="bg1"/>
              </a:solidFill>
              <a:latin typeface="Times New Roman" pitchFamily="18" charset="0"/>
              <a:cs typeface="Times New Roman" pitchFamily="18" charset="0"/>
            </a:rPr>
            <a:t>32</a:t>
          </a:r>
          <a:r>
            <a:rPr lang="mn-MN" sz="2400" dirty="0" smtClean="0">
              <a:solidFill>
                <a:schemeClr val="bg1"/>
              </a:solidFill>
              <a:latin typeface="Times New Roman" pitchFamily="18" charset="0"/>
              <a:cs typeface="Times New Roman" pitchFamily="18" charset="0"/>
            </a:rPr>
            <a:t>2</a:t>
          </a:r>
          <a:r>
            <a:rPr lang="en-US" sz="2400" dirty="0" smtClean="0">
              <a:solidFill>
                <a:schemeClr val="bg1"/>
              </a:solidFill>
              <a:latin typeface="Times New Roman" pitchFamily="18" charset="0"/>
              <a:cs typeface="Times New Roman" pitchFamily="18" charset="0"/>
            </a:rPr>
            <a:t> </a:t>
          </a:r>
          <a:r>
            <a:rPr lang="mn-MN" sz="2400" dirty="0" smtClean="0">
              <a:solidFill>
                <a:schemeClr val="bg1"/>
              </a:solidFill>
              <a:latin typeface="Times New Roman" pitchFamily="18" charset="0"/>
              <a:cs typeface="Times New Roman" pitchFamily="18" charset="0"/>
            </a:rPr>
            <a:t>сумын ЭМТ</a:t>
          </a:r>
          <a:endParaRPr lang="en-US" sz="2400" dirty="0" smtClean="0">
            <a:solidFill>
              <a:schemeClr val="bg1"/>
            </a:solidFill>
            <a:latin typeface="Times New Roman" pitchFamily="18" charset="0"/>
            <a:cs typeface="Times New Roman" pitchFamily="18" charset="0"/>
          </a:endParaRPr>
        </a:p>
        <a:p>
          <a:endParaRPr lang="en-US" sz="2400" dirty="0" smtClean="0">
            <a:solidFill>
              <a:schemeClr val="bg1"/>
            </a:solidFill>
            <a:latin typeface="Times New Roman" pitchFamily="18" charset="0"/>
            <a:cs typeface="Times New Roman" pitchFamily="18" charset="0"/>
          </a:endParaRPr>
        </a:p>
        <a:p>
          <a:endParaRPr lang="en-US" sz="2400" dirty="0">
            <a:solidFill>
              <a:schemeClr val="bg1"/>
            </a:solidFill>
            <a:latin typeface="Times New Roman" pitchFamily="18" charset="0"/>
            <a:cs typeface="Times New Roman" pitchFamily="18" charset="0"/>
          </a:endParaRPr>
        </a:p>
      </dgm:t>
    </dgm:pt>
    <dgm:pt modelId="{F81B3BA8-A2E0-456A-A3DC-55AD4F70F6B3}" type="parTrans" cxnId="{70DFE828-6377-43E1-A33A-881CA4112059}">
      <dgm:prSet/>
      <dgm:spPr/>
      <dgm:t>
        <a:bodyPr/>
        <a:lstStyle/>
        <a:p>
          <a:endParaRPr lang="en-US" sz="2400">
            <a:latin typeface="Times New Roman" pitchFamily="18" charset="0"/>
            <a:cs typeface="Times New Roman" pitchFamily="18" charset="0"/>
          </a:endParaRPr>
        </a:p>
      </dgm:t>
    </dgm:pt>
    <dgm:pt modelId="{A77A1CAA-025B-4151-8061-B6654AB132DE}" type="sibTrans" cxnId="{70DFE828-6377-43E1-A33A-881CA4112059}">
      <dgm:prSet/>
      <dgm:spPr/>
      <dgm:t>
        <a:bodyPr/>
        <a:lstStyle/>
        <a:p>
          <a:endParaRPr lang="en-US" sz="2400">
            <a:latin typeface="Times New Roman" pitchFamily="18" charset="0"/>
            <a:cs typeface="Times New Roman" pitchFamily="18" charset="0"/>
          </a:endParaRPr>
        </a:p>
      </dgm:t>
    </dgm:pt>
    <dgm:pt modelId="{B982FEEB-786B-4014-97D9-58C78D6CD760}" type="pres">
      <dgm:prSet presAssocID="{C9D735BE-3172-4C23-A974-7C1EF98B6611}" presName="Name0" presStyleCnt="0">
        <dgm:presLayoutVars>
          <dgm:dir/>
          <dgm:animLvl val="lvl"/>
          <dgm:resizeHandles val="exact"/>
        </dgm:presLayoutVars>
      </dgm:prSet>
      <dgm:spPr/>
      <dgm:t>
        <a:bodyPr/>
        <a:lstStyle/>
        <a:p>
          <a:endParaRPr lang="en-US"/>
        </a:p>
      </dgm:t>
    </dgm:pt>
    <dgm:pt modelId="{12EC9C38-016D-46F9-81D9-A07E7051758C}" type="pres">
      <dgm:prSet presAssocID="{D04285CC-0740-4A6B-8F98-1EE359818D2C}" presName="Name8" presStyleCnt="0"/>
      <dgm:spPr/>
      <dgm:t>
        <a:bodyPr/>
        <a:lstStyle/>
        <a:p>
          <a:endParaRPr lang="en-US"/>
        </a:p>
      </dgm:t>
    </dgm:pt>
    <dgm:pt modelId="{4F37E9C1-3EDF-4AAB-B3F7-878BB0F885D7}" type="pres">
      <dgm:prSet presAssocID="{D04285CC-0740-4A6B-8F98-1EE359818D2C}" presName="level" presStyleLbl="node1" presStyleIdx="0" presStyleCnt="4" custScaleY="57999">
        <dgm:presLayoutVars>
          <dgm:chMax val="1"/>
          <dgm:bulletEnabled val="1"/>
        </dgm:presLayoutVars>
      </dgm:prSet>
      <dgm:spPr/>
      <dgm:t>
        <a:bodyPr/>
        <a:lstStyle/>
        <a:p>
          <a:endParaRPr lang="en-US"/>
        </a:p>
      </dgm:t>
    </dgm:pt>
    <dgm:pt modelId="{FF5EF853-EB45-4BB7-B021-5940D841CD7E}" type="pres">
      <dgm:prSet presAssocID="{D04285CC-0740-4A6B-8F98-1EE359818D2C}" presName="levelTx" presStyleLbl="revTx" presStyleIdx="0" presStyleCnt="0">
        <dgm:presLayoutVars>
          <dgm:chMax val="1"/>
          <dgm:bulletEnabled val="1"/>
        </dgm:presLayoutVars>
      </dgm:prSet>
      <dgm:spPr/>
      <dgm:t>
        <a:bodyPr/>
        <a:lstStyle/>
        <a:p>
          <a:endParaRPr lang="en-US"/>
        </a:p>
      </dgm:t>
    </dgm:pt>
    <dgm:pt modelId="{81CB1BA0-7DB7-4AC6-96DB-385D434DD3E7}" type="pres">
      <dgm:prSet presAssocID="{DFB3846E-69BC-4982-8F4C-19D4E713461A}" presName="Name8" presStyleCnt="0"/>
      <dgm:spPr/>
      <dgm:t>
        <a:bodyPr/>
        <a:lstStyle/>
        <a:p>
          <a:endParaRPr lang="en-US"/>
        </a:p>
      </dgm:t>
    </dgm:pt>
    <dgm:pt modelId="{0173E3FF-6627-45D7-91BC-D171CE9C55F7}" type="pres">
      <dgm:prSet presAssocID="{DFB3846E-69BC-4982-8F4C-19D4E713461A}" presName="level" presStyleLbl="node1" presStyleIdx="1" presStyleCnt="4" custScaleY="135773">
        <dgm:presLayoutVars>
          <dgm:chMax val="1"/>
          <dgm:bulletEnabled val="1"/>
        </dgm:presLayoutVars>
      </dgm:prSet>
      <dgm:spPr/>
      <dgm:t>
        <a:bodyPr/>
        <a:lstStyle/>
        <a:p>
          <a:endParaRPr lang="en-US"/>
        </a:p>
      </dgm:t>
    </dgm:pt>
    <dgm:pt modelId="{F348D0E7-33AD-47D5-815B-3584D21EF598}" type="pres">
      <dgm:prSet presAssocID="{DFB3846E-69BC-4982-8F4C-19D4E713461A}" presName="levelTx" presStyleLbl="revTx" presStyleIdx="0" presStyleCnt="0">
        <dgm:presLayoutVars>
          <dgm:chMax val="1"/>
          <dgm:bulletEnabled val="1"/>
        </dgm:presLayoutVars>
      </dgm:prSet>
      <dgm:spPr/>
      <dgm:t>
        <a:bodyPr/>
        <a:lstStyle/>
        <a:p>
          <a:endParaRPr lang="en-US"/>
        </a:p>
      </dgm:t>
    </dgm:pt>
    <dgm:pt modelId="{174446C6-5646-4540-AADA-649DF71CB80A}" type="pres">
      <dgm:prSet presAssocID="{2F74959E-3290-4941-B4C8-88332FF3DFCB}" presName="Name8" presStyleCnt="0"/>
      <dgm:spPr/>
      <dgm:t>
        <a:bodyPr/>
        <a:lstStyle/>
        <a:p>
          <a:endParaRPr lang="en-US"/>
        </a:p>
      </dgm:t>
    </dgm:pt>
    <dgm:pt modelId="{D3FEA4E7-A485-484C-B9C7-1048C92B4887}" type="pres">
      <dgm:prSet presAssocID="{2F74959E-3290-4941-B4C8-88332FF3DFCB}" presName="level" presStyleLbl="node1" presStyleIdx="2" presStyleCnt="4" custScaleY="80545">
        <dgm:presLayoutVars>
          <dgm:chMax val="1"/>
          <dgm:bulletEnabled val="1"/>
        </dgm:presLayoutVars>
      </dgm:prSet>
      <dgm:spPr/>
      <dgm:t>
        <a:bodyPr/>
        <a:lstStyle/>
        <a:p>
          <a:endParaRPr lang="en-US"/>
        </a:p>
      </dgm:t>
    </dgm:pt>
    <dgm:pt modelId="{48E961D5-9481-442E-B622-E824F44F77F1}" type="pres">
      <dgm:prSet presAssocID="{2F74959E-3290-4941-B4C8-88332FF3DFCB}" presName="levelTx" presStyleLbl="revTx" presStyleIdx="0" presStyleCnt="0">
        <dgm:presLayoutVars>
          <dgm:chMax val="1"/>
          <dgm:bulletEnabled val="1"/>
        </dgm:presLayoutVars>
      </dgm:prSet>
      <dgm:spPr/>
      <dgm:t>
        <a:bodyPr/>
        <a:lstStyle/>
        <a:p>
          <a:endParaRPr lang="en-US"/>
        </a:p>
      </dgm:t>
    </dgm:pt>
    <dgm:pt modelId="{935020A1-72BA-4D20-92D0-E859EB311C78}" type="pres">
      <dgm:prSet presAssocID="{9FE6102E-C274-4D89-8F20-9682249D26D9}" presName="Name8" presStyleCnt="0"/>
      <dgm:spPr/>
      <dgm:t>
        <a:bodyPr/>
        <a:lstStyle/>
        <a:p>
          <a:endParaRPr lang="en-US"/>
        </a:p>
      </dgm:t>
    </dgm:pt>
    <dgm:pt modelId="{990274A0-790C-4022-A0D8-4943A40CF801}" type="pres">
      <dgm:prSet presAssocID="{9FE6102E-C274-4D89-8F20-9682249D26D9}" presName="level" presStyleLbl="node1" presStyleIdx="3" presStyleCnt="4" custScaleY="52243" custLinFactNeighborX="330" custLinFactNeighborY="0">
        <dgm:presLayoutVars>
          <dgm:chMax val="1"/>
          <dgm:bulletEnabled val="1"/>
        </dgm:presLayoutVars>
      </dgm:prSet>
      <dgm:spPr/>
      <dgm:t>
        <a:bodyPr/>
        <a:lstStyle/>
        <a:p>
          <a:endParaRPr lang="en-US"/>
        </a:p>
      </dgm:t>
    </dgm:pt>
    <dgm:pt modelId="{F2B7D0CF-1A6E-4108-9FA5-03D94E464934}" type="pres">
      <dgm:prSet presAssocID="{9FE6102E-C274-4D89-8F20-9682249D26D9}" presName="levelTx" presStyleLbl="revTx" presStyleIdx="0" presStyleCnt="0">
        <dgm:presLayoutVars>
          <dgm:chMax val="1"/>
          <dgm:bulletEnabled val="1"/>
        </dgm:presLayoutVars>
      </dgm:prSet>
      <dgm:spPr/>
      <dgm:t>
        <a:bodyPr/>
        <a:lstStyle/>
        <a:p>
          <a:endParaRPr lang="en-US"/>
        </a:p>
      </dgm:t>
    </dgm:pt>
  </dgm:ptLst>
  <dgm:cxnLst>
    <dgm:cxn modelId="{BD61D80A-5701-485A-96C1-01A149A6FE44}" srcId="{C9D735BE-3172-4C23-A974-7C1EF98B6611}" destId="{DFB3846E-69BC-4982-8F4C-19D4E713461A}" srcOrd="1" destOrd="0" parTransId="{29173ED6-941A-4B19-A943-6687F5F9236D}" sibTransId="{513D25FF-83AA-47A9-88C3-27BC8DEC1E8C}"/>
    <dgm:cxn modelId="{70DFE828-6377-43E1-A33A-881CA4112059}" srcId="{C9D735BE-3172-4C23-A974-7C1EF98B6611}" destId="{9FE6102E-C274-4D89-8F20-9682249D26D9}" srcOrd="3" destOrd="0" parTransId="{F81B3BA8-A2E0-456A-A3DC-55AD4F70F6B3}" sibTransId="{A77A1CAA-025B-4151-8061-B6654AB132DE}"/>
    <dgm:cxn modelId="{4A5247A6-5294-469A-BC52-C5863A82D4F5}" type="presOf" srcId="{2F74959E-3290-4941-B4C8-88332FF3DFCB}" destId="{48E961D5-9481-442E-B622-E824F44F77F1}" srcOrd="1" destOrd="0" presId="urn:microsoft.com/office/officeart/2005/8/layout/pyramid1"/>
    <dgm:cxn modelId="{A9674C7A-AB8C-4775-9936-52647DC5DBBE}" type="presOf" srcId="{D04285CC-0740-4A6B-8F98-1EE359818D2C}" destId="{4F37E9C1-3EDF-4AAB-B3F7-878BB0F885D7}" srcOrd="0" destOrd="0" presId="urn:microsoft.com/office/officeart/2005/8/layout/pyramid1"/>
    <dgm:cxn modelId="{AA07859B-E08F-45B4-A220-200169BC3180}" type="presOf" srcId="{DFB3846E-69BC-4982-8F4C-19D4E713461A}" destId="{F348D0E7-33AD-47D5-815B-3584D21EF598}" srcOrd="1" destOrd="0" presId="urn:microsoft.com/office/officeart/2005/8/layout/pyramid1"/>
    <dgm:cxn modelId="{8025383E-6F5F-4661-9DE1-2DD2A04424A0}" type="presOf" srcId="{9FE6102E-C274-4D89-8F20-9682249D26D9}" destId="{F2B7D0CF-1A6E-4108-9FA5-03D94E464934}" srcOrd="1" destOrd="0" presId="urn:microsoft.com/office/officeart/2005/8/layout/pyramid1"/>
    <dgm:cxn modelId="{CAEC0D78-A24C-4D16-8BF2-615981608A64}" srcId="{C9D735BE-3172-4C23-A974-7C1EF98B6611}" destId="{D04285CC-0740-4A6B-8F98-1EE359818D2C}" srcOrd="0" destOrd="0" parTransId="{72D1F677-4446-4DD8-8B6E-7BC9AA4FAB52}" sibTransId="{A5B125A7-FFE6-46F7-A708-2230E214A0A5}"/>
    <dgm:cxn modelId="{BA5031D9-CB4D-4EB2-93E5-59199A3DA7B0}" type="presOf" srcId="{D04285CC-0740-4A6B-8F98-1EE359818D2C}" destId="{FF5EF853-EB45-4BB7-B021-5940D841CD7E}" srcOrd="1" destOrd="0" presId="urn:microsoft.com/office/officeart/2005/8/layout/pyramid1"/>
    <dgm:cxn modelId="{27338339-C0B8-4119-B25B-3E35A64E0D06}" srcId="{C9D735BE-3172-4C23-A974-7C1EF98B6611}" destId="{2F74959E-3290-4941-B4C8-88332FF3DFCB}" srcOrd="2" destOrd="0" parTransId="{875642A9-D61D-4022-830F-015B7AF9ED91}" sibTransId="{F225F4EA-1805-40BA-B1BA-0DEE522D9663}"/>
    <dgm:cxn modelId="{B0298275-4C2D-49ED-A7AA-4BF49E18FAFD}" type="presOf" srcId="{DFB3846E-69BC-4982-8F4C-19D4E713461A}" destId="{0173E3FF-6627-45D7-91BC-D171CE9C55F7}" srcOrd="0" destOrd="0" presId="urn:microsoft.com/office/officeart/2005/8/layout/pyramid1"/>
    <dgm:cxn modelId="{CE3B3D3D-DB90-49AF-87D1-31A96767DE75}" type="presOf" srcId="{9FE6102E-C274-4D89-8F20-9682249D26D9}" destId="{990274A0-790C-4022-A0D8-4943A40CF801}" srcOrd="0" destOrd="0" presId="urn:microsoft.com/office/officeart/2005/8/layout/pyramid1"/>
    <dgm:cxn modelId="{048609F1-BE67-400F-B258-9B21327F2DA5}" type="presOf" srcId="{C9D735BE-3172-4C23-A974-7C1EF98B6611}" destId="{B982FEEB-786B-4014-97D9-58C78D6CD760}" srcOrd="0" destOrd="0" presId="urn:microsoft.com/office/officeart/2005/8/layout/pyramid1"/>
    <dgm:cxn modelId="{B602913B-374F-4451-A8E0-E982CA9C88D7}" type="presOf" srcId="{2F74959E-3290-4941-B4C8-88332FF3DFCB}" destId="{D3FEA4E7-A485-484C-B9C7-1048C92B4887}" srcOrd="0" destOrd="0" presId="urn:microsoft.com/office/officeart/2005/8/layout/pyramid1"/>
    <dgm:cxn modelId="{9F999AFF-D8B8-4A7C-B9A9-C8AE584E08F5}" type="presParOf" srcId="{B982FEEB-786B-4014-97D9-58C78D6CD760}" destId="{12EC9C38-016D-46F9-81D9-A07E7051758C}" srcOrd="0" destOrd="0" presId="urn:microsoft.com/office/officeart/2005/8/layout/pyramid1"/>
    <dgm:cxn modelId="{9CD34770-1B37-472A-8B76-13156E3AA918}" type="presParOf" srcId="{12EC9C38-016D-46F9-81D9-A07E7051758C}" destId="{4F37E9C1-3EDF-4AAB-B3F7-878BB0F885D7}" srcOrd="0" destOrd="0" presId="urn:microsoft.com/office/officeart/2005/8/layout/pyramid1"/>
    <dgm:cxn modelId="{9EE52192-BAB6-4414-9590-36BFD9FA3AAA}" type="presParOf" srcId="{12EC9C38-016D-46F9-81D9-A07E7051758C}" destId="{FF5EF853-EB45-4BB7-B021-5940D841CD7E}" srcOrd="1" destOrd="0" presId="urn:microsoft.com/office/officeart/2005/8/layout/pyramid1"/>
    <dgm:cxn modelId="{83DA6E3D-4484-4782-8F1D-7BFB13E7BA36}" type="presParOf" srcId="{B982FEEB-786B-4014-97D9-58C78D6CD760}" destId="{81CB1BA0-7DB7-4AC6-96DB-385D434DD3E7}" srcOrd="1" destOrd="0" presId="urn:microsoft.com/office/officeart/2005/8/layout/pyramid1"/>
    <dgm:cxn modelId="{2A0753F7-0BD6-4548-8EA9-B4E268567F0A}" type="presParOf" srcId="{81CB1BA0-7DB7-4AC6-96DB-385D434DD3E7}" destId="{0173E3FF-6627-45D7-91BC-D171CE9C55F7}" srcOrd="0" destOrd="0" presId="urn:microsoft.com/office/officeart/2005/8/layout/pyramid1"/>
    <dgm:cxn modelId="{FCEC0DCC-22BA-40D5-80A2-6FB5C6A13A9F}" type="presParOf" srcId="{81CB1BA0-7DB7-4AC6-96DB-385D434DD3E7}" destId="{F348D0E7-33AD-47D5-815B-3584D21EF598}" srcOrd="1" destOrd="0" presId="urn:microsoft.com/office/officeart/2005/8/layout/pyramid1"/>
    <dgm:cxn modelId="{3B29C224-0B1D-479B-9855-1D926BB5DA18}" type="presParOf" srcId="{B982FEEB-786B-4014-97D9-58C78D6CD760}" destId="{174446C6-5646-4540-AADA-649DF71CB80A}" srcOrd="2" destOrd="0" presId="urn:microsoft.com/office/officeart/2005/8/layout/pyramid1"/>
    <dgm:cxn modelId="{3E42FDD7-89F2-493B-9524-728DA63277DA}" type="presParOf" srcId="{174446C6-5646-4540-AADA-649DF71CB80A}" destId="{D3FEA4E7-A485-484C-B9C7-1048C92B4887}" srcOrd="0" destOrd="0" presId="urn:microsoft.com/office/officeart/2005/8/layout/pyramid1"/>
    <dgm:cxn modelId="{49ACE1CF-0C87-4E25-BD55-90060669643B}" type="presParOf" srcId="{174446C6-5646-4540-AADA-649DF71CB80A}" destId="{48E961D5-9481-442E-B622-E824F44F77F1}" srcOrd="1" destOrd="0" presId="urn:microsoft.com/office/officeart/2005/8/layout/pyramid1"/>
    <dgm:cxn modelId="{64854B5F-27D8-40E6-8855-7D87E5B8ACD5}" type="presParOf" srcId="{B982FEEB-786B-4014-97D9-58C78D6CD760}" destId="{935020A1-72BA-4D20-92D0-E859EB311C78}" srcOrd="3" destOrd="0" presId="urn:microsoft.com/office/officeart/2005/8/layout/pyramid1"/>
    <dgm:cxn modelId="{8B581A9F-D85C-4F0E-B5BF-9F96E8AE5ECF}" type="presParOf" srcId="{935020A1-72BA-4D20-92D0-E859EB311C78}" destId="{990274A0-790C-4022-A0D8-4943A40CF801}" srcOrd="0" destOrd="0" presId="urn:microsoft.com/office/officeart/2005/8/layout/pyramid1"/>
    <dgm:cxn modelId="{C32AB50C-06A0-4140-B565-2982FEB01429}" type="presParOf" srcId="{935020A1-72BA-4D20-92D0-E859EB311C78}" destId="{F2B7D0CF-1A6E-4108-9FA5-03D94E464934}" srcOrd="1" destOrd="0" presId="urn:microsoft.com/office/officeart/2005/8/layout/pyramid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013D485-43B0-4C30-93F3-20D534072C38}" type="doc">
      <dgm:prSet loTypeId="urn:microsoft.com/office/officeart/2008/layout/VerticalCircleList" loCatId="list" qsTypeId="urn:microsoft.com/office/officeart/2005/8/quickstyle/simple1" qsCatId="simple" csTypeId="urn:microsoft.com/office/officeart/2005/8/colors/colorful1" csCatId="colorful" phldr="1"/>
      <dgm:spPr/>
    </dgm:pt>
    <dgm:pt modelId="{4CB7164A-A037-4471-AF72-E06FFD712122}">
      <dgm:prSet phldrT="[Text]" custT="1"/>
      <dgm:spPr/>
      <dgm:t>
        <a:bodyPr/>
        <a:lstStyle/>
        <a:p>
          <a:r>
            <a:rPr lang="mn-MN" sz="1600" dirty="0" smtClean="0">
              <a:latin typeface="Times New Roman" panose="02020603050405020304" pitchFamily="18" charset="0"/>
              <a:cs typeface="Times New Roman" panose="02020603050405020304" pitchFamily="18" charset="0"/>
            </a:rPr>
            <a:t>Гуравны хоёр нь санхүүгийн бэрхшээлтэй (77.5 %), </a:t>
          </a:r>
          <a:endParaRPr lang="en-US" sz="1600" dirty="0"/>
        </a:p>
      </dgm:t>
    </dgm:pt>
    <dgm:pt modelId="{ED3C86D8-3565-43EA-B5AA-19F74F5981C8}" type="parTrans" cxnId="{D0DE8181-490E-4439-B9F1-6261BA58DDAE}">
      <dgm:prSet/>
      <dgm:spPr/>
      <dgm:t>
        <a:bodyPr/>
        <a:lstStyle/>
        <a:p>
          <a:endParaRPr lang="en-US"/>
        </a:p>
      </dgm:t>
    </dgm:pt>
    <dgm:pt modelId="{9979A4CA-12BB-40CE-BC43-AF2FB944FC03}" type="sibTrans" cxnId="{D0DE8181-490E-4439-B9F1-6261BA58DDAE}">
      <dgm:prSet/>
      <dgm:spPr/>
      <dgm:t>
        <a:bodyPr/>
        <a:lstStyle/>
        <a:p>
          <a:endParaRPr lang="en-US"/>
        </a:p>
      </dgm:t>
    </dgm:pt>
    <dgm:pt modelId="{2C097678-BFB9-4108-B1BC-D0143C85E107}">
      <dgm:prSet phldrT="[Text]" custT="1"/>
      <dgm:spPr/>
      <dgm:t>
        <a:bodyPr/>
        <a:lstStyle/>
        <a:p>
          <a:r>
            <a:rPr lang="mn-MN" sz="1800" dirty="0" smtClean="0">
              <a:latin typeface="Times New Roman" panose="02020603050405020304" pitchFamily="18" charset="0"/>
              <a:cs typeface="Times New Roman" panose="02020603050405020304" pitchFamily="18" charset="0"/>
            </a:rPr>
            <a:t>Эрүүл мэндийн даатгалгүй (55.9%), </a:t>
          </a:r>
          <a:endParaRPr lang="en-US" sz="1800" dirty="0"/>
        </a:p>
      </dgm:t>
    </dgm:pt>
    <dgm:pt modelId="{B50FF0D7-0DB2-4C2B-BC13-CEB17FD5AE0D}" type="parTrans" cxnId="{2E1C0F2F-256D-44E2-9745-0AECFB0C2512}">
      <dgm:prSet/>
      <dgm:spPr/>
      <dgm:t>
        <a:bodyPr/>
        <a:lstStyle/>
        <a:p>
          <a:endParaRPr lang="en-US"/>
        </a:p>
      </dgm:t>
    </dgm:pt>
    <dgm:pt modelId="{3D980C3A-C500-46AC-9F9D-7AC26ED1DFA4}" type="sibTrans" cxnId="{2E1C0F2F-256D-44E2-9745-0AECFB0C2512}">
      <dgm:prSet/>
      <dgm:spPr/>
      <dgm:t>
        <a:bodyPr/>
        <a:lstStyle/>
        <a:p>
          <a:endParaRPr lang="en-US"/>
        </a:p>
      </dgm:t>
    </dgm:pt>
    <dgm:pt modelId="{05E90853-85F8-4BC5-B8D4-BA997C758987}">
      <dgm:prSet phldrT="[Text]" custT="1"/>
      <dgm:spPr/>
      <dgm:t>
        <a:bodyPr/>
        <a:lstStyle/>
        <a:p>
          <a:r>
            <a:rPr lang="mn-MN" sz="1800" dirty="0" smtClean="0">
              <a:latin typeface="Times New Roman" panose="02020603050405020304" pitchFamily="18" charset="0"/>
              <a:cs typeface="Times New Roman" panose="02020603050405020304" pitchFamily="18" charset="0"/>
            </a:rPr>
            <a:t>Төв, суурин газраас алслагдмал амьдардаг (31.8%)</a:t>
          </a:r>
          <a:endParaRPr lang="en-US" sz="1800" dirty="0"/>
        </a:p>
      </dgm:t>
    </dgm:pt>
    <dgm:pt modelId="{BFC378B8-E5D0-4CDD-BE9A-236504452E79}" type="parTrans" cxnId="{B18C657E-C00E-466A-B42D-FEC890FE3160}">
      <dgm:prSet/>
      <dgm:spPr/>
      <dgm:t>
        <a:bodyPr/>
        <a:lstStyle/>
        <a:p>
          <a:endParaRPr lang="en-US"/>
        </a:p>
      </dgm:t>
    </dgm:pt>
    <dgm:pt modelId="{751507E0-E44E-4CE6-9527-B99981752F2A}" type="sibTrans" cxnId="{B18C657E-C00E-466A-B42D-FEC890FE3160}">
      <dgm:prSet/>
      <dgm:spPr/>
      <dgm:t>
        <a:bodyPr/>
        <a:lstStyle/>
        <a:p>
          <a:endParaRPr lang="en-US"/>
        </a:p>
      </dgm:t>
    </dgm:pt>
    <dgm:pt modelId="{A27ED750-5832-4799-82A9-FC4B1B3FEEBE}" type="pres">
      <dgm:prSet presAssocID="{3013D485-43B0-4C30-93F3-20D534072C38}" presName="Name0" presStyleCnt="0">
        <dgm:presLayoutVars>
          <dgm:dir/>
        </dgm:presLayoutVars>
      </dgm:prSet>
      <dgm:spPr/>
    </dgm:pt>
    <dgm:pt modelId="{F4E33402-2887-4293-B9D9-46E9972A057E}" type="pres">
      <dgm:prSet presAssocID="{4CB7164A-A037-4471-AF72-E06FFD712122}" presName="noChildren" presStyleCnt="0"/>
      <dgm:spPr/>
    </dgm:pt>
    <dgm:pt modelId="{212A04D9-21C6-419A-9B74-0D82EE9B0CE6}" type="pres">
      <dgm:prSet presAssocID="{4CB7164A-A037-4471-AF72-E06FFD712122}" presName="gap" presStyleCnt="0"/>
      <dgm:spPr/>
    </dgm:pt>
    <dgm:pt modelId="{001887DA-E02D-4CC1-BDDE-28A89498FEB4}" type="pres">
      <dgm:prSet presAssocID="{4CB7164A-A037-4471-AF72-E06FFD712122}" presName="medCircle2" presStyleLbl="vennNode1" presStyleIdx="0" presStyleCnt="3" custLinFactNeighborX="3993" custLinFactNeighborY="-2187"/>
      <dgm:spPr/>
    </dgm:pt>
    <dgm:pt modelId="{ADA330B3-BF44-4708-9182-87FDF763B8BD}" type="pres">
      <dgm:prSet presAssocID="{4CB7164A-A037-4471-AF72-E06FFD712122}" presName="txLvlOnly1" presStyleLbl="revTx" presStyleIdx="0" presStyleCnt="3"/>
      <dgm:spPr/>
      <dgm:t>
        <a:bodyPr/>
        <a:lstStyle/>
        <a:p>
          <a:endParaRPr lang="en-US"/>
        </a:p>
      </dgm:t>
    </dgm:pt>
    <dgm:pt modelId="{96B19170-5FD8-4C23-948A-33DD63FF499C}" type="pres">
      <dgm:prSet presAssocID="{2C097678-BFB9-4108-B1BC-D0143C85E107}" presName="noChildren" presStyleCnt="0"/>
      <dgm:spPr/>
    </dgm:pt>
    <dgm:pt modelId="{C04B6BD8-0258-48C0-91C2-C7E7EAAD666B}" type="pres">
      <dgm:prSet presAssocID="{2C097678-BFB9-4108-B1BC-D0143C85E107}" presName="gap" presStyleCnt="0"/>
      <dgm:spPr/>
    </dgm:pt>
    <dgm:pt modelId="{8C98C8FA-CAC9-4110-A427-C4F675A725CE}" type="pres">
      <dgm:prSet presAssocID="{2C097678-BFB9-4108-B1BC-D0143C85E107}" presName="medCircle2" presStyleLbl="vennNode1" presStyleIdx="1" presStyleCnt="3"/>
      <dgm:spPr/>
    </dgm:pt>
    <dgm:pt modelId="{41D2D5BD-4E01-439A-8692-45B7B7BBF02A}" type="pres">
      <dgm:prSet presAssocID="{2C097678-BFB9-4108-B1BC-D0143C85E107}" presName="txLvlOnly1" presStyleLbl="revTx" presStyleIdx="1" presStyleCnt="3"/>
      <dgm:spPr/>
      <dgm:t>
        <a:bodyPr/>
        <a:lstStyle/>
        <a:p>
          <a:endParaRPr lang="en-US"/>
        </a:p>
      </dgm:t>
    </dgm:pt>
    <dgm:pt modelId="{808A6D6A-A367-4554-8E68-0A83637E2721}" type="pres">
      <dgm:prSet presAssocID="{05E90853-85F8-4BC5-B8D4-BA997C758987}" presName="noChildren" presStyleCnt="0"/>
      <dgm:spPr/>
    </dgm:pt>
    <dgm:pt modelId="{21E3B9E8-2B74-4B1A-844D-FA0A1669E7C2}" type="pres">
      <dgm:prSet presAssocID="{05E90853-85F8-4BC5-B8D4-BA997C758987}" presName="gap" presStyleCnt="0"/>
      <dgm:spPr/>
    </dgm:pt>
    <dgm:pt modelId="{B4DD01BC-4F7A-4A8D-A55F-1A1E6C906E34}" type="pres">
      <dgm:prSet presAssocID="{05E90853-85F8-4BC5-B8D4-BA997C758987}" presName="medCircle2" presStyleLbl="vennNode1" presStyleIdx="2" presStyleCnt="3"/>
      <dgm:spPr/>
    </dgm:pt>
    <dgm:pt modelId="{83BA23DC-2C7E-4C36-9EDB-749315251734}" type="pres">
      <dgm:prSet presAssocID="{05E90853-85F8-4BC5-B8D4-BA997C758987}" presName="txLvlOnly1" presStyleLbl="revTx" presStyleIdx="2" presStyleCnt="3"/>
      <dgm:spPr/>
      <dgm:t>
        <a:bodyPr/>
        <a:lstStyle/>
        <a:p>
          <a:endParaRPr lang="en-US"/>
        </a:p>
      </dgm:t>
    </dgm:pt>
  </dgm:ptLst>
  <dgm:cxnLst>
    <dgm:cxn modelId="{D0DE8181-490E-4439-B9F1-6261BA58DDAE}" srcId="{3013D485-43B0-4C30-93F3-20D534072C38}" destId="{4CB7164A-A037-4471-AF72-E06FFD712122}" srcOrd="0" destOrd="0" parTransId="{ED3C86D8-3565-43EA-B5AA-19F74F5981C8}" sibTransId="{9979A4CA-12BB-40CE-BC43-AF2FB944FC03}"/>
    <dgm:cxn modelId="{D930769B-64DB-404A-BBAD-84A48C2FC381}" type="presOf" srcId="{05E90853-85F8-4BC5-B8D4-BA997C758987}" destId="{83BA23DC-2C7E-4C36-9EDB-749315251734}" srcOrd="0" destOrd="0" presId="urn:microsoft.com/office/officeart/2008/layout/VerticalCircleList"/>
    <dgm:cxn modelId="{A6680621-C8C6-47C8-BA08-A824F0BC7D2E}" type="presOf" srcId="{3013D485-43B0-4C30-93F3-20D534072C38}" destId="{A27ED750-5832-4799-82A9-FC4B1B3FEEBE}" srcOrd="0" destOrd="0" presId="urn:microsoft.com/office/officeart/2008/layout/VerticalCircleList"/>
    <dgm:cxn modelId="{0761E397-E2B8-4E66-8A79-D90060FCAA13}" type="presOf" srcId="{4CB7164A-A037-4471-AF72-E06FFD712122}" destId="{ADA330B3-BF44-4708-9182-87FDF763B8BD}" srcOrd="0" destOrd="0" presId="urn:microsoft.com/office/officeart/2008/layout/VerticalCircleList"/>
    <dgm:cxn modelId="{276AC2FD-17F0-4B1B-95DD-4E14CFE0BD58}" type="presOf" srcId="{2C097678-BFB9-4108-B1BC-D0143C85E107}" destId="{41D2D5BD-4E01-439A-8692-45B7B7BBF02A}" srcOrd="0" destOrd="0" presId="urn:microsoft.com/office/officeart/2008/layout/VerticalCircleList"/>
    <dgm:cxn modelId="{B18C657E-C00E-466A-B42D-FEC890FE3160}" srcId="{3013D485-43B0-4C30-93F3-20D534072C38}" destId="{05E90853-85F8-4BC5-B8D4-BA997C758987}" srcOrd="2" destOrd="0" parTransId="{BFC378B8-E5D0-4CDD-BE9A-236504452E79}" sibTransId="{751507E0-E44E-4CE6-9527-B99981752F2A}"/>
    <dgm:cxn modelId="{2E1C0F2F-256D-44E2-9745-0AECFB0C2512}" srcId="{3013D485-43B0-4C30-93F3-20D534072C38}" destId="{2C097678-BFB9-4108-B1BC-D0143C85E107}" srcOrd="1" destOrd="0" parTransId="{B50FF0D7-0DB2-4C2B-BC13-CEB17FD5AE0D}" sibTransId="{3D980C3A-C500-46AC-9F9D-7AC26ED1DFA4}"/>
    <dgm:cxn modelId="{CBEAA018-88D6-4FE0-BE2C-45F9325ADA32}" type="presParOf" srcId="{A27ED750-5832-4799-82A9-FC4B1B3FEEBE}" destId="{F4E33402-2887-4293-B9D9-46E9972A057E}" srcOrd="0" destOrd="0" presId="urn:microsoft.com/office/officeart/2008/layout/VerticalCircleList"/>
    <dgm:cxn modelId="{64602BFC-8871-4AF6-92A0-024941E90185}" type="presParOf" srcId="{F4E33402-2887-4293-B9D9-46E9972A057E}" destId="{212A04D9-21C6-419A-9B74-0D82EE9B0CE6}" srcOrd="0" destOrd="0" presId="urn:microsoft.com/office/officeart/2008/layout/VerticalCircleList"/>
    <dgm:cxn modelId="{9CF4F424-8EA9-466A-9A63-4CB68AAC0CEB}" type="presParOf" srcId="{F4E33402-2887-4293-B9D9-46E9972A057E}" destId="{001887DA-E02D-4CC1-BDDE-28A89498FEB4}" srcOrd="1" destOrd="0" presId="urn:microsoft.com/office/officeart/2008/layout/VerticalCircleList"/>
    <dgm:cxn modelId="{AD4D240D-021D-4C70-847D-CCC37EC69907}" type="presParOf" srcId="{F4E33402-2887-4293-B9D9-46E9972A057E}" destId="{ADA330B3-BF44-4708-9182-87FDF763B8BD}" srcOrd="2" destOrd="0" presId="urn:microsoft.com/office/officeart/2008/layout/VerticalCircleList"/>
    <dgm:cxn modelId="{17D799C4-AB75-4B88-8A5C-6D5376CE022C}" type="presParOf" srcId="{A27ED750-5832-4799-82A9-FC4B1B3FEEBE}" destId="{96B19170-5FD8-4C23-948A-33DD63FF499C}" srcOrd="1" destOrd="0" presId="urn:microsoft.com/office/officeart/2008/layout/VerticalCircleList"/>
    <dgm:cxn modelId="{A1B212A2-7F8D-455C-B05A-0EB82D274F97}" type="presParOf" srcId="{96B19170-5FD8-4C23-948A-33DD63FF499C}" destId="{C04B6BD8-0258-48C0-91C2-C7E7EAAD666B}" srcOrd="0" destOrd="0" presId="urn:microsoft.com/office/officeart/2008/layout/VerticalCircleList"/>
    <dgm:cxn modelId="{7F25EE7B-0075-48AA-85A1-5AFA0084A038}" type="presParOf" srcId="{96B19170-5FD8-4C23-948A-33DD63FF499C}" destId="{8C98C8FA-CAC9-4110-A427-C4F675A725CE}" srcOrd="1" destOrd="0" presId="urn:microsoft.com/office/officeart/2008/layout/VerticalCircleList"/>
    <dgm:cxn modelId="{20D41AAD-1CB3-46BB-9496-5C903DD758B0}" type="presParOf" srcId="{96B19170-5FD8-4C23-948A-33DD63FF499C}" destId="{41D2D5BD-4E01-439A-8692-45B7B7BBF02A}" srcOrd="2" destOrd="0" presId="urn:microsoft.com/office/officeart/2008/layout/VerticalCircleList"/>
    <dgm:cxn modelId="{7B51160E-621E-4B8D-8D51-0D6E52A12C20}" type="presParOf" srcId="{A27ED750-5832-4799-82A9-FC4B1B3FEEBE}" destId="{808A6D6A-A367-4554-8E68-0A83637E2721}" srcOrd="2" destOrd="0" presId="urn:microsoft.com/office/officeart/2008/layout/VerticalCircleList"/>
    <dgm:cxn modelId="{028DF416-661A-445D-8DBB-5ED04E22C842}" type="presParOf" srcId="{808A6D6A-A367-4554-8E68-0A83637E2721}" destId="{21E3B9E8-2B74-4B1A-844D-FA0A1669E7C2}" srcOrd="0" destOrd="0" presId="urn:microsoft.com/office/officeart/2008/layout/VerticalCircleList"/>
    <dgm:cxn modelId="{95A9E523-D7C7-421D-8988-0B366BF1B51B}" type="presParOf" srcId="{808A6D6A-A367-4554-8E68-0A83637E2721}" destId="{B4DD01BC-4F7A-4A8D-A55F-1A1E6C906E34}" srcOrd="1" destOrd="0" presId="urn:microsoft.com/office/officeart/2008/layout/VerticalCircleList"/>
    <dgm:cxn modelId="{711057EA-EE45-4FC1-8DA0-F663A2998B9A}" type="presParOf" srcId="{808A6D6A-A367-4554-8E68-0A83637E2721}" destId="{83BA23DC-2C7E-4C36-9EDB-749315251734}" srcOrd="2" destOrd="0" presId="urn:microsoft.com/office/officeart/2008/layout/VerticalCircle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AFFD147-9C17-4F58-A82D-475049727349}" type="doc">
      <dgm:prSet loTypeId="urn:microsoft.com/office/officeart/2005/8/layout/chevronAccent+Icon" loCatId="process" qsTypeId="urn:microsoft.com/office/officeart/2005/8/quickstyle/3d2" qsCatId="3D" csTypeId="urn:microsoft.com/office/officeart/2005/8/colors/colorful3" csCatId="colorful" phldr="1"/>
      <dgm:spPr/>
      <dgm:t>
        <a:bodyPr/>
        <a:lstStyle/>
        <a:p>
          <a:endParaRPr lang="en-US"/>
        </a:p>
      </dgm:t>
    </dgm:pt>
    <dgm:pt modelId="{2E679F57-B041-475C-9AE0-C98ECA8972D6}">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mn-MN" sz="1600" dirty="0" smtClean="0">
              <a:latin typeface="Times New Roman" panose="02020603050405020304" pitchFamily="18" charset="0"/>
              <a:cs typeface="Times New Roman" panose="02020603050405020304" pitchFamily="18" charset="0"/>
            </a:rPr>
            <a:t>Хүүхдэд үзүүлэх тусламж үйлчилгээ  (58.25 хувь), </a:t>
          </a:r>
        </a:p>
        <a:p>
          <a:pPr lvl="0" defTabSz="1822450">
            <a:lnSpc>
              <a:spcPct val="90000"/>
            </a:lnSpc>
            <a:spcBef>
              <a:spcPct val="0"/>
            </a:spcBef>
            <a:spcAft>
              <a:spcPct val="35000"/>
            </a:spcAft>
          </a:pPr>
          <a:endParaRPr lang="en-US" sz="1600" dirty="0">
            <a:latin typeface="Times New Roman" panose="02020603050405020304" pitchFamily="18" charset="0"/>
            <a:cs typeface="Times New Roman" panose="02020603050405020304" pitchFamily="18" charset="0"/>
          </a:endParaRPr>
        </a:p>
      </dgm:t>
    </dgm:pt>
    <dgm:pt modelId="{93E9E432-149F-4138-9647-44EE147CEA6A}" type="parTrans" cxnId="{478C05B3-C89B-4976-A7C8-D9F5EF970FD2}">
      <dgm:prSet/>
      <dgm:spPr/>
      <dgm:t>
        <a:bodyPr/>
        <a:lstStyle/>
        <a:p>
          <a:endParaRPr lang="en-US">
            <a:latin typeface="Times New Roman" panose="02020603050405020304" pitchFamily="18" charset="0"/>
            <a:cs typeface="Times New Roman" panose="02020603050405020304" pitchFamily="18" charset="0"/>
          </a:endParaRPr>
        </a:p>
      </dgm:t>
    </dgm:pt>
    <dgm:pt modelId="{24EE5DC6-0070-431C-AB8B-8982C0C8D665}" type="sibTrans" cxnId="{478C05B3-C89B-4976-A7C8-D9F5EF970FD2}">
      <dgm:prSet/>
      <dgm:spPr/>
      <dgm:t>
        <a:bodyPr/>
        <a:lstStyle/>
        <a:p>
          <a:endParaRPr lang="en-US">
            <a:latin typeface="Times New Roman" panose="02020603050405020304" pitchFamily="18" charset="0"/>
            <a:cs typeface="Times New Roman" panose="02020603050405020304" pitchFamily="18" charset="0"/>
          </a:endParaRPr>
        </a:p>
      </dgm:t>
    </dgm:pt>
    <dgm:pt modelId="{D2D21606-7ABD-4C1A-9784-4C4A3F4FAC86}">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mn-MN" sz="1600" dirty="0" smtClean="0">
              <a:latin typeface="Times New Roman" panose="02020603050405020304" pitchFamily="18" charset="0"/>
              <a:cs typeface="Times New Roman" panose="02020603050405020304" pitchFamily="18" charset="0"/>
            </a:rPr>
            <a:t>Эмийн жор бичүүлэх  (55.39 хувь),   </a:t>
          </a:r>
        </a:p>
        <a:p>
          <a:pPr lvl="0" defTabSz="1111250">
            <a:lnSpc>
              <a:spcPct val="90000"/>
            </a:lnSpc>
            <a:spcBef>
              <a:spcPct val="0"/>
            </a:spcBef>
            <a:spcAft>
              <a:spcPct val="35000"/>
            </a:spcAft>
          </a:pPr>
          <a:endParaRPr lang="en-US" sz="1600" dirty="0">
            <a:latin typeface="Times New Roman" panose="02020603050405020304" pitchFamily="18" charset="0"/>
            <a:cs typeface="Times New Roman" panose="02020603050405020304" pitchFamily="18" charset="0"/>
          </a:endParaRPr>
        </a:p>
      </dgm:t>
    </dgm:pt>
    <dgm:pt modelId="{6B41A3DB-F6F9-4CD2-A7B2-598B0654BB65}" type="parTrans" cxnId="{1D213079-E7DF-4DC6-B0F9-D41E9CD2C701}">
      <dgm:prSet/>
      <dgm:spPr/>
      <dgm:t>
        <a:bodyPr/>
        <a:lstStyle/>
        <a:p>
          <a:endParaRPr lang="en-US">
            <a:latin typeface="Times New Roman" panose="02020603050405020304" pitchFamily="18" charset="0"/>
            <a:cs typeface="Times New Roman" panose="02020603050405020304" pitchFamily="18" charset="0"/>
          </a:endParaRPr>
        </a:p>
      </dgm:t>
    </dgm:pt>
    <dgm:pt modelId="{AF72327E-26A9-4378-9742-1FFB90696B56}" type="sibTrans" cxnId="{1D213079-E7DF-4DC6-B0F9-D41E9CD2C701}">
      <dgm:prSet/>
      <dgm:spPr/>
      <dgm:t>
        <a:bodyPr/>
        <a:lstStyle/>
        <a:p>
          <a:endParaRPr lang="en-US">
            <a:latin typeface="Times New Roman" panose="02020603050405020304" pitchFamily="18" charset="0"/>
            <a:cs typeface="Times New Roman" panose="02020603050405020304" pitchFamily="18" charset="0"/>
          </a:endParaRPr>
        </a:p>
      </dgm:t>
    </dgm:pt>
    <dgm:pt modelId="{BD3F98D8-49FD-41E3-965F-63F3DD8C0E0F}">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mn-MN" sz="1600" dirty="0" smtClean="0">
              <a:latin typeface="Times New Roman" panose="02020603050405020304" pitchFamily="18" charset="0"/>
              <a:cs typeface="Times New Roman" panose="02020603050405020304" pitchFamily="18" charset="0"/>
            </a:rPr>
            <a:t>Амбулаторийн тусламж үйлчилгээ (33.67 хувь),</a:t>
          </a:r>
        </a:p>
        <a:p>
          <a:pPr lvl="0" defTabSz="1111250">
            <a:lnSpc>
              <a:spcPct val="90000"/>
            </a:lnSpc>
            <a:spcBef>
              <a:spcPct val="0"/>
            </a:spcBef>
            <a:spcAft>
              <a:spcPct val="35000"/>
            </a:spcAft>
          </a:pPr>
          <a:endParaRPr lang="en-US" sz="1600" dirty="0">
            <a:latin typeface="Times New Roman" panose="02020603050405020304" pitchFamily="18" charset="0"/>
            <a:cs typeface="Times New Roman" panose="02020603050405020304" pitchFamily="18" charset="0"/>
          </a:endParaRPr>
        </a:p>
      </dgm:t>
    </dgm:pt>
    <dgm:pt modelId="{8F75DA8C-29A2-4272-BFD7-C566F5BBD8BD}" type="parTrans" cxnId="{7440F767-44CB-41AC-A3A0-2AC4AA00719B}">
      <dgm:prSet/>
      <dgm:spPr/>
      <dgm:t>
        <a:bodyPr/>
        <a:lstStyle/>
        <a:p>
          <a:endParaRPr lang="en-US">
            <a:latin typeface="Times New Roman" panose="02020603050405020304" pitchFamily="18" charset="0"/>
            <a:cs typeface="Times New Roman" panose="02020603050405020304" pitchFamily="18" charset="0"/>
          </a:endParaRPr>
        </a:p>
      </dgm:t>
    </dgm:pt>
    <dgm:pt modelId="{08FBB046-406F-4885-BE58-CBBFCD5AF14E}" type="sibTrans" cxnId="{7440F767-44CB-41AC-A3A0-2AC4AA00719B}">
      <dgm:prSet/>
      <dgm:spPr/>
      <dgm:t>
        <a:bodyPr/>
        <a:lstStyle/>
        <a:p>
          <a:endParaRPr lang="en-US">
            <a:latin typeface="Times New Roman" panose="02020603050405020304" pitchFamily="18" charset="0"/>
            <a:cs typeface="Times New Roman" panose="02020603050405020304" pitchFamily="18" charset="0"/>
          </a:endParaRPr>
        </a:p>
      </dgm:t>
    </dgm:pt>
    <dgm:pt modelId="{4FDC5376-6FEC-442F-84B0-1F00EAA2F567}">
      <dgm:prSet custT="1"/>
      <dgm:spPr/>
      <dgm:t>
        <a:bodyPr/>
        <a:lstStyle/>
        <a:p>
          <a:r>
            <a:rPr lang="mn-MN" sz="1600" dirty="0" smtClean="0">
              <a:latin typeface="Times New Roman" panose="02020603050405020304" pitchFamily="18" charset="0"/>
              <a:cs typeface="Times New Roman" panose="02020603050405020304" pitchFamily="18" charset="0"/>
            </a:rPr>
            <a:t>Яаралтай үеийн тусламж үйлчилгээ (27.7 хувь),  </a:t>
          </a:r>
          <a:endParaRPr lang="en-US" sz="1600" dirty="0">
            <a:latin typeface="Times New Roman" panose="02020603050405020304" pitchFamily="18" charset="0"/>
            <a:cs typeface="Times New Roman" panose="02020603050405020304" pitchFamily="18" charset="0"/>
          </a:endParaRPr>
        </a:p>
      </dgm:t>
    </dgm:pt>
    <dgm:pt modelId="{57B5258B-43AF-4659-B979-44677B0C311C}" type="parTrans" cxnId="{81E70C66-F71A-486E-A1A2-62A0652B8724}">
      <dgm:prSet/>
      <dgm:spPr/>
      <dgm:t>
        <a:bodyPr/>
        <a:lstStyle/>
        <a:p>
          <a:endParaRPr lang="en-US">
            <a:latin typeface="Times New Roman" panose="02020603050405020304" pitchFamily="18" charset="0"/>
            <a:cs typeface="Times New Roman" panose="02020603050405020304" pitchFamily="18" charset="0"/>
          </a:endParaRPr>
        </a:p>
      </dgm:t>
    </dgm:pt>
    <dgm:pt modelId="{1A7FA5F7-2633-4F09-9725-B4D68CBC7993}" type="sibTrans" cxnId="{81E70C66-F71A-486E-A1A2-62A0652B8724}">
      <dgm:prSet/>
      <dgm:spPr/>
      <dgm:t>
        <a:bodyPr/>
        <a:lstStyle/>
        <a:p>
          <a:endParaRPr lang="en-US">
            <a:latin typeface="Times New Roman" panose="02020603050405020304" pitchFamily="18" charset="0"/>
            <a:cs typeface="Times New Roman" panose="02020603050405020304" pitchFamily="18" charset="0"/>
          </a:endParaRPr>
        </a:p>
      </dgm:t>
    </dgm:pt>
    <dgm:pt modelId="{0B772F5D-8DCB-4319-9F0B-7210B1704EE3}">
      <dgm:prSet custT="1"/>
      <dgm:spPr/>
      <dgm:t>
        <a:bodyPr/>
        <a:lstStyle/>
        <a:p>
          <a:r>
            <a:rPr lang="mn-MN" sz="1600" dirty="0" smtClean="0">
              <a:latin typeface="Times New Roman" panose="02020603050405020304" pitchFamily="18" charset="0"/>
              <a:cs typeface="Times New Roman" panose="02020603050405020304" pitchFamily="18" charset="0"/>
            </a:rPr>
            <a:t>Ахмад настанд үзүүлэх тусламж үйлчилгээ (26.52 хувь) </a:t>
          </a:r>
          <a:endParaRPr lang="en-US" sz="1600" dirty="0">
            <a:latin typeface="Times New Roman" panose="02020603050405020304" pitchFamily="18" charset="0"/>
            <a:cs typeface="Times New Roman" panose="02020603050405020304" pitchFamily="18" charset="0"/>
          </a:endParaRPr>
        </a:p>
      </dgm:t>
    </dgm:pt>
    <dgm:pt modelId="{35FCB5A6-4D80-46FB-80A4-BAD65E5B43F1}" type="parTrans" cxnId="{859CF8F4-ED3B-430B-83CF-661BA1C98341}">
      <dgm:prSet/>
      <dgm:spPr/>
      <dgm:t>
        <a:bodyPr/>
        <a:lstStyle/>
        <a:p>
          <a:endParaRPr lang="en-US">
            <a:latin typeface="Times New Roman" panose="02020603050405020304" pitchFamily="18" charset="0"/>
            <a:cs typeface="Times New Roman" panose="02020603050405020304" pitchFamily="18" charset="0"/>
          </a:endParaRPr>
        </a:p>
      </dgm:t>
    </dgm:pt>
    <dgm:pt modelId="{982E4C7A-E6C3-4BFE-A864-4774EB262E00}" type="sibTrans" cxnId="{859CF8F4-ED3B-430B-83CF-661BA1C98341}">
      <dgm:prSet/>
      <dgm:spPr/>
      <dgm:t>
        <a:bodyPr/>
        <a:lstStyle/>
        <a:p>
          <a:endParaRPr lang="en-US">
            <a:latin typeface="Times New Roman" panose="02020603050405020304" pitchFamily="18" charset="0"/>
            <a:cs typeface="Times New Roman" panose="02020603050405020304" pitchFamily="18" charset="0"/>
          </a:endParaRPr>
        </a:p>
      </dgm:t>
    </dgm:pt>
    <dgm:pt modelId="{F114A819-39EE-4FFB-B960-4ACA795A898C}" type="pres">
      <dgm:prSet presAssocID="{EAFFD147-9C17-4F58-A82D-475049727349}" presName="Name0" presStyleCnt="0">
        <dgm:presLayoutVars>
          <dgm:dir/>
          <dgm:resizeHandles val="exact"/>
        </dgm:presLayoutVars>
      </dgm:prSet>
      <dgm:spPr/>
      <dgm:t>
        <a:bodyPr/>
        <a:lstStyle/>
        <a:p>
          <a:endParaRPr lang="en-US"/>
        </a:p>
      </dgm:t>
    </dgm:pt>
    <dgm:pt modelId="{95EB8DC1-DE00-4FC9-96DE-D019CE16B1C5}" type="pres">
      <dgm:prSet presAssocID="{2E679F57-B041-475C-9AE0-C98ECA8972D6}" presName="composite" presStyleCnt="0"/>
      <dgm:spPr/>
      <dgm:t>
        <a:bodyPr/>
        <a:lstStyle/>
        <a:p>
          <a:endParaRPr lang="en-US"/>
        </a:p>
      </dgm:t>
    </dgm:pt>
    <dgm:pt modelId="{1FAA2682-7922-4993-BA06-8F3C713E4881}" type="pres">
      <dgm:prSet presAssocID="{2E679F57-B041-475C-9AE0-C98ECA8972D6}" presName="bgChev" presStyleLbl="node1" presStyleIdx="0" presStyleCnt="5"/>
      <dgm:spPr/>
      <dgm:t>
        <a:bodyPr/>
        <a:lstStyle/>
        <a:p>
          <a:endParaRPr lang="en-US"/>
        </a:p>
      </dgm:t>
    </dgm:pt>
    <dgm:pt modelId="{0DBF36F9-FF29-4F9B-B846-C6EDBC01CF6E}" type="pres">
      <dgm:prSet presAssocID="{2E679F57-B041-475C-9AE0-C98ECA8972D6}" presName="txNode" presStyleLbl="fgAcc1" presStyleIdx="0" presStyleCnt="5" custScaleX="139170" custScaleY="117212">
        <dgm:presLayoutVars>
          <dgm:bulletEnabled val="1"/>
        </dgm:presLayoutVars>
      </dgm:prSet>
      <dgm:spPr/>
      <dgm:t>
        <a:bodyPr/>
        <a:lstStyle/>
        <a:p>
          <a:endParaRPr lang="en-US"/>
        </a:p>
      </dgm:t>
    </dgm:pt>
    <dgm:pt modelId="{B6544272-DA20-48B4-99C8-227E40B046CB}" type="pres">
      <dgm:prSet presAssocID="{24EE5DC6-0070-431C-AB8B-8982C0C8D665}" presName="compositeSpace" presStyleCnt="0"/>
      <dgm:spPr/>
      <dgm:t>
        <a:bodyPr/>
        <a:lstStyle/>
        <a:p>
          <a:endParaRPr lang="en-US"/>
        </a:p>
      </dgm:t>
    </dgm:pt>
    <dgm:pt modelId="{2D3791AF-090B-44EC-A9CE-9FA6382C865A}" type="pres">
      <dgm:prSet presAssocID="{D2D21606-7ABD-4C1A-9784-4C4A3F4FAC86}" presName="composite" presStyleCnt="0"/>
      <dgm:spPr/>
      <dgm:t>
        <a:bodyPr/>
        <a:lstStyle/>
        <a:p>
          <a:endParaRPr lang="en-US"/>
        </a:p>
      </dgm:t>
    </dgm:pt>
    <dgm:pt modelId="{EF93EBAD-F880-4C8B-9667-F1BB2DEB8ABB}" type="pres">
      <dgm:prSet presAssocID="{D2D21606-7ABD-4C1A-9784-4C4A3F4FAC86}" presName="bgChev" presStyleLbl="node1" presStyleIdx="1" presStyleCnt="5"/>
      <dgm:spPr/>
      <dgm:t>
        <a:bodyPr/>
        <a:lstStyle/>
        <a:p>
          <a:endParaRPr lang="en-US"/>
        </a:p>
      </dgm:t>
    </dgm:pt>
    <dgm:pt modelId="{AD5A65EA-0EAD-4418-ACF8-B921A9E1E4EF}" type="pres">
      <dgm:prSet presAssocID="{D2D21606-7ABD-4C1A-9784-4C4A3F4FAC86}" presName="txNode" presStyleLbl="fgAcc1" presStyleIdx="1" presStyleCnt="5" custScaleX="139170" custScaleY="117212">
        <dgm:presLayoutVars>
          <dgm:bulletEnabled val="1"/>
        </dgm:presLayoutVars>
      </dgm:prSet>
      <dgm:spPr/>
      <dgm:t>
        <a:bodyPr/>
        <a:lstStyle/>
        <a:p>
          <a:endParaRPr lang="en-US"/>
        </a:p>
      </dgm:t>
    </dgm:pt>
    <dgm:pt modelId="{247E04F9-ED6A-42AF-B21A-143E6F4F09F0}" type="pres">
      <dgm:prSet presAssocID="{AF72327E-26A9-4378-9742-1FFB90696B56}" presName="compositeSpace" presStyleCnt="0"/>
      <dgm:spPr/>
      <dgm:t>
        <a:bodyPr/>
        <a:lstStyle/>
        <a:p>
          <a:endParaRPr lang="en-US"/>
        </a:p>
      </dgm:t>
    </dgm:pt>
    <dgm:pt modelId="{649CBCE2-7740-4D3F-B34E-4C8792AD86A5}" type="pres">
      <dgm:prSet presAssocID="{BD3F98D8-49FD-41E3-965F-63F3DD8C0E0F}" presName="composite" presStyleCnt="0"/>
      <dgm:spPr/>
      <dgm:t>
        <a:bodyPr/>
        <a:lstStyle/>
        <a:p>
          <a:endParaRPr lang="en-US"/>
        </a:p>
      </dgm:t>
    </dgm:pt>
    <dgm:pt modelId="{BA696B3D-8134-451A-B6CE-BD0E96AC40FD}" type="pres">
      <dgm:prSet presAssocID="{BD3F98D8-49FD-41E3-965F-63F3DD8C0E0F}" presName="bgChev" presStyleLbl="node1" presStyleIdx="2" presStyleCnt="5"/>
      <dgm:spPr/>
      <dgm:t>
        <a:bodyPr/>
        <a:lstStyle/>
        <a:p>
          <a:endParaRPr lang="en-US"/>
        </a:p>
      </dgm:t>
    </dgm:pt>
    <dgm:pt modelId="{BDAF6AF4-3381-49B7-B1D9-5900903043CF}" type="pres">
      <dgm:prSet presAssocID="{BD3F98D8-49FD-41E3-965F-63F3DD8C0E0F}" presName="txNode" presStyleLbl="fgAcc1" presStyleIdx="2" presStyleCnt="5" custScaleX="139170" custScaleY="117212">
        <dgm:presLayoutVars>
          <dgm:bulletEnabled val="1"/>
        </dgm:presLayoutVars>
      </dgm:prSet>
      <dgm:spPr/>
      <dgm:t>
        <a:bodyPr/>
        <a:lstStyle/>
        <a:p>
          <a:endParaRPr lang="en-US"/>
        </a:p>
      </dgm:t>
    </dgm:pt>
    <dgm:pt modelId="{3E4B1D22-C229-4C2C-86C8-7247295AED6D}" type="pres">
      <dgm:prSet presAssocID="{08FBB046-406F-4885-BE58-CBBFCD5AF14E}" presName="compositeSpace" presStyleCnt="0"/>
      <dgm:spPr/>
      <dgm:t>
        <a:bodyPr/>
        <a:lstStyle/>
        <a:p>
          <a:endParaRPr lang="en-US"/>
        </a:p>
      </dgm:t>
    </dgm:pt>
    <dgm:pt modelId="{FA2FB711-8A6A-450A-A088-95EC2ACFD07B}" type="pres">
      <dgm:prSet presAssocID="{4FDC5376-6FEC-442F-84B0-1F00EAA2F567}" presName="composite" presStyleCnt="0"/>
      <dgm:spPr/>
      <dgm:t>
        <a:bodyPr/>
        <a:lstStyle/>
        <a:p>
          <a:endParaRPr lang="en-US"/>
        </a:p>
      </dgm:t>
    </dgm:pt>
    <dgm:pt modelId="{189F8EBC-07E5-4585-ADFA-F8D0312E6B9A}" type="pres">
      <dgm:prSet presAssocID="{4FDC5376-6FEC-442F-84B0-1F00EAA2F567}" presName="bgChev" presStyleLbl="node1" presStyleIdx="3" presStyleCnt="5"/>
      <dgm:spPr/>
      <dgm:t>
        <a:bodyPr/>
        <a:lstStyle/>
        <a:p>
          <a:endParaRPr lang="en-US"/>
        </a:p>
      </dgm:t>
    </dgm:pt>
    <dgm:pt modelId="{B31D03ED-D729-49D2-9016-5F11E2EDB968}" type="pres">
      <dgm:prSet presAssocID="{4FDC5376-6FEC-442F-84B0-1F00EAA2F567}" presName="txNode" presStyleLbl="fgAcc1" presStyleIdx="3" presStyleCnt="5" custScaleX="139170" custScaleY="117212">
        <dgm:presLayoutVars>
          <dgm:bulletEnabled val="1"/>
        </dgm:presLayoutVars>
      </dgm:prSet>
      <dgm:spPr/>
      <dgm:t>
        <a:bodyPr/>
        <a:lstStyle/>
        <a:p>
          <a:endParaRPr lang="en-US"/>
        </a:p>
      </dgm:t>
    </dgm:pt>
    <dgm:pt modelId="{229EBCD8-368A-4507-ADEC-7D6DA2B5ADF9}" type="pres">
      <dgm:prSet presAssocID="{1A7FA5F7-2633-4F09-9725-B4D68CBC7993}" presName="compositeSpace" presStyleCnt="0"/>
      <dgm:spPr/>
      <dgm:t>
        <a:bodyPr/>
        <a:lstStyle/>
        <a:p>
          <a:endParaRPr lang="en-US"/>
        </a:p>
      </dgm:t>
    </dgm:pt>
    <dgm:pt modelId="{16D9AD94-D0AC-444E-952C-58851B67B836}" type="pres">
      <dgm:prSet presAssocID="{0B772F5D-8DCB-4319-9F0B-7210B1704EE3}" presName="composite" presStyleCnt="0"/>
      <dgm:spPr/>
      <dgm:t>
        <a:bodyPr/>
        <a:lstStyle/>
        <a:p>
          <a:endParaRPr lang="en-US"/>
        </a:p>
      </dgm:t>
    </dgm:pt>
    <dgm:pt modelId="{116F6714-F074-4E32-AB15-89AE45F6EFD5}" type="pres">
      <dgm:prSet presAssocID="{0B772F5D-8DCB-4319-9F0B-7210B1704EE3}" presName="bgChev" presStyleLbl="node1" presStyleIdx="4" presStyleCnt="5"/>
      <dgm:spPr/>
      <dgm:t>
        <a:bodyPr/>
        <a:lstStyle/>
        <a:p>
          <a:endParaRPr lang="en-US"/>
        </a:p>
      </dgm:t>
    </dgm:pt>
    <dgm:pt modelId="{3914188D-04FA-4C04-815E-229C490722D3}" type="pres">
      <dgm:prSet presAssocID="{0B772F5D-8DCB-4319-9F0B-7210B1704EE3}" presName="txNode" presStyleLbl="fgAcc1" presStyleIdx="4" presStyleCnt="5" custScaleX="139170" custScaleY="117212">
        <dgm:presLayoutVars>
          <dgm:bulletEnabled val="1"/>
        </dgm:presLayoutVars>
      </dgm:prSet>
      <dgm:spPr/>
      <dgm:t>
        <a:bodyPr/>
        <a:lstStyle/>
        <a:p>
          <a:endParaRPr lang="en-US"/>
        </a:p>
      </dgm:t>
    </dgm:pt>
  </dgm:ptLst>
  <dgm:cxnLst>
    <dgm:cxn modelId="{DF14CF37-B5ED-48CB-9A2A-DEDA1351079A}" type="presOf" srcId="{0B772F5D-8DCB-4319-9F0B-7210B1704EE3}" destId="{3914188D-04FA-4C04-815E-229C490722D3}" srcOrd="0" destOrd="0" presId="urn:microsoft.com/office/officeart/2005/8/layout/chevronAccent+Icon"/>
    <dgm:cxn modelId="{F0EB0300-ECF4-4625-B632-22BC1B35FDAF}" type="presOf" srcId="{EAFFD147-9C17-4F58-A82D-475049727349}" destId="{F114A819-39EE-4FFB-B960-4ACA795A898C}" srcOrd="0" destOrd="0" presId="urn:microsoft.com/office/officeart/2005/8/layout/chevronAccent+Icon"/>
    <dgm:cxn modelId="{1D213079-E7DF-4DC6-B0F9-D41E9CD2C701}" srcId="{EAFFD147-9C17-4F58-A82D-475049727349}" destId="{D2D21606-7ABD-4C1A-9784-4C4A3F4FAC86}" srcOrd="1" destOrd="0" parTransId="{6B41A3DB-F6F9-4CD2-A7B2-598B0654BB65}" sibTransId="{AF72327E-26A9-4378-9742-1FFB90696B56}"/>
    <dgm:cxn modelId="{7440F767-44CB-41AC-A3A0-2AC4AA00719B}" srcId="{EAFFD147-9C17-4F58-A82D-475049727349}" destId="{BD3F98D8-49FD-41E3-965F-63F3DD8C0E0F}" srcOrd="2" destOrd="0" parTransId="{8F75DA8C-29A2-4272-BFD7-C566F5BBD8BD}" sibTransId="{08FBB046-406F-4885-BE58-CBBFCD5AF14E}"/>
    <dgm:cxn modelId="{F64ADD6A-B5BD-4696-B2F6-AC8CC7D17B2F}" type="presOf" srcId="{4FDC5376-6FEC-442F-84B0-1F00EAA2F567}" destId="{B31D03ED-D729-49D2-9016-5F11E2EDB968}" srcOrd="0" destOrd="0" presId="urn:microsoft.com/office/officeart/2005/8/layout/chevronAccent+Icon"/>
    <dgm:cxn modelId="{81E70C66-F71A-486E-A1A2-62A0652B8724}" srcId="{EAFFD147-9C17-4F58-A82D-475049727349}" destId="{4FDC5376-6FEC-442F-84B0-1F00EAA2F567}" srcOrd="3" destOrd="0" parTransId="{57B5258B-43AF-4659-B979-44677B0C311C}" sibTransId="{1A7FA5F7-2633-4F09-9725-B4D68CBC7993}"/>
    <dgm:cxn modelId="{BDD4A9A0-3BB6-4086-8C35-9AEF4BAB14BD}" type="presOf" srcId="{BD3F98D8-49FD-41E3-965F-63F3DD8C0E0F}" destId="{BDAF6AF4-3381-49B7-B1D9-5900903043CF}" srcOrd="0" destOrd="0" presId="urn:microsoft.com/office/officeart/2005/8/layout/chevronAccent+Icon"/>
    <dgm:cxn modelId="{44568640-2791-43D7-B168-1D605234A50D}" type="presOf" srcId="{D2D21606-7ABD-4C1A-9784-4C4A3F4FAC86}" destId="{AD5A65EA-0EAD-4418-ACF8-B921A9E1E4EF}" srcOrd="0" destOrd="0" presId="urn:microsoft.com/office/officeart/2005/8/layout/chevronAccent+Icon"/>
    <dgm:cxn modelId="{DC11C17F-FF4E-4A53-BFFE-6A52609FB2AF}" type="presOf" srcId="{2E679F57-B041-475C-9AE0-C98ECA8972D6}" destId="{0DBF36F9-FF29-4F9B-B846-C6EDBC01CF6E}" srcOrd="0" destOrd="0" presId="urn:microsoft.com/office/officeart/2005/8/layout/chevronAccent+Icon"/>
    <dgm:cxn modelId="{478C05B3-C89B-4976-A7C8-D9F5EF970FD2}" srcId="{EAFFD147-9C17-4F58-A82D-475049727349}" destId="{2E679F57-B041-475C-9AE0-C98ECA8972D6}" srcOrd="0" destOrd="0" parTransId="{93E9E432-149F-4138-9647-44EE147CEA6A}" sibTransId="{24EE5DC6-0070-431C-AB8B-8982C0C8D665}"/>
    <dgm:cxn modelId="{859CF8F4-ED3B-430B-83CF-661BA1C98341}" srcId="{EAFFD147-9C17-4F58-A82D-475049727349}" destId="{0B772F5D-8DCB-4319-9F0B-7210B1704EE3}" srcOrd="4" destOrd="0" parTransId="{35FCB5A6-4D80-46FB-80A4-BAD65E5B43F1}" sibTransId="{982E4C7A-E6C3-4BFE-A864-4774EB262E00}"/>
    <dgm:cxn modelId="{DDF712FD-9586-4229-8ED9-285094E99248}" type="presParOf" srcId="{F114A819-39EE-4FFB-B960-4ACA795A898C}" destId="{95EB8DC1-DE00-4FC9-96DE-D019CE16B1C5}" srcOrd="0" destOrd="0" presId="urn:microsoft.com/office/officeart/2005/8/layout/chevronAccent+Icon"/>
    <dgm:cxn modelId="{74F9B14C-4180-4346-9818-D5CFC0BEF7F2}" type="presParOf" srcId="{95EB8DC1-DE00-4FC9-96DE-D019CE16B1C5}" destId="{1FAA2682-7922-4993-BA06-8F3C713E4881}" srcOrd="0" destOrd="0" presId="urn:microsoft.com/office/officeart/2005/8/layout/chevronAccent+Icon"/>
    <dgm:cxn modelId="{2D4FBF72-B5FE-4FD2-B63D-ECD8822A7F23}" type="presParOf" srcId="{95EB8DC1-DE00-4FC9-96DE-D019CE16B1C5}" destId="{0DBF36F9-FF29-4F9B-B846-C6EDBC01CF6E}" srcOrd="1" destOrd="0" presId="urn:microsoft.com/office/officeart/2005/8/layout/chevronAccent+Icon"/>
    <dgm:cxn modelId="{471709FD-448A-4E4A-B761-30121F0B70AE}" type="presParOf" srcId="{F114A819-39EE-4FFB-B960-4ACA795A898C}" destId="{B6544272-DA20-48B4-99C8-227E40B046CB}" srcOrd="1" destOrd="0" presId="urn:microsoft.com/office/officeart/2005/8/layout/chevronAccent+Icon"/>
    <dgm:cxn modelId="{DF18CE33-DC99-494E-812B-371AF8010E6D}" type="presParOf" srcId="{F114A819-39EE-4FFB-B960-4ACA795A898C}" destId="{2D3791AF-090B-44EC-A9CE-9FA6382C865A}" srcOrd="2" destOrd="0" presId="urn:microsoft.com/office/officeart/2005/8/layout/chevronAccent+Icon"/>
    <dgm:cxn modelId="{2A8E4654-A104-4BA5-B694-875057155405}" type="presParOf" srcId="{2D3791AF-090B-44EC-A9CE-9FA6382C865A}" destId="{EF93EBAD-F880-4C8B-9667-F1BB2DEB8ABB}" srcOrd="0" destOrd="0" presId="urn:microsoft.com/office/officeart/2005/8/layout/chevronAccent+Icon"/>
    <dgm:cxn modelId="{3940983D-69B8-484D-9CB9-0380933D1692}" type="presParOf" srcId="{2D3791AF-090B-44EC-A9CE-9FA6382C865A}" destId="{AD5A65EA-0EAD-4418-ACF8-B921A9E1E4EF}" srcOrd="1" destOrd="0" presId="urn:microsoft.com/office/officeart/2005/8/layout/chevronAccent+Icon"/>
    <dgm:cxn modelId="{4AED8F4F-88C6-4615-9906-FEB06ACF1776}" type="presParOf" srcId="{F114A819-39EE-4FFB-B960-4ACA795A898C}" destId="{247E04F9-ED6A-42AF-B21A-143E6F4F09F0}" srcOrd="3" destOrd="0" presId="urn:microsoft.com/office/officeart/2005/8/layout/chevronAccent+Icon"/>
    <dgm:cxn modelId="{C31EC500-7D1E-40EB-8654-09F1C5D497A6}" type="presParOf" srcId="{F114A819-39EE-4FFB-B960-4ACA795A898C}" destId="{649CBCE2-7740-4D3F-B34E-4C8792AD86A5}" srcOrd="4" destOrd="0" presId="urn:microsoft.com/office/officeart/2005/8/layout/chevronAccent+Icon"/>
    <dgm:cxn modelId="{E69A7E69-D72C-4B35-BB3C-E347C4698411}" type="presParOf" srcId="{649CBCE2-7740-4D3F-B34E-4C8792AD86A5}" destId="{BA696B3D-8134-451A-B6CE-BD0E96AC40FD}" srcOrd="0" destOrd="0" presId="urn:microsoft.com/office/officeart/2005/8/layout/chevronAccent+Icon"/>
    <dgm:cxn modelId="{2931838F-6045-46ED-8745-DE688357E72D}" type="presParOf" srcId="{649CBCE2-7740-4D3F-B34E-4C8792AD86A5}" destId="{BDAF6AF4-3381-49B7-B1D9-5900903043CF}" srcOrd="1" destOrd="0" presId="urn:microsoft.com/office/officeart/2005/8/layout/chevronAccent+Icon"/>
    <dgm:cxn modelId="{979DE43A-61F4-4B69-BEC7-A7B782780CF3}" type="presParOf" srcId="{F114A819-39EE-4FFB-B960-4ACA795A898C}" destId="{3E4B1D22-C229-4C2C-86C8-7247295AED6D}" srcOrd="5" destOrd="0" presId="urn:microsoft.com/office/officeart/2005/8/layout/chevronAccent+Icon"/>
    <dgm:cxn modelId="{F7173795-E617-4220-8C89-DF59BB5B97B5}" type="presParOf" srcId="{F114A819-39EE-4FFB-B960-4ACA795A898C}" destId="{FA2FB711-8A6A-450A-A088-95EC2ACFD07B}" srcOrd="6" destOrd="0" presId="urn:microsoft.com/office/officeart/2005/8/layout/chevronAccent+Icon"/>
    <dgm:cxn modelId="{44F7D80E-1E79-474E-8CB9-D1E92DA42355}" type="presParOf" srcId="{FA2FB711-8A6A-450A-A088-95EC2ACFD07B}" destId="{189F8EBC-07E5-4585-ADFA-F8D0312E6B9A}" srcOrd="0" destOrd="0" presId="urn:microsoft.com/office/officeart/2005/8/layout/chevronAccent+Icon"/>
    <dgm:cxn modelId="{409B702F-D57D-4478-9E8A-EA9331BBDA32}" type="presParOf" srcId="{FA2FB711-8A6A-450A-A088-95EC2ACFD07B}" destId="{B31D03ED-D729-49D2-9016-5F11E2EDB968}" srcOrd="1" destOrd="0" presId="urn:microsoft.com/office/officeart/2005/8/layout/chevronAccent+Icon"/>
    <dgm:cxn modelId="{CE28F48A-73DF-442B-A9AE-A5F43E385D71}" type="presParOf" srcId="{F114A819-39EE-4FFB-B960-4ACA795A898C}" destId="{229EBCD8-368A-4507-ADEC-7D6DA2B5ADF9}" srcOrd="7" destOrd="0" presId="urn:microsoft.com/office/officeart/2005/8/layout/chevronAccent+Icon"/>
    <dgm:cxn modelId="{474DAD60-5856-45D0-ADAD-689F773454AF}" type="presParOf" srcId="{F114A819-39EE-4FFB-B960-4ACA795A898C}" destId="{16D9AD94-D0AC-444E-952C-58851B67B836}" srcOrd="8" destOrd="0" presId="urn:microsoft.com/office/officeart/2005/8/layout/chevronAccent+Icon"/>
    <dgm:cxn modelId="{9351E536-F2AE-4CCA-AD68-3A091129E271}" type="presParOf" srcId="{16D9AD94-D0AC-444E-952C-58851B67B836}" destId="{116F6714-F074-4E32-AB15-89AE45F6EFD5}" srcOrd="0" destOrd="0" presId="urn:microsoft.com/office/officeart/2005/8/layout/chevronAccent+Icon"/>
    <dgm:cxn modelId="{C7EDAF5A-A6CF-4CBB-8C94-83B11AFA51DF}" type="presParOf" srcId="{16D9AD94-D0AC-444E-952C-58851B67B836}" destId="{3914188D-04FA-4C04-815E-229C490722D3}" srcOrd="1" destOrd="0" presId="urn:microsoft.com/office/officeart/2005/8/layout/chevronAccent+Icon"/>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AD4E0A1-2FAA-4C4F-A963-A18676DD2709}" type="doc">
      <dgm:prSet loTypeId="urn:microsoft.com/office/officeart/2011/layout/CircleProcess" loCatId="officeonline" qsTypeId="urn:microsoft.com/office/officeart/2005/8/quickstyle/simple1" qsCatId="simple" csTypeId="urn:microsoft.com/office/officeart/2005/8/colors/colorful2" csCatId="colorful" phldr="1"/>
      <dgm:spPr/>
      <dgm:t>
        <a:bodyPr/>
        <a:lstStyle/>
        <a:p>
          <a:endParaRPr lang="en-US"/>
        </a:p>
      </dgm:t>
    </dgm:pt>
    <dgm:pt modelId="{59A0B26A-2973-451B-9ADA-6468D9C1A82E}">
      <dgm:prSet custT="1"/>
      <dgm:spPr/>
      <dgm:t>
        <a:bodyPr/>
        <a:lstStyle/>
        <a:p>
          <a:r>
            <a:rPr lang="en-US" sz="1800" b="1" dirty="0" smtClean="0">
              <a:latin typeface="Times New Roman" panose="02020603050405020304" pitchFamily="18" charset="0"/>
              <a:cs typeface="Times New Roman" panose="02020603050405020304" pitchFamily="18" charset="0"/>
            </a:rPr>
            <a:t>1990</a:t>
          </a:r>
          <a:r>
            <a:rPr lang="mn-MN" sz="1800" b="1" dirty="0" smtClean="0">
              <a:latin typeface="Times New Roman" panose="02020603050405020304" pitchFamily="18" charset="0"/>
              <a:cs typeface="Times New Roman" panose="02020603050405020304" pitchFamily="18" charset="0"/>
            </a:rPr>
            <a:t>-с өмнө Семашко загвар</a:t>
          </a:r>
          <a:endParaRPr lang="en-US" sz="1800" b="1" dirty="0">
            <a:latin typeface="Times New Roman" panose="02020603050405020304" pitchFamily="18" charset="0"/>
            <a:cs typeface="Times New Roman" panose="02020603050405020304" pitchFamily="18" charset="0"/>
          </a:endParaRPr>
        </a:p>
      </dgm:t>
    </dgm:pt>
    <dgm:pt modelId="{485F4D2F-583A-4E49-8439-7E9505C9635E}" type="parTrans" cxnId="{3B32756D-B3E5-411D-8FF5-9443D03E0512}">
      <dgm:prSet/>
      <dgm:spPr/>
      <dgm:t>
        <a:bodyPr/>
        <a:lstStyle/>
        <a:p>
          <a:endParaRPr lang="en-US" sz="1800" b="1">
            <a:latin typeface="Times New Roman" panose="02020603050405020304" pitchFamily="18" charset="0"/>
            <a:cs typeface="Times New Roman" panose="02020603050405020304" pitchFamily="18" charset="0"/>
          </a:endParaRPr>
        </a:p>
      </dgm:t>
    </dgm:pt>
    <dgm:pt modelId="{82DF06A8-49E6-4C50-8190-748A5D28FD6E}" type="sibTrans" cxnId="{3B32756D-B3E5-411D-8FF5-9443D03E0512}">
      <dgm:prSet/>
      <dgm:spPr/>
      <dgm:t>
        <a:bodyPr/>
        <a:lstStyle/>
        <a:p>
          <a:endParaRPr lang="en-US" sz="1800" b="1">
            <a:latin typeface="Times New Roman" panose="02020603050405020304" pitchFamily="18" charset="0"/>
            <a:cs typeface="Times New Roman" panose="02020603050405020304" pitchFamily="18" charset="0"/>
          </a:endParaRPr>
        </a:p>
      </dgm:t>
    </dgm:pt>
    <dgm:pt modelId="{8159643A-818D-4545-AFE5-29FC064B1AAA}">
      <dgm:prSet custT="1"/>
      <dgm:spPr/>
      <dgm:t>
        <a:bodyPr/>
        <a:lstStyle/>
        <a:p>
          <a:pPr algn="ctr">
            <a:buFont typeface="Courier New" panose="02070309020205020404" pitchFamily="49" charset="0"/>
            <a:buNone/>
          </a:pPr>
          <a:endParaRPr lang="en-US" sz="1800" b="1" dirty="0" smtClean="0">
            <a:latin typeface="Times New Roman" panose="02020603050405020304" pitchFamily="18" charset="0"/>
            <a:cs typeface="Times New Roman" panose="02020603050405020304" pitchFamily="18" charset="0"/>
          </a:endParaRPr>
        </a:p>
        <a:p>
          <a:pPr algn="ctr">
            <a:buFont typeface="Courier New" panose="02070309020205020404" pitchFamily="49" charset="0"/>
            <a:buNone/>
          </a:pPr>
          <a:r>
            <a:rPr lang="en-US" sz="1800" b="1" dirty="0" smtClean="0">
              <a:latin typeface="Times New Roman" panose="02020603050405020304" pitchFamily="18" charset="0"/>
              <a:cs typeface="Times New Roman" panose="02020603050405020304" pitchFamily="18" charset="0"/>
            </a:rPr>
            <a:t>1994</a:t>
          </a:r>
        </a:p>
        <a:p>
          <a:pPr algn="ctr">
            <a:buFont typeface="Courier New" panose="02070309020205020404" pitchFamily="49" charset="0"/>
            <a:buNone/>
          </a:pPr>
          <a:r>
            <a:rPr lang="mn-MN" sz="1800" b="1" dirty="0" smtClean="0">
              <a:latin typeface="Times New Roman" panose="02020603050405020304" pitchFamily="18" charset="0"/>
              <a:cs typeface="Times New Roman" panose="02020603050405020304" pitchFamily="18" charset="0"/>
            </a:rPr>
            <a:t>Эрүүл мэндийн даатгал</a:t>
          </a:r>
          <a:endParaRPr lang="en-US" sz="1800" b="1" dirty="0" smtClean="0">
            <a:latin typeface="Times New Roman" panose="02020603050405020304" pitchFamily="18" charset="0"/>
            <a:cs typeface="Times New Roman" panose="02020603050405020304" pitchFamily="18" charset="0"/>
          </a:endParaRPr>
        </a:p>
        <a:p>
          <a:pPr algn="ctr">
            <a:buFont typeface="Courier New" panose="02070309020205020404" pitchFamily="49" charset="0"/>
            <a:buNone/>
          </a:pPr>
          <a:r>
            <a:rPr lang="mn-MN" sz="1800" b="1" dirty="0" smtClean="0">
              <a:latin typeface="Times New Roman" panose="02020603050405020304" pitchFamily="18" charset="0"/>
              <a:cs typeface="Times New Roman" panose="02020603050405020304" pitchFamily="18" charset="0"/>
            </a:rPr>
            <a:t>   </a:t>
          </a:r>
          <a:endParaRPr lang="en-US" sz="1800" b="1" dirty="0">
            <a:latin typeface="Times New Roman" panose="02020603050405020304" pitchFamily="18" charset="0"/>
            <a:cs typeface="Times New Roman" panose="02020603050405020304" pitchFamily="18" charset="0"/>
          </a:endParaRPr>
        </a:p>
      </dgm:t>
    </dgm:pt>
    <dgm:pt modelId="{2AC99ED1-74BC-44F4-AB57-AD4179C7D85F}" type="parTrans" cxnId="{D9DD0A07-3DE1-4FDB-9228-533E0FAB48D9}">
      <dgm:prSet/>
      <dgm:spPr/>
      <dgm:t>
        <a:bodyPr/>
        <a:lstStyle/>
        <a:p>
          <a:endParaRPr lang="en-US" sz="1800" b="1">
            <a:latin typeface="Times New Roman" panose="02020603050405020304" pitchFamily="18" charset="0"/>
            <a:cs typeface="Times New Roman" panose="02020603050405020304" pitchFamily="18" charset="0"/>
          </a:endParaRPr>
        </a:p>
      </dgm:t>
    </dgm:pt>
    <dgm:pt modelId="{384C38D0-1DF9-4571-8437-3CD10BEF2AAE}" type="sibTrans" cxnId="{D9DD0A07-3DE1-4FDB-9228-533E0FAB48D9}">
      <dgm:prSet/>
      <dgm:spPr/>
      <dgm:t>
        <a:bodyPr/>
        <a:lstStyle/>
        <a:p>
          <a:endParaRPr lang="en-US" sz="1800" b="1">
            <a:latin typeface="Times New Roman" panose="02020603050405020304" pitchFamily="18" charset="0"/>
            <a:cs typeface="Times New Roman" panose="02020603050405020304" pitchFamily="18" charset="0"/>
          </a:endParaRPr>
        </a:p>
      </dgm:t>
    </dgm:pt>
    <dgm:pt modelId="{D59A6E49-80F2-47F2-A3F1-A7D3C1042B7A}">
      <dgm:prSet custT="1"/>
      <dgm:spPr/>
      <dgm:t>
        <a:bodyPr/>
        <a:lstStyle/>
        <a:p>
          <a:r>
            <a:rPr lang="en-US" sz="1800" b="1" dirty="0" smtClean="0">
              <a:latin typeface="Times New Roman" panose="02020603050405020304" pitchFamily="18" charset="0"/>
              <a:cs typeface="Times New Roman" panose="02020603050405020304" pitchFamily="18" charset="0"/>
            </a:rPr>
            <a:t>2019</a:t>
          </a:r>
        </a:p>
        <a:p>
          <a:r>
            <a:rPr lang="mn-MN" sz="1700" b="1" dirty="0" smtClean="0">
              <a:latin typeface="Times New Roman" panose="02020603050405020304" pitchFamily="18" charset="0"/>
              <a:cs typeface="Times New Roman" panose="02020603050405020304" pitchFamily="18" charset="0"/>
            </a:rPr>
            <a:t>Стратегийн</a:t>
          </a:r>
          <a:r>
            <a:rPr lang="mn-MN" sz="1800" b="1" dirty="0" smtClean="0">
              <a:latin typeface="Times New Roman" panose="02020603050405020304" pitchFamily="18" charset="0"/>
              <a:cs typeface="Times New Roman" panose="02020603050405020304" pitchFamily="18" charset="0"/>
            </a:rPr>
            <a:t> худалдан авалт </a:t>
          </a:r>
          <a:r>
            <a:rPr lang="en-US" sz="1800" b="1" dirty="0" smtClean="0">
              <a:latin typeface="Times New Roman" panose="02020603050405020304" pitchFamily="18" charset="0"/>
              <a:cs typeface="Times New Roman" panose="02020603050405020304" pitchFamily="18" charset="0"/>
            </a:rPr>
            <a:t> </a:t>
          </a:r>
          <a:endParaRPr lang="en-US" sz="1800" b="1" dirty="0">
            <a:latin typeface="Times New Roman" panose="02020603050405020304" pitchFamily="18" charset="0"/>
            <a:cs typeface="Times New Roman" panose="02020603050405020304" pitchFamily="18" charset="0"/>
          </a:endParaRPr>
        </a:p>
      </dgm:t>
    </dgm:pt>
    <dgm:pt modelId="{0F0347E2-53BF-4AF0-BE04-E562E9D07F8C}" type="parTrans" cxnId="{1DEAA8D5-09D4-43B8-9CE1-38F63628F861}">
      <dgm:prSet/>
      <dgm:spPr/>
      <dgm:t>
        <a:bodyPr/>
        <a:lstStyle/>
        <a:p>
          <a:endParaRPr lang="en-US" sz="1800" b="1">
            <a:latin typeface="Times New Roman" panose="02020603050405020304" pitchFamily="18" charset="0"/>
            <a:cs typeface="Times New Roman" panose="02020603050405020304" pitchFamily="18" charset="0"/>
          </a:endParaRPr>
        </a:p>
      </dgm:t>
    </dgm:pt>
    <dgm:pt modelId="{7E011706-AE0C-4AA0-B690-E8284D94C1FB}" type="sibTrans" cxnId="{1DEAA8D5-09D4-43B8-9CE1-38F63628F861}">
      <dgm:prSet/>
      <dgm:spPr/>
      <dgm:t>
        <a:bodyPr/>
        <a:lstStyle/>
        <a:p>
          <a:endParaRPr lang="en-US" sz="1800" b="1">
            <a:latin typeface="Times New Roman" panose="02020603050405020304" pitchFamily="18" charset="0"/>
            <a:cs typeface="Times New Roman" panose="02020603050405020304" pitchFamily="18" charset="0"/>
          </a:endParaRPr>
        </a:p>
      </dgm:t>
    </dgm:pt>
    <dgm:pt modelId="{B37999E7-C394-42CA-9788-025667B2F148}">
      <dgm:prSet custT="1"/>
      <dgm:spPr/>
      <dgm:t>
        <a:bodyPr/>
        <a:lstStyle/>
        <a:p>
          <a:endParaRPr lang="mn-MN" sz="1800" b="1" dirty="0" smtClean="0">
            <a:latin typeface="Times New Roman" panose="02020603050405020304" pitchFamily="18" charset="0"/>
            <a:cs typeface="Times New Roman" panose="02020603050405020304" pitchFamily="18" charset="0"/>
          </a:endParaRPr>
        </a:p>
        <a:p>
          <a:endParaRPr lang="mn-MN" sz="1800" b="1" dirty="0" smtClean="0">
            <a:latin typeface="Times New Roman" panose="02020603050405020304" pitchFamily="18" charset="0"/>
            <a:cs typeface="Times New Roman" panose="02020603050405020304" pitchFamily="18" charset="0"/>
          </a:endParaRPr>
        </a:p>
        <a:p>
          <a:endParaRPr lang="en-US" sz="1800" b="1" dirty="0">
            <a:latin typeface="Times New Roman" panose="02020603050405020304" pitchFamily="18" charset="0"/>
            <a:cs typeface="Times New Roman" panose="02020603050405020304" pitchFamily="18" charset="0"/>
          </a:endParaRPr>
        </a:p>
      </dgm:t>
    </dgm:pt>
    <dgm:pt modelId="{4E4B7B64-9855-4792-8CF8-036E24B99347}" type="parTrans" cxnId="{60F2516C-41F3-4218-A1D1-062B64CCA51C}">
      <dgm:prSet/>
      <dgm:spPr/>
      <dgm:t>
        <a:bodyPr/>
        <a:lstStyle/>
        <a:p>
          <a:endParaRPr lang="en-US" sz="1800" b="1">
            <a:latin typeface="Times New Roman" panose="02020603050405020304" pitchFamily="18" charset="0"/>
            <a:cs typeface="Times New Roman" panose="02020603050405020304" pitchFamily="18" charset="0"/>
          </a:endParaRPr>
        </a:p>
      </dgm:t>
    </dgm:pt>
    <dgm:pt modelId="{B2DC8013-B540-4718-801F-00BFBC13037A}" type="sibTrans" cxnId="{60F2516C-41F3-4218-A1D1-062B64CCA51C}">
      <dgm:prSet/>
      <dgm:spPr/>
      <dgm:t>
        <a:bodyPr/>
        <a:lstStyle/>
        <a:p>
          <a:endParaRPr lang="en-US" sz="1800" b="1">
            <a:latin typeface="Times New Roman" panose="02020603050405020304" pitchFamily="18" charset="0"/>
            <a:cs typeface="Times New Roman" panose="02020603050405020304" pitchFamily="18" charset="0"/>
          </a:endParaRPr>
        </a:p>
      </dgm:t>
    </dgm:pt>
    <dgm:pt modelId="{687FDF43-8DAF-47FF-BBA9-BE116D32DD38}">
      <dgm:prSet custT="1"/>
      <dgm:spPr/>
      <dgm:t>
        <a:bodyPr/>
        <a:lstStyle/>
        <a:p>
          <a:r>
            <a:rPr lang="mn-MN" sz="1800" b="1" dirty="0" smtClean="0">
              <a:latin typeface="Times New Roman" panose="02020603050405020304" pitchFamily="18" charset="0"/>
              <a:cs typeface="Times New Roman" panose="02020603050405020304" pitchFamily="18" charset="0"/>
            </a:rPr>
            <a:t>Төлбөрт үйлчилгээ</a:t>
          </a:r>
          <a:endParaRPr lang="en-US" sz="1800" b="1" dirty="0">
            <a:latin typeface="Times New Roman" panose="02020603050405020304" pitchFamily="18" charset="0"/>
            <a:cs typeface="Times New Roman" panose="02020603050405020304" pitchFamily="18" charset="0"/>
          </a:endParaRPr>
        </a:p>
      </dgm:t>
    </dgm:pt>
    <dgm:pt modelId="{55147B78-85F0-4549-BBCC-774249D9DD40}" type="parTrans" cxnId="{458F634C-42F4-411D-B96E-297B03434C47}">
      <dgm:prSet/>
      <dgm:spPr/>
      <dgm:t>
        <a:bodyPr/>
        <a:lstStyle/>
        <a:p>
          <a:endParaRPr lang="en-US" sz="1800" b="1">
            <a:latin typeface="Times New Roman" panose="02020603050405020304" pitchFamily="18" charset="0"/>
            <a:cs typeface="Times New Roman" panose="02020603050405020304" pitchFamily="18" charset="0"/>
          </a:endParaRPr>
        </a:p>
      </dgm:t>
    </dgm:pt>
    <dgm:pt modelId="{969411DE-122F-4EB8-878E-AE61B3A35017}" type="sibTrans" cxnId="{458F634C-42F4-411D-B96E-297B03434C47}">
      <dgm:prSet/>
      <dgm:spPr/>
      <dgm:t>
        <a:bodyPr/>
        <a:lstStyle/>
        <a:p>
          <a:endParaRPr lang="en-US" sz="1800" b="1">
            <a:latin typeface="Times New Roman" panose="02020603050405020304" pitchFamily="18" charset="0"/>
            <a:cs typeface="Times New Roman" panose="02020603050405020304" pitchFamily="18" charset="0"/>
          </a:endParaRPr>
        </a:p>
      </dgm:t>
    </dgm:pt>
    <dgm:pt modelId="{B413B2AA-D0BA-442E-93DE-C9B1B5CBEF27}">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mn-MN" sz="1600" b="1" dirty="0" smtClean="0">
              <a:latin typeface="Times New Roman" panose="02020603050405020304" pitchFamily="18" charset="0"/>
              <a:cs typeface="Times New Roman" panose="02020603050405020304" pitchFamily="18" charset="0"/>
            </a:rPr>
            <a:t>Эдийн засгийн ангилал</a:t>
          </a:r>
          <a:endParaRPr lang="en-US" sz="1600" b="1" dirty="0" smtClean="0">
            <a:latin typeface="Times New Roman" panose="02020603050405020304" pitchFamily="18" charset="0"/>
            <a:cs typeface="Times New Roman" panose="02020603050405020304" pitchFamily="18" charset="0"/>
          </a:endParaRPr>
        </a:p>
        <a:p>
          <a:pPr lvl="0" defTabSz="711200">
            <a:lnSpc>
              <a:spcPct val="90000"/>
            </a:lnSpc>
            <a:spcBef>
              <a:spcPct val="0"/>
            </a:spcBef>
            <a:spcAft>
              <a:spcPct val="35000"/>
            </a:spcAft>
          </a:pPr>
          <a:endParaRPr lang="en-US" sz="1600" b="1" dirty="0">
            <a:latin typeface="Times New Roman" panose="02020603050405020304" pitchFamily="18" charset="0"/>
            <a:cs typeface="Times New Roman" panose="02020603050405020304" pitchFamily="18" charset="0"/>
          </a:endParaRPr>
        </a:p>
      </dgm:t>
    </dgm:pt>
    <dgm:pt modelId="{0127CF8A-EA70-4E3A-B586-59DCBD2B9903}" type="parTrans" cxnId="{4E42906E-5DD9-481D-B2D3-7DE422C75C1C}">
      <dgm:prSet/>
      <dgm:spPr/>
      <dgm:t>
        <a:bodyPr/>
        <a:lstStyle/>
        <a:p>
          <a:endParaRPr lang="en-US" sz="1800" b="1">
            <a:latin typeface="Times New Roman" panose="02020603050405020304" pitchFamily="18" charset="0"/>
            <a:cs typeface="Times New Roman" panose="02020603050405020304" pitchFamily="18" charset="0"/>
          </a:endParaRPr>
        </a:p>
      </dgm:t>
    </dgm:pt>
    <dgm:pt modelId="{BB49540D-CE59-43A3-AC34-8E21B754ADA8}" type="sibTrans" cxnId="{4E42906E-5DD9-481D-B2D3-7DE422C75C1C}">
      <dgm:prSet/>
      <dgm:spPr/>
      <dgm:t>
        <a:bodyPr/>
        <a:lstStyle/>
        <a:p>
          <a:endParaRPr lang="en-US" sz="1800" b="1">
            <a:latin typeface="Times New Roman" panose="02020603050405020304" pitchFamily="18" charset="0"/>
            <a:cs typeface="Times New Roman" panose="02020603050405020304" pitchFamily="18" charset="0"/>
          </a:endParaRPr>
        </a:p>
      </dgm:t>
    </dgm:pt>
    <dgm:pt modelId="{08D2B6ED-3377-4A37-82DD-CA984D1D3291}">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mn-MN" sz="1700" b="1" dirty="0" smtClean="0">
              <a:latin typeface="Times New Roman" panose="02020603050405020304" pitchFamily="18" charset="0"/>
              <a:cs typeface="Times New Roman" panose="02020603050405020304" pitchFamily="18" charset="0"/>
            </a:rPr>
            <a:t>Тохиолдолд</a:t>
          </a:r>
          <a:r>
            <a:rPr lang="mn-MN" sz="1800" b="1" dirty="0" smtClean="0">
              <a:latin typeface="Times New Roman" panose="02020603050405020304" pitchFamily="18" charset="0"/>
              <a:cs typeface="Times New Roman" panose="02020603050405020304" pitchFamily="18" charset="0"/>
            </a:rPr>
            <a:t> суурилсан төлбөрийн арга</a:t>
          </a:r>
          <a:endParaRPr lang="en-US" sz="1800" b="1" dirty="0" smtClean="0">
            <a:latin typeface="Times New Roman" panose="02020603050405020304" pitchFamily="18" charset="0"/>
            <a:cs typeface="Times New Roman" panose="02020603050405020304" pitchFamily="18" charset="0"/>
          </a:endParaRPr>
        </a:p>
        <a:p>
          <a:pPr lvl="0" defTabSz="2889250">
            <a:lnSpc>
              <a:spcPct val="90000"/>
            </a:lnSpc>
            <a:spcBef>
              <a:spcPct val="0"/>
            </a:spcBef>
            <a:spcAft>
              <a:spcPct val="35000"/>
            </a:spcAft>
          </a:pPr>
          <a:endParaRPr lang="en-US" dirty="0"/>
        </a:p>
      </dgm:t>
    </dgm:pt>
    <dgm:pt modelId="{EA46088E-6972-41CE-884D-11F8113C890C}" type="parTrans" cxnId="{CB038CB0-32CF-4434-A500-AE09A4BE944E}">
      <dgm:prSet/>
      <dgm:spPr/>
      <dgm:t>
        <a:bodyPr/>
        <a:lstStyle/>
        <a:p>
          <a:endParaRPr lang="en-US"/>
        </a:p>
      </dgm:t>
    </dgm:pt>
    <dgm:pt modelId="{BDC992F7-7941-4A1B-9883-80365946F348}" type="sibTrans" cxnId="{CB038CB0-32CF-4434-A500-AE09A4BE944E}">
      <dgm:prSet/>
      <dgm:spPr/>
      <dgm:t>
        <a:bodyPr/>
        <a:lstStyle/>
        <a:p>
          <a:endParaRPr lang="en-US"/>
        </a:p>
      </dgm:t>
    </dgm:pt>
    <dgm:pt modelId="{6E008D37-7486-4E22-9067-67348048EE70}" type="pres">
      <dgm:prSet presAssocID="{AAD4E0A1-2FAA-4C4F-A963-A18676DD2709}" presName="Name0" presStyleCnt="0">
        <dgm:presLayoutVars>
          <dgm:chMax val="11"/>
          <dgm:chPref val="11"/>
          <dgm:dir/>
          <dgm:resizeHandles/>
        </dgm:presLayoutVars>
      </dgm:prSet>
      <dgm:spPr/>
      <dgm:t>
        <a:bodyPr/>
        <a:lstStyle/>
        <a:p>
          <a:endParaRPr lang="en-US"/>
        </a:p>
      </dgm:t>
    </dgm:pt>
    <dgm:pt modelId="{3F90910A-D6B2-44E9-BBDC-0C17FB29AB4A}" type="pres">
      <dgm:prSet presAssocID="{D59A6E49-80F2-47F2-A3F1-A7D3C1042B7A}" presName="Accent6" presStyleCnt="0"/>
      <dgm:spPr/>
    </dgm:pt>
    <dgm:pt modelId="{9F707FCE-A2BD-460A-96B0-FA2736E85ABD}" type="pres">
      <dgm:prSet presAssocID="{D59A6E49-80F2-47F2-A3F1-A7D3C1042B7A}" presName="Accent" presStyleLbl="node1" presStyleIdx="0" presStyleCnt="6"/>
      <dgm:spPr/>
      <dgm:t>
        <a:bodyPr/>
        <a:lstStyle/>
        <a:p>
          <a:endParaRPr lang="en-US"/>
        </a:p>
      </dgm:t>
    </dgm:pt>
    <dgm:pt modelId="{70738047-9E53-4603-9DF5-CFA26D6D49D9}" type="pres">
      <dgm:prSet presAssocID="{D59A6E49-80F2-47F2-A3F1-A7D3C1042B7A}" presName="ParentBackground6" presStyleCnt="0"/>
      <dgm:spPr/>
    </dgm:pt>
    <dgm:pt modelId="{32C76437-CE71-4682-B236-C5E89B861E77}" type="pres">
      <dgm:prSet presAssocID="{D59A6E49-80F2-47F2-A3F1-A7D3C1042B7A}" presName="ParentBackground" presStyleLbl="fgAcc1" presStyleIdx="0" presStyleCnt="6" custLinFactNeighborX="-581" custLinFactNeighborY="-5924"/>
      <dgm:spPr/>
      <dgm:t>
        <a:bodyPr/>
        <a:lstStyle/>
        <a:p>
          <a:endParaRPr lang="en-US"/>
        </a:p>
      </dgm:t>
    </dgm:pt>
    <dgm:pt modelId="{769798F6-F6A2-438F-AF99-C475A280E937}" type="pres">
      <dgm:prSet presAssocID="{D59A6E49-80F2-47F2-A3F1-A7D3C1042B7A}" presName="Child6" presStyleLbl="revTx" presStyleIdx="0" presStyleCnt="1">
        <dgm:presLayoutVars>
          <dgm:chMax val="0"/>
          <dgm:chPref val="0"/>
          <dgm:bulletEnabled val="1"/>
        </dgm:presLayoutVars>
      </dgm:prSet>
      <dgm:spPr/>
      <dgm:t>
        <a:bodyPr/>
        <a:lstStyle/>
        <a:p>
          <a:endParaRPr lang="en-US"/>
        </a:p>
      </dgm:t>
    </dgm:pt>
    <dgm:pt modelId="{A9064CEF-FEFF-4ECF-96A6-95D0506860D3}" type="pres">
      <dgm:prSet presAssocID="{D59A6E49-80F2-47F2-A3F1-A7D3C1042B7A}" presName="Parent6" presStyleLbl="revTx" presStyleIdx="0" presStyleCnt="1">
        <dgm:presLayoutVars>
          <dgm:chMax val="1"/>
          <dgm:chPref val="1"/>
          <dgm:bulletEnabled val="1"/>
        </dgm:presLayoutVars>
      </dgm:prSet>
      <dgm:spPr/>
      <dgm:t>
        <a:bodyPr/>
        <a:lstStyle/>
        <a:p>
          <a:endParaRPr lang="en-US"/>
        </a:p>
      </dgm:t>
    </dgm:pt>
    <dgm:pt modelId="{29F029DE-EB26-48D9-BFBF-412035B0E2D2}" type="pres">
      <dgm:prSet presAssocID="{08D2B6ED-3377-4A37-82DD-CA984D1D3291}" presName="Accent5" presStyleCnt="0"/>
      <dgm:spPr/>
    </dgm:pt>
    <dgm:pt modelId="{8B0D7BEE-9B29-4C2E-A70E-5717D03932D7}" type="pres">
      <dgm:prSet presAssocID="{08D2B6ED-3377-4A37-82DD-CA984D1D3291}" presName="Accent" presStyleLbl="node1" presStyleIdx="1" presStyleCnt="6"/>
      <dgm:spPr/>
    </dgm:pt>
    <dgm:pt modelId="{F1EE9699-02C0-4666-9316-DFE5E75B4CD4}" type="pres">
      <dgm:prSet presAssocID="{08D2B6ED-3377-4A37-82DD-CA984D1D3291}" presName="ParentBackground5" presStyleCnt="0"/>
      <dgm:spPr/>
    </dgm:pt>
    <dgm:pt modelId="{E2CFBF37-DAEA-4B5F-A51C-C4DABECBCBF2}" type="pres">
      <dgm:prSet presAssocID="{08D2B6ED-3377-4A37-82DD-CA984D1D3291}" presName="ParentBackground" presStyleLbl="fgAcc1" presStyleIdx="1" presStyleCnt="6"/>
      <dgm:spPr/>
      <dgm:t>
        <a:bodyPr/>
        <a:lstStyle/>
        <a:p>
          <a:endParaRPr lang="en-US"/>
        </a:p>
      </dgm:t>
    </dgm:pt>
    <dgm:pt modelId="{0A3DEA8D-6F53-4245-A690-A56FA485591E}" type="pres">
      <dgm:prSet presAssocID="{08D2B6ED-3377-4A37-82DD-CA984D1D3291}" presName="Parent5" presStyleLbl="revTx" presStyleIdx="0" presStyleCnt="1">
        <dgm:presLayoutVars>
          <dgm:chMax val="1"/>
          <dgm:chPref val="1"/>
          <dgm:bulletEnabled val="1"/>
        </dgm:presLayoutVars>
      </dgm:prSet>
      <dgm:spPr/>
      <dgm:t>
        <a:bodyPr/>
        <a:lstStyle/>
        <a:p>
          <a:endParaRPr lang="en-US"/>
        </a:p>
      </dgm:t>
    </dgm:pt>
    <dgm:pt modelId="{9086EA3A-6843-4304-BF6C-B118A7CDF2C5}" type="pres">
      <dgm:prSet presAssocID="{B413B2AA-D0BA-442E-93DE-C9B1B5CBEF27}" presName="Accent4" presStyleCnt="0"/>
      <dgm:spPr/>
      <dgm:t>
        <a:bodyPr/>
        <a:lstStyle/>
        <a:p>
          <a:endParaRPr lang="en-US"/>
        </a:p>
      </dgm:t>
    </dgm:pt>
    <dgm:pt modelId="{79A6A23C-C153-4A66-BE8F-E5855F461BA4}" type="pres">
      <dgm:prSet presAssocID="{B413B2AA-D0BA-442E-93DE-C9B1B5CBEF27}" presName="Accent" presStyleLbl="node1" presStyleIdx="2" presStyleCnt="6"/>
      <dgm:spPr/>
      <dgm:t>
        <a:bodyPr/>
        <a:lstStyle/>
        <a:p>
          <a:endParaRPr lang="en-US"/>
        </a:p>
      </dgm:t>
    </dgm:pt>
    <dgm:pt modelId="{CCFFAC22-C8AA-4E19-B955-AD20D4C6F440}" type="pres">
      <dgm:prSet presAssocID="{B413B2AA-D0BA-442E-93DE-C9B1B5CBEF27}" presName="ParentBackground4" presStyleCnt="0"/>
      <dgm:spPr/>
      <dgm:t>
        <a:bodyPr/>
        <a:lstStyle/>
        <a:p>
          <a:endParaRPr lang="en-US"/>
        </a:p>
      </dgm:t>
    </dgm:pt>
    <dgm:pt modelId="{6B56D094-2CF0-4F1D-BDF9-3E76FDF00ABC}" type="pres">
      <dgm:prSet presAssocID="{B413B2AA-D0BA-442E-93DE-C9B1B5CBEF27}" presName="ParentBackground" presStyleLbl="fgAcc1" presStyleIdx="2" presStyleCnt="6" custLinFactNeighborX="473" custLinFactNeighborY="-2929"/>
      <dgm:spPr/>
      <dgm:t>
        <a:bodyPr/>
        <a:lstStyle/>
        <a:p>
          <a:endParaRPr lang="en-US"/>
        </a:p>
      </dgm:t>
    </dgm:pt>
    <dgm:pt modelId="{1A7ACC2A-428C-4ADA-9CE1-AE73DF6BCF3F}" type="pres">
      <dgm:prSet presAssocID="{B413B2AA-D0BA-442E-93DE-C9B1B5CBEF27}" presName="Parent4" presStyleLbl="revTx" presStyleIdx="0" presStyleCnt="1">
        <dgm:presLayoutVars>
          <dgm:chMax val="1"/>
          <dgm:chPref val="1"/>
          <dgm:bulletEnabled val="1"/>
        </dgm:presLayoutVars>
      </dgm:prSet>
      <dgm:spPr/>
      <dgm:t>
        <a:bodyPr/>
        <a:lstStyle/>
        <a:p>
          <a:endParaRPr lang="en-US"/>
        </a:p>
      </dgm:t>
    </dgm:pt>
    <dgm:pt modelId="{0F482898-FCA3-4B12-88B4-6E79D7A65B86}" type="pres">
      <dgm:prSet presAssocID="{687FDF43-8DAF-47FF-BBA9-BE116D32DD38}" presName="Accent3" presStyleCnt="0"/>
      <dgm:spPr/>
      <dgm:t>
        <a:bodyPr/>
        <a:lstStyle/>
        <a:p>
          <a:endParaRPr lang="en-US"/>
        </a:p>
      </dgm:t>
    </dgm:pt>
    <dgm:pt modelId="{F6B42B1E-3BCA-4BDF-9797-6465A795DC88}" type="pres">
      <dgm:prSet presAssocID="{687FDF43-8DAF-47FF-BBA9-BE116D32DD38}" presName="Accent" presStyleLbl="node1" presStyleIdx="3" presStyleCnt="6"/>
      <dgm:spPr/>
      <dgm:t>
        <a:bodyPr/>
        <a:lstStyle/>
        <a:p>
          <a:endParaRPr lang="en-US"/>
        </a:p>
      </dgm:t>
    </dgm:pt>
    <dgm:pt modelId="{72BD2AE2-91E6-4F44-B9E6-F13DB86500F9}" type="pres">
      <dgm:prSet presAssocID="{687FDF43-8DAF-47FF-BBA9-BE116D32DD38}" presName="ParentBackground3" presStyleCnt="0"/>
      <dgm:spPr/>
      <dgm:t>
        <a:bodyPr/>
        <a:lstStyle/>
        <a:p>
          <a:endParaRPr lang="en-US"/>
        </a:p>
      </dgm:t>
    </dgm:pt>
    <dgm:pt modelId="{BD5F628C-195B-4BA4-A29E-3C69ECA0605F}" type="pres">
      <dgm:prSet presAssocID="{687FDF43-8DAF-47FF-BBA9-BE116D32DD38}" presName="ParentBackground" presStyleLbl="fgAcc1" presStyleIdx="3" presStyleCnt="6" custLinFactNeighborX="3371" custLinFactNeighborY="-2929"/>
      <dgm:spPr/>
      <dgm:t>
        <a:bodyPr/>
        <a:lstStyle/>
        <a:p>
          <a:endParaRPr lang="en-US"/>
        </a:p>
      </dgm:t>
    </dgm:pt>
    <dgm:pt modelId="{F3BB7CCB-7DED-497F-8ABA-1C745D9B010B}" type="pres">
      <dgm:prSet presAssocID="{687FDF43-8DAF-47FF-BBA9-BE116D32DD38}" presName="Parent3" presStyleLbl="revTx" presStyleIdx="0" presStyleCnt="1">
        <dgm:presLayoutVars>
          <dgm:chMax val="1"/>
          <dgm:chPref val="1"/>
          <dgm:bulletEnabled val="1"/>
        </dgm:presLayoutVars>
      </dgm:prSet>
      <dgm:spPr/>
      <dgm:t>
        <a:bodyPr/>
        <a:lstStyle/>
        <a:p>
          <a:endParaRPr lang="en-US"/>
        </a:p>
      </dgm:t>
    </dgm:pt>
    <dgm:pt modelId="{2D84573D-D572-4290-9E09-E06DB7EE18CE}" type="pres">
      <dgm:prSet presAssocID="{8159643A-818D-4545-AFE5-29FC064B1AAA}" presName="Accent2" presStyleCnt="0"/>
      <dgm:spPr/>
      <dgm:t>
        <a:bodyPr/>
        <a:lstStyle/>
        <a:p>
          <a:endParaRPr lang="en-US"/>
        </a:p>
      </dgm:t>
    </dgm:pt>
    <dgm:pt modelId="{1D7F7810-05C4-48E0-BCDD-F27AFD06AB4F}" type="pres">
      <dgm:prSet presAssocID="{8159643A-818D-4545-AFE5-29FC064B1AAA}" presName="Accent" presStyleLbl="node1" presStyleIdx="4" presStyleCnt="6"/>
      <dgm:spPr/>
      <dgm:t>
        <a:bodyPr/>
        <a:lstStyle/>
        <a:p>
          <a:endParaRPr lang="en-US"/>
        </a:p>
      </dgm:t>
    </dgm:pt>
    <dgm:pt modelId="{692AFA3F-B946-4849-AA27-18B3181BA81F}" type="pres">
      <dgm:prSet presAssocID="{8159643A-818D-4545-AFE5-29FC064B1AAA}" presName="ParentBackground2" presStyleCnt="0"/>
      <dgm:spPr/>
      <dgm:t>
        <a:bodyPr/>
        <a:lstStyle/>
        <a:p>
          <a:endParaRPr lang="en-US"/>
        </a:p>
      </dgm:t>
    </dgm:pt>
    <dgm:pt modelId="{EF1BAAC4-16E0-4EFD-AB89-85475A3799C3}" type="pres">
      <dgm:prSet presAssocID="{8159643A-818D-4545-AFE5-29FC064B1AAA}" presName="ParentBackground" presStyleLbl="fgAcc1" presStyleIdx="4" presStyleCnt="6" custLinFactNeighborX="1054" custLinFactNeighborY="-2929"/>
      <dgm:spPr/>
      <dgm:t>
        <a:bodyPr/>
        <a:lstStyle/>
        <a:p>
          <a:endParaRPr lang="en-US"/>
        </a:p>
      </dgm:t>
    </dgm:pt>
    <dgm:pt modelId="{66D05EFC-ECBE-4236-9B25-06355C339779}" type="pres">
      <dgm:prSet presAssocID="{8159643A-818D-4545-AFE5-29FC064B1AAA}" presName="Parent2" presStyleLbl="revTx" presStyleIdx="0" presStyleCnt="1">
        <dgm:presLayoutVars>
          <dgm:chMax val="1"/>
          <dgm:chPref val="1"/>
          <dgm:bulletEnabled val="1"/>
        </dgm:presLayoutVars>
      </dgm:prSet>
      <dgm:spPr/>
      <dgm:t>
        <a:bodyPr/>
        <a:lstStyle/>
        <a:p>
          <a:endParaRPr lang="en-US"/>
        </a:p>
      </dgm:t>
    </dgm:pt>
    <dgm:pt modelId="{CE054C76-93DA-417C-903A-D19EA0B03338}" type="pres">
      <dgm:prSet presAssocID="{59A0B26A-2973-451B-9ADA-6468D9C1A82E}" presName="Accent1" presStyleCnt="0"/>
      <dgm:spPr/>
      <dgm:t>
        <a:bodyPr/>
        <a:lstStyle/>
        <a:p>
          <a:endParaRPr lang="en-US"/>
        </a:p>
      </dgm:t>
    </dgm:pt>
    <dgm:pt modelId="{7C0EF04E-20C3-45C0-85EC-8232E134EF4B}" type="pres">
      <dgm:prSet presAssocID="{59A0B26A-2973-451B-9ADA-6468D9C1A82E}" presName="Accent" presStyleLbl="node1" presStyleIdx="5" presStyleCnt="6"/>
      <dgm:spPr/>
      <dgm:t>
        <a:bodyPr/>
        <a:lstStyle/>
        <a:p>
          <a:endParaRPr lang="en-US"/>
        </a:p>
      </dgm:t>
    </dgm:pt>
    <dgm:pt modelId="{B8BFC0D3-F707-433F-BFD0-BE60BA4E58EE}" type="pres">
      <dgm:prSet presAssocID="{59A0B26A-2973-451B-9ADA-6468D9C1A82E}" presName="ParentBackground1" presStyleCnt="0"/>
      <dgm:spPr/>
      <dgm:t>
        <a:bodyPr/>
        <a:lstStyle/>
        <a:p>
          <a:endParaRPr lang="en-US"/>
        </a:p>
      </dgm:t>
    </dgm:pt>
    <dgm:pt modelId="{06317301-2D2C-4CF3-A0D4-6A4A900A5FC5}" type="pres">
      <dgm:prSet presAssocID="{59A0B26A-2973-451B-9ADA-6468D9C1A82E}" presName="ParentBackground" presStyleLbl="fgAcc1" presStyleIdx="5" presStyleCnt="6" custLinFactNeighborX="3161" custLinFactNeighborY="-1134"/>
      <dgm:spPr/>
      <dgm:t>
        <a:bodyPr/>
        <a:lstStyle/>
        <a:p>
          <a:endParaRPr lang="en-US"/>
        </a:p>
      </dgm:t>
    </dgm:pt>
    <dgm:pt modelId="{42664D3E-F697-4EB7-9611-74C939C66D81}" type="pres">
      <dgm:prSet presAssocID="{59A0B26A-2973-451B-9ADA-6468D9C1A82E}" presName="Parent1" presStyleLbl="revTx" presStyleIdx="0" presStyleCnt="1">
        <dgm:presLayoutVars>
          <dgm:chMax val="1"/>
          <dgm:chPref val="1"/>
          <dgm:bulletEnabled val="1"/>
        </dgm:presLayoutVars>
      </dgm:prSet>
      <dgm:spPr/>
      <dgm:t>
        <a:bodyPr/>
        <a:lstStyle/>
        <a:p>
          <a:endParaRPr lang="en-US"/>
        </a:p>
      </dgm:t>
    </dgm:pt>
  </dgm:ptLst>
  <dgm:cxnLst>
    <dgm:cxn modelId="{458F634C-42F4-411D-B96E-297B03434C47}" srcId="{AAD4E0A1-2FAA-4C4F-A963-A18676DD2709}" destId="{687FDF43-8DAF-47FF-BBA9-BE116D32DD38}" srcOrd="2" destOrd="0" parTransId="{55147B78-85F0-4549-BBCC-774249D9DD40}" sibTransId="{969411DE-122F-4EB8-878E-AE61B3A35017}"/>
    <dgm:cxn modelId="{3E9A3F59-B5A6-4415-B7F5-0EF9E71353F2}" type="presOf" srcId="{D59A6E49-80F2-47F2-A3F1-A7D3C1042B7A}" destId="{A9064CEF-FEFF-4ECF-96A6-95D0506860D3}" srcOrd="1" destOrd="0" presId="urn:microsoft.com/office/officeart/2011/layout/CircleProcess"/>
    <dgm:cxn modelId="{48619A2B-12BC-4A7E-95C1-64D891756A1E}" type="presOf" srcId="{B413B2AA-D0BA-442E-93DE-C9B1B5CBEF27}" destId="{1A7ACC2A-428C-4ADA-9CE1-AE73DF6BCF3F}" srcOrd="1" destOrd="0" presId="urn:microsoft.com/office/officeart/2011/layout/CircleProcess"/>
    <dgm:cxn modelId="{539A210F-F0A6-47E8-9B0B-551B975DCF18}" type="presOf" srcId="{B37999E7-C394-42CA-9788-025667B2F148}" destId="{769798F6-F6A2-438F-AF99-C475A280E937}" srcOrd="0" destOrd="0" presId="urn:microsoft.com/office/officeart/2011/layout/CircleProcess"/>
    <dgm:cxn modelId="{1DEAA8D5-09D4-43B8-9CE1-38F63628F861}" srcId="{AAD4E0A1-2FAA-4C4F-A963-A18676DD2709}" destId="{D59A6E49-80F2-47F2-A3F1-A7D3C1042B7A}" srcOrd="5" destOrd="0" parTransId="{0F0347E2-53BF-4AF0-BE04-E562E9D07F8C}" sibTransId="{7E011706-AE0C-4AA0-B690-E8284D94C1FB}"/>
    <dgm:cxn modelId="{03097845-8D26-406D-8454-E33563248192}" type="presOf" srcId="{08D2B6ED-3377-4A37-82DD-CA984D1D3291}" destId="{E2CFBF37-DAEA-4B5F-A51C-C4DABECBCBF2}" srcOrd="0" destOrd="0" presId="urn:microsoft.com/office/officeart/2011/layout/CircleProcess"/>
    <dgm:cxn modelId="{A4DE29A5-D935-4182-9124-FB0F800AB842}" type="presOf" srcId="{8159643A-818D-4545-AFE5-29FC064B1AAA}" destId="{66D05EFC-ECBE-4236-9B25-06355C339779}" srcOrd="1" destOrd="0" presId="urn:microsoft.com/office/officeart/2011/layout/CircleProcess"/>
    <dgm:cxn modelId="{B334F2B1-8954-41EC-8C59-AC96A6D79099}" type="presOf" srcId="{D59A6E49-80F2-47F2-A3F1-A7D3C1042B7A}" destId="{32C76437-CE71-4682-B236-C5E89B861E77}" srcOrd="0" destOrd="0" presId="urn:microsoft.com/office/officeart/2011/layout/CircleProcess"/>
    <dgm:cxn modelId="{F8C20847-350D-4347-910F-86B2CA382D79}" type="presOf" srcId="{59A0B26A-2973-451B-9ADA-6468D9C1A82E}" destId="{42664D3E-F697-4EB7-9611-74C939C66D81}" srcOrd="1" destOrd="0" presId="urn:microsoft.com/office/officeart/2011/layout/CircleProcess"/>
    <dgm:cxn modelId="{53DEB876-D199-458A-9537-155E0495CE59}" type="presOf" srcId="{687FDF43-8DAF-47FF-BBA9-BE116D32DD38}" destId="{BD5F628C-195B-4BA4-A29E-3C69ECA0605F}" srcOrd="0" destOrd="0" presId="urn:microsoft.com/office/officeart/2011/layout/CircleProcess"/>
    <dgm:cxn modelId="{3B32756D-B3E5-411D-8FF5-9443D03E0512}" srcId="{AAD4E0A1-2FAA-4C4F-A963-A18676DD2709}" destId="{59A0B26A-2973-451B-9ADA-6468D9C1A82E}" srcOrd="0" destOrd="0" parTransId="{485F4D2F-583A-4E49-8439-7E9505C9635E}" sibTransId="{82DF06A8-49E6-4C50-8190-748A5D28FD6E}"/>
    <dgm:cxn modelId="{CB038CB0-32CF-4434-A500-AE09A4BE944E}" srcId="{AAD4E0A1-2FAA-4C4F-A963-A18676DD2709}" destId="{08D2B6ED-3377-4A37-82DD-CA984D1D3291}" srcOrd="4" destOrd="0" parTransId="{EA46088E-6972-41CE-884D-11F8113C890C}" sibTransId="{BDC992F7-7941-4A1B-9883-80365946F348}"/>
    <dgm:cxn modelId="{3E1F237D-374F-4C2D-B1B4-9CDDC4FB73FC}" type="presOf" srcId="{AAD4E0A1-2FAA-4C4F-A963-A18676DD2709}" destId="{6E008D37-7486-4E22-9067-67348048EE70}" srcOrd="0" destOrd="0" presId="urn:microsoft.com/office/officeart/2011/layout/CircleProcess"/>
    <dgm:cxn modelId="{60F2516C-41F3-4218-A1D1-062B64CCA51C}" srcId="{D59A6E49-80F2-47F2-A3F1-A7D3C1042B7A}" destId="{B37999E7-C394-42CA-9788-025667B2F148}" srcOrd="0" destOrd="0" parTransId="{4E4B7B64-9855-4792-8CF8-036E24B99347}" sibTransId="{B2DC8013-B540-4718-801F-00BFBC13037A}"/>
    <dgm:cxn modelId="{D1CE069B-D387-4D66-9A6C-12900D6BA87A}" type="presOf" srcId="{B413B2AA-D0BA-442E-93DE-C9B1B5CBEF27}" destId="{6B56D094-2CF0-4F1D-BDF9-3E76FDF00ABC}" srcOrd="0" destOrd="0" presId="urn:microsoft.com/office/officeart/2011/layout/CircleProcess"/>
    <dgm:cxn modelId="{593D7C9C-ACEC-41D7-AD7A-1FA4C311CCA3}" type="presOf" srcId="{08D2B6ED-3377-4A37-82DD-CA984D1D3291}" destId="{0A3DEA8D-6F53-4245-A690-A56FA485591E}" srcOrd="1" destOrd="0" presId="urn:microsoft.com/office/officeart/2011/layout/CircleProcess"/>
    <dgm:cxn modelId="{B44D8AD1-CBD7-4477-9C62-1BEE042FBFDA}" type="presOf" srcId="{687FDF43-8DAF-47FF-BBA9-BE116D32DD38}" destId="{F3BB7CCB-7DED-497F-8ABA-1C745D9B010B}" srcOrd="1" destOrd="0" presId="urn:microsoft.com/office/officeart/2011/layout/CircleProcess"/>
    <dgm:cxn modelId="{4E42906E-5DD9-481D-B2D3-7DE422C75C1C}" srcId="{AAD4E0A1-2FAA-4C4F-A963-A18676DD2709}" destId="{B413B2AA-D0BA-442E-93DE-C9B1B5CBEF27}" srcOrd="3" destOrd="0" parTransId="{0127CF8A-EA70-4E3A-B586-59DCBD2B9903}" sibTransId="{BB49540D-CE59-43A3-AC34-8E21B754ADA8}"/>
    <dgm:cxn modelId="{A77912AC-B501-41A2-91AB-E5D0D6EB126E}" type="presOf" srcId="{59A0B26A-2973-451B-9ADA-6468D9C1A82E}" destId="{06317301-2D2C-4CF3-A0D4-6A4A900A5FC5}" srcOrd="0" destOrd="0" presId="urn:microsoft.com/office/officeart/2011/layout/CircleProcess"/>
    <dgm:cxn modelId="{D9DD0A07-3DE1-4FDB-9228-533E0FAB48D9}" srcId="{AAD4E0A1-2FAA-4C4F-A963-A18676DD2709}" destId="{8159643A-818D-4545-AFE5-29FC064B1AAA}" srcOrd="1" destOrd="0" parTransId="{2AC99ED1-74BC-44F4-AB57-AD4179C7D85F}" sibTransId="{384C38D0-1DF9-4571-8437-3CD10BEF2AAE}"/>
    <dgm:cxn modelId="{F0962E50-72D2-4B41-8273-0EB5DE35A600}" type="presOf" srcId="{8159643A-818D-4545-AFE5-29FC064B1AAA}" destId="{EF1BAAC4-16E0-4EFD-AB89-85475A3799C3}" srcOrd="0" destOrd="0" presId="urn:microsoft.com/office/officeart/2011/layout/CircleProcess"/>
    <dgm:cxn modelId="{E82305D9-39DE-4F1E-9425-015450648F0F}" type="presParOf" srcId="{6E008D37-7486-4E22-9067-67348048EE70}" destId="{3F90910A-D6B2-44E9-BBDC-0C17FB29AB4A}" srcOrd="0" destOrd="0" presId="urn:microsoft.com/office/officeart/2011/layout/CircleProcess"/>
    <dgm:cxn modelId="{14676B75-F15B-40A8-B215-329250A538F7}" type="presParOf" srcId="{3F90910A-D6B2-44E9-BBDC-0C17FB29AB4A}" destId="{9F707FCE-A2BD-460A-96B0-FA2736E85ABD}" srcOrd="0" destOrd="0" presId="urn:microsoft.com/office/officeart/2011/layout/CircleProcess"/>
    <dgm:cxn modelId="{02CF996A-5422-414F-90C1-D62BD423651D}" type="presParOf" srcId="{6E008D37-7486-4E22-9067-67348048EE70}" destId="{70738047-9E53-4603-9DF5-CFA26D6D49D9}" srcOrd="1" destOrd="0" presId="urn:microsoft.com/office/officeart/2011/layout/CircleProcess"/>
    <dgm:cxn modelId="{D2960DE0-1BB0-4092-86D1-D5C5B81DF4F1}" type="presParOf" srcId="{70738047-9E53-4603-9DF5-CFA26D6D49D9}" destId="{32C76437-CE71-4682-B236-C5E89B861E77}" srcOrd="0" destOrd="0" presId="urn:microsoft.com/office/officeart/2011/layout/CircleProcess"/>
    <dgm:cxn modelId="{EF89FCFD-2DE3-47C7-B761-83F936DE00CA}" type="presParOf" srcId="{6E008D37-7486-4E22-9067-67348048EE70}" destId="{769798F6-F6A2-438F-AF99-C475A280E937}" srcOrd="2" destOrd="0" presId="urn:microsoft.com/office/officeart/2011/layout/CircleProcess"/>
    <dgm:cxn modelId="{707F5290-560F-481E-8F71-D74B4FC304E0}" type="presParOf" srcId="{6E008D37-7486-4E22-9067-67348048EE70}" destId="{A9064CEF-FEFF-4ECF-96A6-95D0506860D3}" srcOrd="3" destOrd="0" presId="urn:microsoft.com/office/officeart/2011/layout/CircleProcess"/>
    <dgm:cxn modelId="{F91688E7-3646-4E73-B8CD-F5EEAEE23859}" type="presParOf" srcId="{6E008D37-7486-4E22-9067-67348048EE70}" destId="{29F029DE-EB26-48D9-BFBF-412035B0E2D2}" srcOrd="4" destOrd="0" presId="urn:microsoft.com/office/officeart/2011/layout/CircleProcess"/>
    <dgm:cxn modelId="{40B96A83-2F2A-442D-BFDB-7D55BEA21BDB}" type="presParOf" srcId="{29F029DE-EB26-48D9-BFBF-412035B0E2D2}" destId="{8B0D7BEE-9B29-4C2E-A70E-5717D03932D7}" srcOrd="0" destOrd="0" presId="urn:microsoft.com/office/officeart/2011/layout/CircleProcess"/>
    <dgm:cxn modelId="{2EDBFFB3-DE68-419D-AE94-D8AB1893C709}" type="presParOf" srcId="{6E008D37-7486-4E22-9067-67348048EE70}" destId="{F1EE9699-02C0-4666-9316-DFE5E75B4CD4}" srcOrd="5" destOrd="0" presId="urn:microsoft.com/office/officeart/2011/layout/CircleProcess"/>
    <dgm:cxn modelId="{DEAD846D-C04F-45A9-A35A-6E3C2D87460F}" type="presParOf" srcId="{F1EE9699-02C0-4666-9316-DFE5E75B4CD4}" destId="{E2CFBF37-DAEA-4B5F-A51C-C4DABECBCBF2}" srcOrd="0" destOrd="0" presId="urn:microsoft.com/office/officeart/2011/layout/CircleProcess"/>
    <dgm:cxn modelId="{E8C01FED-335D-4479-90FD-D46340580DBE}" type="presParOf" srcId="{6E008D37-7486-4E22-9067-67348048EE70}" destId="{0A3DEA8D-6F53-4245-A690-A56FA485591E}" srcOrd="6" destOrd="0" presId="urn:microsoft.com/office/officeart/2011/layout/CircleProcess"/>
    <dgm:cxn modelId="{19B7C4BB-AA33-44A6-9C5A-F8B061D9A01A}" type="presParOf" srcId="{6E008D37-7486-4E22-9067-67348048EE70}" destId="{9086EA3A-6843-4304-BF6C-B118A7CDF2C5}" srcOrd="7" destOrd="0" presId="urn:microsoft.com/office/officeart/2011/layout/CircleProcess"/>
    <dgm:cxn modelId="{033A9448-E49D-45E2-8776-CA39F2F05034}" type="presParOf" srcId="{9086EA3A-6843-4304-BF6C-B118A7CDF2C5}" destId="{79A6A23C-C153-4A66-BE8F-E5855F461BA4}" srcOrd="0" destOrd="0" presId="urn:microsoft.com/office/officeart/2011/layout/CircleProcess"/>
    <dgm:cxn modelId="{0A3D3C63-F34C-4C6D-8B61-C26212126CCF}" type="presParOf" srcId="{6E008D37-7486-4E22-9067-67348048EE70}" destId="{CCFFAC22-C8AA-4E19-B955-AD20D4C6F440}" srcOrd="8" destOrd="0" presId="urn:microsoft.com/office/officeart/2011/layout/CircleProcess"/>
    <dgm:cxn modelId="{52AEF2D4-E321-40DF-8E43-CBAE07B08125}" type="presParOf" srcId="{CCFFAC22-C8AA-4E19-B955-AD20D4C6F440}" destId="{6B56D094-2CF0-4F1D-BDF9-3E76FDF00ABC}" srcOrd="0" destOrd="0" presId="urn:microsoft.com/office/officeart/2011/layout/CircleProcess"/>
    <dgm:cxn modelId="{6F247AA8-D262-41EC-973B-4448C07ED1BF}" type="presParOf" srcId="{6E008D37-7486-4E22-9067-67348048EE70}" destId="{1A7ACC2A-428C-4ADA-9CE1-AE73DF6BCF3F}" srcOrd="9" destOrd="0" presId="urn:microsoft.com/office/officeart/2011/layout/CircleProcess"/>
    <dgm:cxn modelId="{F0B673D5-EF32-485B-8D0C-789DA186F410}" type="presParOf" srcId="{6E008D37-7486-4E22-9067-67348048EE70}" destId="{0F482898-FCA3-4B12-88B4-6E79D7A65B86}" srcOrd="10" destOrd="0" presId="urn:microsoft.com/office/officeart/2011/layout/CircleProcess"/>
    <dgm:cxn modelId="{DE08F390-D8AA-4056-A6C8-74C53CF0EFFC}" type="presParOf" srcId="{0F482898-FCA3-4B12-88B4-6E79D7A65B86}" destId="{F6B42B1E-3BCA-4BDF-9797-6465A795DC88}" srcOrd="0" destOrd="0" presId="urn:microsoft.com/office/officeart/2011/layout/CircleProcess"/>
    <dgm:cxn modelId="{7EF1446D-F6A0-441D-857A-A0471F7C098F}" type="presParOf" srcId="{6E008D37-7486-4E22-9067-67348048EE70}" destId="{72BD2AE2-91E6-4F44-B9E6-F13DB86500F9}" srcOrd="11" destOrd="0" presId="urn:microsoft.com/office/officeart/2011/layout/CircleProcess"/>
    <dgm:cxn modelId="{FABF8698-6804-4572-ADB3-E8DCC8657C80}" type="presParOf" srcId="{72BD2AE2-91E6-4F44-B9E6-F13DB86500F9}" destId="{BD5F628C-195B-4BA4-A29E-3C69ECA0605F}" srcOrd="0" destOrd="0" presId="urn:microsoft.com/office/officeart/2011/layout/CircleProcess"/>
    <dgm:cxn modelId="{63CA4AA0-ABF8-4E11-9832-7CCED09678CA}" type="presParOf" srcId="{6E008D37-7486-4E22-9067-67348048EE70}" destId="{F3BB7CCB-7DED-497F-8ABA-1C745D9B010B}" srcOrd="12" destOrd="0" presId="urn:microsoft.com/office/officeart/2011/layout/CircleProcess"/>
    <dgm:cxn modelId="{B742C467-3FC5-4C10-90E3-512ACAC9E749}" type="presParOf" srcId="{6E008D37-7486-4E22-9067-67348048EE70}" destId="{2D84573D-D572-4290-9E09-E06DB7EE18CE}" srcOrd="13" destOrd="0" presId="urn:microsoft.com/office/officeart/2011/layout/CircleProcess"/>
    <dgm:cxn modelId="{F2D5E328-7683-4EF1-90EA-F2193A78C31C}" type="presParOf" srcId="{2D84573D-D572-4290-9E09-E06DB7EE18CE}" destId="{1D7F7810-05C4-48E0-BCDD-F27AFD06AB4F}" srcOrd="0" destOrd="0" presId="urn:microsoft.com/office/officeart/2011/layout/CircleProcess"/>
    <dgm:cxn modelId="{681A2CDF-2A4F-49F9-AA84-C1F21B6E142A}" type="presParOf" srcId="{6E008D37-7486-4E22-9067-67348048EE70}" destId="{692AFA3F-B946-4849-AA27-18B3181BA81F}" srcOrd="14" destOrd="0" presId="urn:microsoft.com/office/officeart/2011/layout/CircleProcess"/>
    <dgm:cxn modelId="{861E7A80-AF22-4DF0-8A1E-8B89DD41B516}" type="presParOf" srcId="{692AFA3F-B946-4849-AA27-18B3181BA81F}" destId="{EF1BAAC4-16E0-4EFD-AB89-85475A3799C3}" srcOrd="0" destOrd="0" presId="urn:microsoft.com/office/officeart/2011/layout/CircleProcess"/>
    <dgm:cxn modelId="{EC491ADF-8705-409D-A1F3-4822F78D73AE}" type="presParOf" srcId="{6E008D37-7486-4E22-9067-67348048EE70}" destId="{66D05EFC-ECBE-4236-9B25-06355C339779}" srcOrd="15" destOrd="0" presId="urn:microsoft.com/office/officeart/2011/layout/CircleProcess"/>
    <dgm:cxn modelId="{C5084CD5-91B0-4116-826B-ECCEB342FCEF}" type="presParOf" srcId="{6E008D37-7486-4E22-9067-67348048EE70}" destId="{CE054C76-93DA-417C-903A-D19EA0B03338}" srcOrd="16" destOrd="0" presId="urn:microsoft.com/office/officeart/2011/layout/CircleProcess"/>
    <dgm:cxn modelId="{6FD3D186-7C40-43BE-A607-4E1470B9F555}" type="presParOf" srcId="{CE054C76-93DA-417C-903A-D19EA0B03338}" destId="{7C0EF04E-20C3-45C0-85EC-8232E134EF4B}" srcOrd="0" destOrd="0" presId="urn:microsoft.com/office/officeart/2011/layout/CircleProcess"/>
    <dgm:cxn modelId="{DAD1C06F-89EC-4CE9-B363-53770BC35799}" type="presParOf" srcId="{6E008D37-7486-4E22-9067-67348048EE70}" destId="{B8BFC0D3-F707-433F-BFD0-BE60BA4E58EE}" srcOrd="17" destOrd="0" presId="urn:microsoft.com/office/officeart/2011/layout/CircleProcess"/>
    <dgm:cxn modelId="{89599501-92B8-4CB9-8A60-0B3BA91ECBE6}" type="presParOf" srcId="{B8BFC0D3-F707-433F-BFD0-BE60BA4E58EE}" destId="{06317301-2D2C-4CF3-A0D4-6A4A900A5FC5}" srcOrd="0" destOrd="0" presId="urn:microsoft.com/office/officeart/2011/layout/CircleProcess"/>
    <dgm:cxn modelId="{DE3A021C-9FFF-4279-94A3-D0D4C32488F3}" type="presParOf" srcId="{6E008D37-7486-4E22-9067-67348048EE70}" destId="{42664D3E-F697-4EB7-9611-74C939C66D81}" srcOrd="1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AB9567E-A01E-42EF-BFB7-DF0E35F09C1C}" type="doc">
      <dgm:prSet loTypeId="urn:microsoft.com/office/officeart/2008/layout/IncreasingCircleProcess" loCatId="list" qsTypeId="urn:microsoft.com/office/officeart/2005/8/quickstyle/simple1" qsCatId="simple" csTypeId="urn:microsoft.com/office/officeart/2005/8/colors/accent2_2" csCatId="accent2" phldr="1"/>
      <dgm:spPr/>
      <dgm:t>
        <a:bodyPr/>
        <a:lstStyle/>
        <a:p>
          <a:endParaRPr lang="en-US"/>
        </a:p>
      </dgm:t>
    </dgm:pt>
    <dgm:pt modelId="{DB227833-5B96-4589-BD8C-36CC5B0F15A2}">
      <dgm:prSet phldrT="[Text]" custT="1"/>
      <dgm:spPr/>
      <dgm:t>
        <a:bodyPr/>
        <a:lstStyle/>
        <a:p>
          <a:r>
            <a:rPr lang="mn-MN" sz="1800" dirty="0" smtClean="0">
              <a:latin typeface="Times New Roman" panose="02020603050405020304" pitchFamily="18" charset="0"/>
              <a:cs typeface="Times New Roman" panose="02020603050405020304" pitchFamily="18" charset="0"/>
            </a:rPr>
            <a:t>Нэг худалдан авагчийн тогтолцоо</a:t>
          </a:r>
          <a:endParaRPr lang="en-US" sz="1800" dirty="0"/>
        </a:p>
      </dgm:t>
    </dgm:pt>
    <dgm:pt modelId="{F8188197-627A-4B36-9E8A-AA3B06C1F04E}" type="parTrans" cxnId="{9FFCB112-7949-4623-A0B0-78C2C0FD51BA}">
      <dgm:prSet/>
      <dgm:spPr/>
      <dgm:t>
        <a:bodyPr/>
        <a:lstStyle/>
        <a:p>
          <a:endParaRPr lang="en-US" sz="1800"/>
        </a:p>
      </dgm:t>
    </dgm:pt>
    <dgm:pt modelId="{B3CDB80B-9431-4C42-B59F-D89196BDE83A}" type="sibTrans" cxnId="{9FFCB112-7949-4623-A0B0-78C2C0FD51BA}">
      <dgm:prSet/>
      <dgm:spPr/>
      <dgm:t>
        <a:bodyPr/>
        <a:lstStyle/>
        <a:p>
          <a:endParaRPr lang="en-US" sz="1800"/>
        </a:p>
      </dgm:t>
    </dgm:pt>
    <dgm:pt modelId="{0B10BBDB-C555-40C5-BC44-46DF94A22986}">
      <dgm:prSet phldrT="[Text]" custT="1"/>
      <dgm:spPr/>
      <dgm:t>
        <a:bodyPr/>
        <a:lstStyle/>
        <a:p>
          <a:pPr algn="just"/>
          <a:r>
            <a:rPr lang="mn-MN" sz="1800" dirty="0" smtClean="0">
              <a:latin typeface="Times New Roman" panose="02020603050405020304" pitchFamily="18" charset="0"/>
              <a:cs typeface="Times New Roman" panose="02020603050405020304" pitchFamily="18" charset="0"/>
            </a:rPr>
            <a:t>ЭМДГ эрүүл мэндийн байгууллагаас хүн амд үзүүлэх тусламж, үйлчилгээг гэрээлэн худалдан авах </a:t>
          </a:r>
          <a:endParaRPr lang="en-US" sz="1800" dirty="0"/>
        </a:p>
      </dgm:t>
    </dgm:pt>
    <dgm:pt modelId="{B6868759-5AA5-418E-AAFE-169350C7E93F}" type="parTrans" cxnId="{2A11BAAD-4C27-435C-866A-DC577559EDFB}">
      <dgm:prSet/>
      <dgm:spPr/>
      <dgm:t>
        <a:bodyPr/>
        <a:lstStyle/>
        <a:p>
          <a:endParaRPr lang="en-US" sz="1800"/>
        </a:p>
      </dgm:t>
    </dgm:pt>
    <dgm:pt modelId="{A8CDA001-EDDD-4E3A-80A3-A3DC374493BD}" type="sibTrans" cxnId="{2A11BAAD-4C27-435C-866A-DC577559EDFB}">
      <dgm:prSet/>
      <dgm:spPr/>
      <dgm:t>
        <a:bodyPr/>
        <a:lstStyle/>
        <a:p>
          <a:endParaRPr lang="en-US" sz="1800"/>
        </a:p>
      </dgm:t>
    </dgm:pt>
    <dgm:pt modelId="{DD54FEDE-D98C-45C2-AF4A-181024D131BB}">
      <dgm:prSet phldrT="[Text]" custT="1"/>
      <dgm:spPr/>
      <dgm:t>
        <a:bodyPr/>
        <a:lstStyle/>
        <a:p>
          <a:r>
            <a:rPr lang="mn-MN" sz="1800" dirty="0" smtClean="0">
              <a:latin typeface="Times New Roman" panose="02020603050405020304" pitchFamily="18" charset="0"/>
              <a:cs typeface="Times New Roman" panose="02020603050405020304" pitchFamily="18" charset="0"/>
            </a:rPr>
            <a:t>ЭМДС-нд төсөвөө төвлөрүүлж байна</a:t>
          </a:r>
          <a:endParaRPr lang="en-US" sz="1800" dirty="0"/>
        </a:p>
      </dgm:t>
    </dgm:pt>
    <dgm:pt modelId="{FF8024E4-4BDD-422A-A465-12B16D8058F9}" type="parTrans" cxnId="{3E537772-2F08-4109-B4C0-E55FFB46EF8E}">
      <dgm:prSet/>
      <dgm:spPr/>
      <dgm:t>
        <a:bodyPr/>
        <a:lstStyle/>
        <a:p>
          <a:endParaRPr lang="en-US" sz="1800"/>
        </a:p>
      </dgm:t>
    </dgm:pt>
    <dgm:pt modelId="{A503CA5C-F700-4839-BFE6-E518CB05D22D}" type="sibTrans" cxnId="{3E537772-2F08-4109-B4C0-E55FFB46EF8E}">
      <dgm:prSet/>
      <dgm:spPr/>
      <dgm:t>
        <a:bodyPr/>
        <a:lstStyle/>
        <a:p>
          <a:endParaRPr lang="en-US" sz="1800"/>
        </a:p>
      </dgm:t>
    </dgm:pt>
    <dgm:pt modelId="{DD3EB3D0-791B-4EA7-8E17-9DD0511F2389}">
      <dgm:prSet phldrT="[Text]" custT="1"/>
      <dgm:spPr/>
      <dgm:t>
        <a:bodyPr/>
        <a:lstStyle/>
        <a:p>
          <a:pPr algn="just"/>
          <a:r>
            <a:rPr lang="mn-MN" sz="1800" dirty="0" smtClean="0">
              <a:latin typeface="Times New Roman" panose="02020603050405020304" pitchFamily="18" charset="0"/>
              <a:cs typeface="Times New Roman" panose="02020603050405020304" pitchFamily="18" charset="0"/>
            </a:rPr>
            <a:t>Эрүүл мэндийн байгууллагыг хүн амд үзүүлсэн тусламж, үйлчилгээний гүйцэтгэлээр санхүүжүүлэх </a:t>
          </a:r>
          <a:endParaRPr lang="en-US" sz="1800" dirty="0"/>
        </a:p>
      </dgm:t>
    </dgm:pt>
    <dgm:pt modelId="{0C4FF40F-1113-43F2-A4F7-91FB750B445D}" type="parTrans" cxnId="{B07FFCE3-14E5-4C1E-B27A-EF051B903550}">
      <dgm:prSet/>
      <dgm:spPr/>
      <dgm:t>
        <a:bodyPr/>
        <a:lstStyle/>
        <a:p>
          <a:endParaRPr lang="en-US" sz="1800"/>
        </a:p>
      </dgm:t>
    </dgm:pt>
    <dgm:pt modelId="{640E0472-711B-4F05-AA10-07A10235E170}" type="sibTrans" cxnId="{B07FFCE3-14E5-4C1E-B27A-EF051B903550}">
      <dgm:prSet/>
      <dgm:spPr/>
      <dgm:t>
        <a:bodyPr/>
        <a:lstStyle/>
        <a:p>
          <a:endParaRPr lang="en-US" sz="1800"/>
        </a:p>
      </dgm:t>
    </dgm:pt>
    <dgm:pt modelId="{BDC5FB27-AF9E-4E09-ABFA-7C2D579E59EF}">
      <dgm:prSet phldrT="[Text]" custT="1"/>
      <dgm:spPr/>
      <dgm:t>
        <a:bodyPr/>
        <a:lstStyle/>
        <a:p>
          <a:r>
            <a:rPr lang="mn-MN" sz="1800" dirty="0" smtClean="0">
              <a:latin typeface="Times New Roman" panose="02020603050405020304" pitchFamily="18" charset="0"/>
              <a:cs typeface="Times New Roman" panose="02020603050405020304" pitchFamily="18" charset="0"/>
            </a:rPr>
            <a:t>Худалдан авагч нь эрэлт хэрэгцээгээ тооцно</a:t>
          </a:r>
          <a:endParaRPr lang="en-US" sz="1800" dirty="0"/>
        </a:p>
      </dgm:t>
    </dgm:pt>
    <dgm:pt modelId="{34EA2844-8110-4DFD-B3B3-F5C90DA6645E}" type="parTrans" cxnId="{DB83C725-31EF-49F1-AEEF-43447FCD047B}">
      <dgm:prSet/>
      <dgm:spPr/>
      <dgm:t>
        <a:bodyPr/>
        <a:lstStyle/>
        <a:p>
          <a:endParaRPr lang="en-US" sz="1800"/>
        </a:p>
      </dgm:t>
    </dgm:pt>
    <dgm:pt modelId="{022E1D11-CA80-4243-864F-5BFD6B9F6A63}" type="sibTrans" cxnId="{DB83C725-31EF-49F1-AEEF-43447FCD047B}">
      <dgm:prSet/>
      <dgm:spPr/>
      <dgm:t>
        <a:bodyPr/>
        <a:lstStyle/>
        <a:p>
          <a:endParaRPr lang="en-US" sz="1800"/>
        </a:p>
      </dgm:t>
    </dgm:pt>
    <dgm:pt modelId="{5CA21E7B-3BFE-4135-A0FC-D27F64EB27EE}">
      <dgm:prSet phldrT="[Text]" custT="1"/>
      <dgm:spPr/>
      <dgm:t>
        <a:bodyPr/>
        <a:lstStyle/>
        <a:p>
          <a:pPr algn="just"/>
          <a:r>
            <a:rPr lang="mn-MN" sz="1800" dirty="0" smtClean="0">
              <a:latin typeface="Times New Roman" panose="02020603050405020304" pitchFamily="18" charset="0"/>
              <a:cs typeface="Times New Roman" panose="02020603050405020304" pitchFamily="18" charset="0"/>
            </a:rPr>
            <a:t>Хувь хүн хаана ч үйлчилгээ авсан тэнд санхүүжилт очно</a:t>
          </a:r>
          <a:endParaRPr lang="en-US" sz="1800" dirty="0"/>
        </a:p>
      </dgm:t>
    </dgm:pt>
    <dgm:pt modelId="{7430752D-C476-4BCF-B596-F814BA2E8B41}" type="parTrans" cxnId="{F59696D7-218F-41FC-AF6B-4F088FAA6B35}">
      <dgm:prSet/>
      <dgm:spPr/>
      <dgm:t>
        <a:bodyPr/>
        <a:lstStyle/>
        <a:p>
          <a:endParaRPr lang="en-US" sz="1800"/>
        </a:p>
      </dgm:t>
    </dgm:pt>
    <dgm:pt modelId="{A38299A5-5754-4170-B1FC-1B0650AB5B39}" type="sibTrans" cxnId="{F59696D7-218F-41FC-AF6B-4F088FAA6B35}">
      <dgm:prSet/>
      <dgm:spPr/>
      <dgm:t>
        <a:bodyPr/>
        <a:lstStyle/>
        <a:p>
          <a:endParaRPr lang="en-US" sz="1800"/>
        </a:p>
      </dgm:t>
    </dgm:pt>
    <dgm:pt modelId="{FF7991AC-79DC-465F-9B75-B3A967A78F47}" type="pres">
      <dgm:prSet presAssocID="{9AB9567E-A01E-42EF-BFB7-DF0E35F09C1C}" presName="Name0" presStyleCnt="0">
        <dgm:presLayoutVars>
          <dgm:chMax val="7"/>
          <dgm:chPref val="7"/>
          <dgm:dir/>
          <dgm:animOne val="branch"/>
          <dgm:animLvl val="lvl"/>
        </dgm:presLayoutVars>
      </dgm:prSet>
      <dgm:spPr/>
      <dgm:t>
        <a:bodyPr/>
        <a:lstStyle/>
        <a:p>
          <a:endParaRPr lang="en-US"/>
        </a:p>
      </dgm:t>
    </dgm:pt>
    <dgm:pt modelId="{AA6E4140-65A8-47A6-9306-A2B474CA3714}" type="pres">
      <dgm:prSet presAssocID="{DB227833-5B96-4589-BD8C-36CC5B0F15A2}" presName="composite" presStyleCnt="0"/>
      <dgm:spPr/>
    </dgm:pt>
    <dgm:pt modelId="{23A186D1-7696-4D2A-AE60-4A97CEA7F18A}" type="pres">
      <dgm:prSet presAssocID="{DB227833-5B96-4589-BD8C-36CC5B0F15A2}" presName="BackAccent" presStyleLbl="bgShp" presStyleIdx="0" presStyleCnt="3"/>
      <dgm:spPr/>
    </dgm:pt>
    <dgm:pt modelId="{295B8FAA-B010-49FB-9B60-E02A0A16622A}" type="pres">
      <dgm:prSet presAssocID="{DB227833-5B96-4589-BD8C-36CC5B0F15A2}" presName="Accent" presStyleLbl="alignNode1" presStyleIdx="0" presStyleCnt="3"/>
      <dgm:spPr/>
    </dgm:pt>
    <dgm:pt modelId="{035AAB94-8BE1-4060-AF50-10D91F5EA618}" type="pres">
      <dgm:prSet presAssocID="{DB227833-5B96-4589-BD8C-36CC5B0F15A2}" presName="Child" presStyleLbl="revTx" presStyleIdx="0" presStyleCnt="6" custScaleX="112725" custLinFactNeighborX="2042" custLinFactNeighborY="11045">
        <dgm:presLayoutVars>
          <dgm:chMax val="0"/>
          <dgm:chPref val="0"/>
          <dgm:bulletEnabled val="1"/>
        </dgm:presLayoutVars>
      </dgm:prSet>
      <dgm:spPr/>
      <dgm:t>
        <a:bodyPr/>
        <a:lstStyle/>
        <a:p>
          <a:endParaRPr lang="en-US"/>
        </a:p>
      </dgm:t>
    </dgm:pt>
    <dgm:pt modelId="{0134D7A9-8998-4F73-805E-8891A8DBE70C}" type="pres">
      <dgm:prSet presAssocID="{DB227833-5B96-4589-BD8C-36CC5B0F15A2}" presName="Parent" presStyleLbl="revTx" presStyleIdx="1" presStyleCnt="6">
        <dgm:presLayoutVars>
          <dgm:chMax val="1"/>
          <dgm:chPref val="1"/>
          <dgm:bulletEnabled val="1"/>
        </dgm:presLayoutVars>
      </dgm:prSet>
      <dgm:spPr/>
      <dgm:t>
        <a:bodyPr/>
        <a:lstStyle/>
        <a:p>
          <a:endParaRPr lang="en-US"/>
        </a:p>
      </dgm:t>
    </dgm:pt>
    <dgm:pt modelId="{0781C8AA-A32F-414D-BD85-359AF91C870C}" type="pres">
      <dgm:prSet presAssocID="{B3CDB80B-9431-4C42-B59F-D89196BDE83A}" presName="sibTrans" presStyleCnt="0"/>
      <dgm:spPr/>
    </dgm:pt>
    <dgm:pt modelId="{DC8084EC-41D1-47B9-895C-58B4E00D4CD3}" type="pres">
      <dgm:prSet presAssocID="{DD54FEDE-D98C-45C2-AF4A-181024D131BB}" presName="composite" presStyleCnt="0"/>
      <dgm:spPr/>
    </dgm:pt>
    <dgm:pt modelId="{C264DAE7-DB53-42CF-AE9C-921F33A089EF}" type="pres">
      <dgm:prSet presAssocID="{DD54FEDE-D98C-45C2-AF4A-181024D131BB}" presName="BackAccent" presStyleLbl="bgShp" presStyleIdx="1" presStyleCnt="3"/>
      <dgm:spPr/>
    </dgm:pt>
    <dgm:pt modelId="{56FDB243-FF11-41BA-A145-61BB5D1CC8C3}" type="pres">
      <dgm:prSet presAssocID="{DD54FEDE-D98C-45C2-AF4A-181024D131BB}" presName="Accent" presStyleLbl="alignNode1" presStyleIdx="1" presStyleCnt="3"/>
      <dgm:spPr/>
    </dgm:pt>
    <dgm:pt modelId="{7A6E1143-B636-436F-B2BC-AF1D87C6FE3F}" type="pres">
      <dgm:prSet presAssocID="{DD54FEDE-D98C-45C2-AF4A-181024D131BB}" presName="Child" presStyleLbl="revTx" presStyleIdx="2" presStyleCnt="6" custScaleX="115443" custLinFactNeighborX="1309" custLinFactNeighborY="11045">
        <dgm:presLayoutVars>
          <dgm:chMax val="0"/>
          <dgm:chPref val="0"/>
          <dgm:bulletEnabled val="1"/>
        </dgm:presLayoutVars>
      </dgm:prSet>
      <dgm:spPr/>
      <dgm:t>
        <a:bodyPr/>
        <a:lstStyle/>
        <a:p>
          <a:endParaRPr lang="en-US"/>
        </a:p>
      </dgm:t>
    </dgm:pt>
    <dgm:pt modelId="{2A44288A-9896-45C8-8282-B469C9D35764}" type="pres">
      <dgm:prSet presAssocID="{DD54FEDE-D98C-45C2-AF4A-181024D131BB}" presName="Parent" presStyleLbl="revTx" presStyleIdx="3" presStyleCnt="6">
        <dgm:presLayoutVars>
          <dgm:chMax val="1"/>
          <dgm:chPref val="1"/>
          <dgm:bulletEnabled val="1"/>
        </dgm:presLayoutVars>
      </dgm:prSet>
      <dgm:spPr/>
      <dgm:t>
        <a:bodyPr/>
        <a:lstStyle/>
        <a:p>
          <a:endParaRPr lang="en-US"/>
        </a:p>
      </dgm:t>
    </dgm:pt>
    <dgm:pt modelId="{CA40E590-FA50-44BC-86F8-A2E330B20CF2}" type="pres">
      <dgm:prSet presAssocID="{A503CA5C-F700-4839-BFE6-E518CB05D22D}" presName="sibTrans" presStyleCnt="0"/>
      <dgm:spPr/>
    </dgm:pt>
    <dgm:pt modelId="{61419ED7-3D1C-491A-AB34-348430AB0B9A}" type="pres">
      <dgm:prSet presAssocID="{BDC5FB27-AF9E-4E09-ABFA-7C2D579E59EF}" presName="composite" presStyleCnt="0"/>
      <dgm:spPr/>
    </dgm:pt>
    <dgm:pt modelId="{2BE15405-A312-432E-9D36-49EC25747E88}" type="pres">
      <dgm:prSet presAssocID="{BDC5FB27-AF9E-4E09-ABFA-7C2D579E59EF}" presName="BackAccent" presStyleLbl="bgShp" presStyleIdx="2" presStyleCnt="3"/>
      <dgm:spPr/>
    </dgm:pt>
    <dgm:pt modelId="{1FFAC89E-58B4-48CE-8E3B-868EE0F60310}" type="pres">
      <dgm:prSet presAssocID="{BDC5FB27-AF9E-4E09-ABFA-7C2D579E59EF}" presName="Accent" presStyleLbl="alignNode1" presStyleIdx="2" presStyleCnt="3"/>
      <dgm:spPr/>
    </dgm:pt>
    <dgm:pt modelId="{6039F073-41DA-4D42-8665-B8B11DEAA20F}" type="pres">
      <dgm:prSet presAssocID="{BDC5FB27-AF9E-4E09-ABFA-7C2D579E59EF}" presName="Child" presStyleLbl="revTx" presStyleIdx="4" presStyleCnt="6" custScaleX="114071" custLinFactNeighborX="-407" custLinFactNeighborY="9664">
        <dgm:presLayoutVars>
          <dgm:chMax val="0"/>
          <dgm:chPref val="0"/>
          <dgm:bulletEnabled val="1"/>
        </dgm:presLayoutVars>
      </dgm:prSet>
      <dgm:spPr/>
      <dgm:t>
        <a:bodyPr/>
        <a:lstStyle/>
        <a:p>
          <a:endParaRPr lang="en-US"/>
        </a:p>
      </dgm:t>
    </dgm:pt>
    <dgm:pt modelId="{9923F8C8-E94B-49EB-AE2E-6BEC21AE4DE4}" type="pres">
      <dgm:prSet presAssocID="{BDC5FB27-AF9E-4E09-ABFA-7C2D579E59EF}" presName="Parent" presStyleLbl="revTx" presStyleIdx="5" presStyleCnt="6">
        <dgm:presLayoutVars>
          <dgm:chMax val="1"/>
          <dgm:chPref val="1"/>
          <dgm:bulletEnabled val="1"/>
        </dgm:presLayoutVars>
      </dgm:prSet>
      <dgm:spPr/>
      <dgm:t>
        <a:bodyPr/>
        <a:lstStyle/>
        <a:p>
          <a:endParaRPr lang="en-US"/>
        </a:p>
      </dgm:t>
    </dgm:pt>
  </dgm:ptLst>
  <dgm:cxnLst>
    <dgm:cxn modelId="{9FFCB112-7949-4623-A0B0-78C2C0FD51BA}" srcId="{9AB9567E-A01E-42EF-BFB7-DF0E35F09C1C}" destId="{DB227833-5B96-4589-BD8C-36CC5B0F15A2}" srcOrd="0" destOrd="0" parTransId="{F8188197-627A-4B36-9E8A-AA3B06C1F04E}" sibTransId="{B3CDB80B-9431-4C42-B59F-D89196BDE83A}"/>
    <dgm:cxn modelId="{DB83C725-31EF-49F1-AEEF-43447FCD047B}" srcId="{9AB9567E-A01E-42EF-BFB7-DF0E35F09C1C}" destId="{BDC5FB27-AF9E-4E09-ABFA-7C2D579E59EF}" srcOrd="2" destOrd="0" parTransId="{34EA2844-8110-4DFD-B3B3-F5C90DA6645E}" sibTransId="{022E1D11-CA80-4243-864F-5BFD6B9F6A63}"/>
    <dgm:cxn modelId="{4ECD33FE-6375-4456-9100-2B3933690729}" type="presOf" srcId="{0B10BBDB-C555-40C5-BC44-46DF94A22986}" destId="{035AAB94-8BE1-4060-AF50-10D91F5EA618}" srcOrd="0" destOrd="0" presId="urn:microsoft.com/office/officeart/2008/layout/IncreasingCircleProcess"/>
    <dgm:cxn modelId="{2A11BAAD-4C27-435C-866A-DC577559EDFB}" srcId="{DB227833-5B96-4589-BD8C-36CC5B0F15A2}" destId="{0B10BBDB-C555-40C5-BC44-46DF94A22986}" srcOrd="0" destOrd="0" parTransId="{B6868759-5AA5-418E-AAFE-169350C7E93F}" sibTransId="{A8CDA001-EDDD-4E3A-80A3-A3DC374493BD}"/>
    <dgm:cxn modelId="{1234BF19-8303-4024-84E3-31D36E4A2D2B}" type="presOf" srcId="{DD3EB3D0-791B-4EA7-8E17-9DD0511F2389}" destId="{7A6E1143-B636-436F-B2BC-AF1D87C6FE3F}" srcOrd="0" destOrd="0" presId="urn:microsoft.com/office/officeart/2008/layout/IncreasingCircleProcess"/>
    <dgm:cxn modelId="{3E537772-2F08-4109-B4C0-E55FFB46EF8E}" srcId="{9AB9567E-A01E-42EF-BFB7-DF0E35F09C1C}" destId="{DD54FEDE-D98C-45C2-AF4A-181024D131BB}" srcOrd="1" destOrd="0" parTransId="{FF8024E4-4BDD-422A-A465-12B16D8058F9}" sibTransId="{A503CA5C-F700-4839-BFE6-E518CB05D22D}"/>
    <dgm:cxn modelId="{B9A1567A-8303-458A-9952-501B1FFA22F5}" type="presOf" srcId="{DB227833-5B96-4589-BD8C-36CC5B0F15A2}" destId="{0134D7A9-8998-4F73-805E-8891A8DBE70C}" srcOrd="0" destOrd="0" presId="urn:microsoft.com/office/officeart/2008/layout/IncreasingCircleProcess"/>
    <dgm:cxn modelId="{F59696D7-218F-41FC-AF6B-4F088FAA6B35}" srcId="{BDC5FB27-AF9E-4E09-ABFA-7C2D579E59EF}" destId="{5CA21E7B-3BFE-4135-A0FC-D27F64EB27EE}" srcOrd="0" destOrd="0" parTransId="{7430752D-C476-4BCF-B596-F814BA2E8B41}" sibTransId="{A38299A5-5754-4170-B1FC-1B0650AB5B39}"/>
    <dgm:cxn modelId="{176A80AB-4A9A-49F3-BECF-544783936EE4}" type="presOf" srcId="{DD54FEDE-D98C-45C2-AF4A-181024D131BB}" destId="{2A44288A-9896-45C8-8282-B469C9D35764}" srcOrd="0" destOrd="0" presId="urn:microsoft.com/office/officeart/2008/layout/IncreasingCircleProcess"/>
    <dgm:cxn modelId="{A80281F4-1D13-4F1D-BA91-40F47ACEC02B}" type="presOf" srcId="{5CA21E7B-3BFE-4135-A0FC-D27F64EB27EE}" destId="{6039F073-41DA-4D42-8665-B8B11DEAA20F}" srcOrd="0" destOrd="0" presId="urn:microsoft.com/office/officeart/2008/layout/IncreasingCircleProcess"/>
    <dgm:cxn modelId="{B07FFCE3-14E5-4C1E-B27A-EF051B903550}" srcId="{DD54FEDE-D98C-45C2-AF4A-181024D131BB}" destId="{DD3EB3D0-791B-4EA7-8E17-9DD0511F2389}" srcOrd="0" destOrd="0" parTransId="{0C4FF40F-1113-43F2-A4F7-91FB750B445D}" sibTransId="{640E0472-711B-4F05-AA10-07A10235E170}"/>
    <dgm:cxn modelId="{AF29CB7B-9F8A-45E0-B92E-C8BCC2D9C5B4}" type="presOf" srcId="{BDC5FB27-AF9E-4E09-ABFA-7C2D579E59EF}" destId="{9923F8C8-E94B-49EB-AE2E-6BEC21AE4DE4}" srcOrd="0" destOrd="0" presId="urn:microsoft.com/office/officeart/2008/layout/IncreasingCircleProcess"/>
    <dgm:cxn modelId="{7C823C4B-1C5F-4829-B368-43D0FD11017A}" type="presOf" srcId="{9AB9567E-A01E-42EF-BFB7-DF0E35F09C1C}" destId="{FF7991AC-79DC-465F-9B75-B3A967A78F47}" srcOrd="0" destOrd="0" presId="urn:microsoft.com/office/officeart/2008/layout/IncreasingCircleProcess"/>
    <dgm:cxn modelId="{EC4B0B8E-A737-4F5C-9CF3-8DC1A59611AF}" type="presParOf" srcId="{FF7991AC-79DC-465F-9B75-B3A967A78F47}" destId="{AA6E4140-65A8-47A6-9306-A2B474CA3714}" srcOrd="0" destOrd="0" presId="urn:microsoft.com/office/officeart/2008/layout/IncreasingCircleProcess"/>
    <dgm:cxn modelId="{C73B2EEC-8A52-4F11-931E-38838F0A2090}" type="presParOf" srcId="{AA6E4140-65A8-47A6-9306-A2B474CA3714}" destId="{23A186D1-7696-4D2A-AE60-4A97CEA7F18A}" srcOrd="0" destOrd="0" presId="urn:microsoft.com/office/officeart/2008/layout/IncreasingCircleProcess"/>
    <dgm:cxn modelId="{05054FA0-FFE5-41B7-BB91-D2B54E5B1753}" type="presParOf" srcId="{AA6E4140-65A8-47A6-9306-A2B474CA3714}" destId="{295B8FAA-B010-49FB-9B60-E02A0A16622A}" srcOrd="1" destOrd="0" presId="urn:microsoft.com/office/officeart/2008/layout/IncreasingCircleProcess"/>
    <dgm:cxn modelId="{226565C9-EB5E-4512-8D50-2B1E97FB5491}" type="presParOf" srcId="{AA6E4140-65A8-47A6-9306-A2B474CA3714}" destId="{035AAB94-8BE1-4060-AF50-10D91F5EA618}" srcOrd="2" destOrd="0" presId="urn:microsoft.com/office/officeart/2008/layout/IncreasingCircleProcess"/>
    <dgm:cxn modelId="{83B82307-C7BD-49E9-9A4A-EFF88D96C968}" type="presParOf" srcId="{AA6E4140-65A8-47A6-9306-A2B474CA3714}" destId="{0134D7A9-8998-4F73-805E-8891A8DBE70C}" srcOrd="3" destOrd="0" presId="urn:microsoft.com/office/officeart/2008/layout/IncreasingCircleProcess"/>
    <dgm:cxn modelId="{879D3685-AC6F-4E73-B01C-BE245C8CDBFA}" type="presParOf" srcId="{FF7991AC-79DC-465F-9B75-B3A967A78F47}" destId="{0781C8AA-A32F-414D-BD85-359AF91C870C}" srcOrd="1" destOrd="0" presId="urn:microsoft.com/office/officeart/2008/layout/IncreasingCircleProcess"/>
    <dgm:cxn modelId="{9725CB0A-91AD-4304-B626-8F1548493D81}" type="presParOf" srcId="{FF7991AC-79DC-465F-9B75-B3A967A78F47}" destId="{DC8084EC-41D1-47B9-895C-58B4E00D4CD3}" srcOrd="2" destOrd="0" presId="urn:microsoft.com/office/officeart/2008/layout/IncreasingCircleProcess"/>
    <dgm:cxn modelId="{1ED368EE-8FE3-4C10-B720-500A7AF943DE}" type="presParOf" srcId="{DC8084EC-41D1-47B9-895C-58B4E00D4CD3}" destId="{C264DAE7-DB53-42CF-AE9C-921F33A089EF}" srcOrd="0" destOrd="0" presId="urn:microsoft.com/office/officeart/2008/layout/IncreasingCircleProcess"/>
    <dgm:cxn modelId="{02E9BCBF-5579-434E-A4AE-627DB527B5E7}" type="presParOf" srcId="{DC8084EC-41D1-47B9-895C-58B4E00D4CD3}" destId="{56FDB243-FF11-41BA-A145-61BB5D1CC8C3}" srcOrd="1" destOrd="0" presId="urn:microsoft.com/office/officeart/2008/layout/IncreasingCircleProcess"/>
    <dgm:cxn modelId="{17D53D73-24B6-4122-B674-A75B7FA683AF}" type="presParOf" srcId="{DC8084EC-41D1-47B9-895C-58B4E00D4CD3}" destId="{7A6E1143-B636-436F-B2BC-AF1D87C6FE3F}" srcOrd="2" destOrd="0" presId="urn:microsoft.com/office/officeart/2008/layout/IncreasingCircleProcess"/>
    <dgm:cxn modelId="{B20D67CE-812D-4345-A801-946A2BC42AC4}" type="presParOf" srcId="{DC8084EC-41D1-47B9-895C-58B4E00D4CD3}" destId="{2A44288A-9896-45C8-8282-B469C9D35764}" srcOrd="3" destOrd="0" presId="urn:microsoft.com/office/officeart/2008/layout/IncreasingCircleProcess"/>
    <dgm:cxn modelId="{169FFD01-E431-43C9-BA5C-A8473EB1B869}" type="presParOf" srcId="{FF7991AC-79DC-465F-9B75-B3A967A78F47}" destId="{CA40E590-FA50-44BC-86F8-A2E330B20CF2}" srcOrd="3" destOrd="0" presId="urn:microsoft.com/office/officeart/2008/layout/IncreasingCircleProcess"/>
    <dgm:cxn modelId="{53D8C47E-1105-4518-936A-5B03703C5D40}" type="presParOf" srcId="{FF7991AC-79DC-465F-9B75-B3A967A78F47}" destId="{61419ED7-3D1C-491A-AB34-348430AB0B9A}" srcOrd="4" destOrd="0" presId="urn:microsoft.com/office/officeart/2008/layout/IncreasingCircleProcess"/>
    <dgm:cxn modelId="{3EB25A91-6387-4BC0-83C0-B3DFD971004C}" type="presParOf" srcId="{61419ED7-3D1C-491A-AB34-348430AB0B9A}" destId="{2BE15405-A312-432E-9D36-49EC25747E88}" srcOrd="0" destOrd="0" presId="urn:microsoft.com/office/officeart/2008/layout/IncreasingCircleProcess"/>
    <dgm:cxn modelId="{0AA4958D-2542-40DD-BD91-F93B343FA27F}" type="presParOf" srcId="{61419ED7-3D1C-491A-AB34-348430AB0B9A}" destId="{1FFAC89E-58B4-48CE-8E3B-868EE0F60310}" srcOrd="1" destOrd="0" presId="urn:microsoft.com/office/officeart/2008/layout/IncreasingCircleProcess"/>
    <dgm:cxn modelId="{31CC70F3-369C-4F5C-945B-63D81AC3D52F}" type="presParOf" srcId="{61419ED7-3D1C-491A-AB34-348430AB0B9A}" destId="{6039F073-41DA-4D42-8665-B8B11DEAA20F}" srcOrd="2" destOrd="0" presId="urn:microsoft.com/office/officeart/2008/layout/IncreasingCircleProcess"/>
    <dgm:cxn modelId="{3941F62B-EAC7-4ED8-AE45-95948CE6E44E}" type="presParOf" srcId="{61419ED7-3D1C-491A-AB34-348430AB0B9A}" destId="{9923F8C8-E94B-49EB-AE2E-6BEC21AE4DE4}" srcOrd="3" destOrd="0" presId="urn:microsoft.com/office/officeart/2008/layout/IncreasingCircle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804ACD7-83EC-45C0-8D94-E465B3B9936D}" type="doc">
      <dgm:prSet loTypeId="urn:microsoft.com/office/officeart/2005/8/layout/pyramid1" loCatId="pyramid" qsTypeId="urn:microsoft.com/office/officeart/2005/8/quickstyle/3d2" qsCatId="3D" csTypeId="urn:microsoft.com/office/officeart/2005/8/colors/accent2_3" csCatId="accent2" phldr="1"/>
      <dgm:spPr/>
    </dgm:pt>
    <dgm:pt modelId="{157A3961-D9AA-47A8-9394-DBA2A23B1F31}">
      <dgm:prSet phldrT="[Text]" custT="1"/>
      <dgm:spPr/>
      <dgm:t>
        <a:bodyPr/>
        <a:lstStyle/>
        <a:p>
          <a:endParaRPr lang="en-US" sz="1800" dirty="0" smtClean="0">
            <a:latin typeface="Times New Roman" panose="02020603050405020304" pitchFamily="18" charset="0"/>
            <a:cs typeface="Times New Roman" panose="02020603050405020304" pitchFamily="18" charset="0"/>
          </a:endParaRPr>
        </a:p>
        <a:p>
          <a:r>
            <a:rPr lang="en-US" sz="1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5-6%</a:t>
          </a:r>
          <a:endParaRPr lang="mn-MN" sz="1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endParaRPr lang="en-US" sz="1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D4127902-FE81-4019-975E-30B3B14E820D}" type="parTrans" cxnId="{173BBCE7-A713-4939-8699-92EF2F4ADB77}">
      <dgm:prSet/>
      <dgm:spPr/>
      <dgm:t>
        <a:bodyPr/>
        <a:lstStyle/>
        <a:p>
          <a:endParaRPr lang="en-US"/>
        </a:p>
      </dgm:t>
    </dgm:pt>
    <dgm:pt modelId="{EC1DDE9C-8759-4D8B-9D9E-520A80DC9BDD}" type="sibTrans" cxnId="{173BBCE7-A713-4939-8699-92EF2F4ADB77}">
      <dgm:prSet/>
      <dgm:spPr/>
      <dgm:t>
        <a:bodyPr/>
        <a:lstStyle/>
        <a:p>
          <a:endParaRPr lang="en-US"/>
        </a:p>
      </dgm:t>
    </dgm:pt>
    <dgm:pt modelId="{758ACEB5-147B-464D-916D-E8E0669FC4F8}">
      <dgm:prSet phldrT="[Text]" custT="1"/>
      <dgm:spPr/>
      <dgm:t>
        <a:bodyPr/>
        <a:lstStyle/>
        <a:p>
          <a:r>
            <a:rPr lang="en-US" sz="1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6-20%</a:t>
          </a:r>
          <a:endParaRPr lang="en-US" sz="1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7231FE50-5B57-4C84-900A-14F6BC72FE83}" type="parTrans" cxnId="{34670ACC-20FA-4643-BC88-80B93B257790}">
      <dgm:prSet/>
      <dgm:spPr/>
      <dgm:t>
        <a:bodyPr/>
        <a:lstStyle/>
        <a:p>
          <a:endParaRPr lang="en-US"/>
        </a:p>
      </dgm:t>
    </dgm:pt>
    <dgm:pt modelId="{DA13F63E-3239-432D-96F3-7CD48AB7246B}" type="sibTrans" cxnId="{34670ACC-20FA-4643-BC88-80B93B257790}">
      <dgm:prSet/>
      <dgm:spPr/>
      <dgm:t>
        <a:bodyPr/>
        <a:lstStyle/>
        <a:p>
          <a:endParaRPr lang="en-US"/>
        </a:p>
      </dgm:t>
    </dgm:pt>
    <dgm:pt modelId="{9FF20CF4-2499-4AC9-B9BD-882CCFD6DD81}">
      <dgm:prSet phldrT="[Text]" custT="1"/>
      <dgm:spPr/>
      <dgm:t>
        <a:bodyPr/>
        <a:lstStyle/>
        <a:p>
          <a:r>
            <a:rPr lang="en-US" sz="1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21-90%</a:t>
          </a:r>
          <a:endParaRPr lang="en-US" sz="1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6C53D27D-2CCE-42B5-ABB6-5DE359A3D891}" type="parTrans" cxnId="{70108E59-9284-46FE-91E9-635D86C8B471}">
      <dgm:prSet/>
      <dgm:spPr/>
      <dgm:t>
        <a:bodyPr/>
        <a:lstStyle/>
        <a:p>
          <a:endParaRPr lang="en-US"/>
        </a:p>
      </dgm:t>
    </dgm:pt>
    <dgm:pt modelId="{454276DA-5A74-4A52-BF3D-C247644D11F9}" type="sibTrans" cxnId="{70108E59-9284-46FE-91E9-635D86C8B471}">
      <dgm:prSet/>
      <dgm:spPr/>
      <dgm:t>
        <a:bodyPr/>
        <a:lstStyle/>
        <a:p>
          <a:endParaRPr lang="en-US"/>
        </a:p>
      </dgm:t>
    </dgm:pt>
    <dgm:pt modelId="{A96B7067-E7C8-4294-A31D-2D246AAD1E0E}" type="pres">
      <dgm:prSet presAssocID="{4804ACD7-83EC-45C0-8D94-E465B3B9936D}" presName="Name0" presStyleCnt="0">
        <dgm:presLayoutVars>
          <dgm:dir/>
          <dgm:animLvl val="lvl"/>
          <dgm:resizeHandles val="exact"/>
        </dgm:presLayoutVars>
      </dgm:prSet>
      <dgm:spPr/>
    </dgm:pt>
    <dgm:pt modelId="{9ABE4AF6-D81F-4B07-A73E-6A3C787B396A}" type="pres">
      <dgm:prSet presAssocID="{157A3961-D9AA-47A8-9394-DBA2A23B1F31}" presName="Name8" presStyleCnt="0"/>
      <dgm:spPr/>
    </dgm:pt>
    <dgm:pt modelId="{6E569064-1E85-442A-AC69-9112B47797EE}" type="pres">
      <dgm:prSet presAssocID="{157A3961-D9AA-47A8-9394-DBA2A23B1F31}" presName="level" presStyleLbl="node1" presStyleIdx="0" presStyleCnt="3" custScaleY="39371">
        <dgm:presLayoutVars>
          <dgm:chMax val="1"/>
          <dgm:bulletEnabled val="1"/>
        </dgm:presLayoutVars>
      </dgm:prSet>
      <dgm:spPr/>
      <dgm:t>
        <a:bodyPr/>
        <a:lstStyle/>
        <a:p>
          <a:endParaRPr lang="en-US"/>
        </a:p>
      </dgm:t>
    </dgm:pt>
    <dgm:pt modelId="{5EB14554-5DA6-4202-AADA-E0D9764651DD}" type="pres">
      <dgm:prSet presAssocID="{157A3961-D9AA-47A8-9394-DBA2A23B1F31}" presName="levelTx" presStyleLbl="revTx" presStyleIdx="0" presStyleCnt="0">
        <dgm:presLayoutVars>
          <dgm:chMax val="1"/>
          <dgm:bulletEnabled val="1"/>
        </dgm:presLayoutVars>
      </dgm:prSet>
      <dgm:spPr/>
      <dgm:t>
        <a:bodyPr/>
        <a:lstStyle/>
        <a:p>
          <a:endParaRPr lang="en-US"/>
        </a:p>
      </dgm:t>
    </dgm:pt>
    <dgm:pt modelId="{404BB186-C4A1-4031-B929-4C6270714108}" type="pres">
      <dgm:prSet presAssocID="{758ACEB5-147B-464D-916D-E8E0669FC4F8}" presName="Name8" presStyleCnt="0"/>
      <dgm:spPr/>
    </dgm:pt>
    <dgm:pt modelId="{DEA9C008-6F28-48C8-8423-4AB82AF3D301}" type="pres">
      <dgm:prSet presAssocID="{758ACEB5-147B-464D-916D-E8E0669FC4F8}" presName="level" presStyleLbl="node1" presStyleIdx="1" presStyleCnt="3" custScaleY="48200">
        <dgm:presLayoutVars>
          <dgm:chMax val="1"/>
          <dgm:bulletEnabled val="1"/>
        </dgm:presLayoutVars>
      </dgm:prSet>
      <dgm:spPr/>
      <dgm:t>
        <a:bodyPr/>
        <a:lstStyle/>
        <a:p>
          <a:endParaRPr lang="en-US"/>
        </a:p>
      </dgm:t>
    </dgm:pt>
    <dgm:pt modelId="{FC134BF5-539E-423E-9DFD-388C25F2D2A2}" type="pres">
      <dgm:prSet presAssocID="{758ACEB5-147B-464D-916D-E8E0669FC4F8}" presName="levelTx" presStyleLbl="revTx" presStyleIdx="0" presStyleCnt="0">
        <dgm:presLayoutVars>
          <dgm:chMax val="1"/>
          <dgm:bulletEnabled val="1"/>
        </dgm:presLayoutVars>
      </dgm:prSet>
      <dgm:spPr/>
      <dgm:t>
        <a:bodyPr/>
        <a:lstStyle/>
        <a:p>
          <a:endParaRPr lang="en-US"/>
        </a:p>
      </dgm:t>
    </dgm:pt>
    <dgm:pt modelId="{A66AD87E-0C1C-423E-AEC4-72BCA2A132B9}" type="pres">
      <dgm:prSet presAssocID="{9FF20CF4-2499-4AC9-B9BD-882CCFD6DD81}" presName="Name8" presStyleCnt="0"/>
      <dgm:spPr/>
    </dgm:pt>
    <dgm:pt modelId="{256D9662-0198-48FD-878F-8E4C43A832C4}" type="pres">
      <dgm:prSet presAssocID="{9FF20CF4-2499-4AC9-B9BD-882CCFD6DD81}" presName="level" presStyleLbl="node1" presStyleIdx="2" presStyleCnt="3" custLinFactNeighborX="14564" custLinFactNeighborY="15173">
        <dgm:presLayoutVars>
          <dgm:chMax val="1"/>
          <dgm:bulletEnabled val="1"/>
        </dgm:presLayoutVars>
      </dgm:prSet>
      <dgm:spPr/>
      <dgm:t>
        <a:bodyPr/>
        <a:lstStyle/>
        <a:p>
          <a:endParaRPr lang="en-US"/>
        </a:p>
      </dgm:t>
    </dgm:pt>
    <dgm:pt modelId="{EBEC5828-E85F-4AFE-B33E-0CBD1507312D}" type="pres">
      <dgm:prSet presAssocID="{9FF20CF4-2499-4AC9-B9BD-882CCFD6DD81}" presName="levelTx" presStyleLbl="revTx" presStyleIdx="0" presStyleCnt="0">
        <dgm:presLayoutVars>
          <dgm:chMax val="1"/>
          <dgm:bulletEnabled val="1"/>
        </dgm:presLayoutVars>
      </dgm:prSet>
      <dgm:spPr/>
      <dgm:t>
        <a:bodyPr/>
        <a:lstStyle/>
        <a:p>
          <a:endParaRPr lang="en-US"/>
        </a:p>
      </dgm:t>
    </dgm:pt>
  </dgm:ptLst>
  <dgm:cxnLst>
    <dgm:cxn modelId="{70108E59-9284-46FE-91E9-635D86C8B471}" srcId="{4804ACD7-83EC-45C0-8D94-E465B3B9936D}" destId="{9FF20CF4-2499-4AC9-B9BD-882CCFD6DD81}" srcOrd="2" destOrd="0" parTransId="{6C53D27D-2CCE-42B5-ABB6-5DE359A3D891}" sibTransId="{454276DA-5A74-4A52-BF3D-C247644D11F9}"/>
    <dgm:cxn modelId="{85F372C7-D598-44C5-A075-95A8F8E4331B}" type="presOf" srcId="{758ACEB5-147B-464D-916D-E8E0669FC4F8}" destId="{DEA9C008-6F28-48C8-8423-4AB82AF3D301}" srcOrd="0" destOrd="0" presId="urn:microsoft.com/office/officeart/2005/8/layout/pyramid1"/>
    <dgm:cxn modelId="{34670ACC-20FA-4643-BC88-80B93B257790}" srcId="{4804ACD7-83EC-45C0-8D94-E465B3B9936D}" destId="{758ACEB5-147B-464D-916D-E8E0669FC4F8}" srcOrd="1" destOrd="0" parTransId="{7231FE50-5B57-4C84-900A-14F6BC72FE83}" sibTransId="{DA13F63E-3239-432D-96F3-7CD48AB7246B}"/>
    <dgm:cxn modelId="{527DBA9D-60A6-47EA-A801-7916D99C52C8}" type="presOf" srcId="{9FF20CF4-2499-4AC9-B9BD-882CCFD6DD81}" destId="{EBEC5828-E85F-4AFE-B33E-0CBD1507312D}" srcOrd="1" destOrd="0" presId="urn:microsoft.com/office/officeart/2005/8/layout/pyramid1"/>
    <dgm:cxn modelId="{C6F6FAD7-885D-4434-B054-97C62A3B14DD}" type="presOf" srcId="{4804ACD7-83EC-45C0-8D94-E465B3B9936D}" destId="{A96B7067-E7C8-4294-A31D-2D246AAD1E0E}" srcOrd="0" destOrd="0" presId="urn:microsoft.com/office/officeart/2005/8/layout/pyramid1"/>
    <dgm:cxn modelId="{4D713785-0A13-4D5E-B5FD-757E8F315B11}" type="presOf" srcId="{9FF20CF4-2499-4AC9-B9BD-882CCFD6DD81}" destId="{256D9662-0198-48FD-878F-8E4C43A832C4}" srcOrd="0" destOrd="0" presId="urn:microsoft.com/office/officeart/2005/8/layout/pyramid1"/>
    <dgm:cxn modelId="{F2826466-D39A-4EB1-A595-813541285F87}" type="presOf" srcId="{157A3961-D9AA-47A8-9394-DBA2A23B1F31}" destId="{5EB14554-5DA6-4202-AADA-E0D9764651DD}" srcOrd="1" destOrd="0" presId="urn:microsoft.com/office/officeart/2005/8/layout/pyramid1"/>
    <dgm:cxn modelId="{173BBCE7-A713-4939-8699-92EF2F4ADB77}" srcId="{4804ACD7-83EC-45C0-8D94-E465B3B9936D}" destId="{157A3961-D9AA-47A8-9394-DBA2A23B1F31}" srcOrd="0" destOrd="0" parTransId="{D4127902-FE81-4019-975E-30B3B14E820D}" sibTransId="{EC1DDE9C-8759-4D8B-9D9E-520A80DC9BDD}"/>
    <dgm:cxn modelId="{85E675C8-1E48-457F-AC6A-54C6093A9616}" type="presOf" srcId="{758ACEB5-147B-464D-916D-E8E0669FC4F8}" destId="{FC134BF5-539E-423E-9DFD-388C25F2D2A2}" srcOrd="1" destOrd="0" presId="urn:microsoft.com/office/officeart/2005/8/layout/pyramid1"/>
    <dgm:cxn modelId="{81135E6D-7A48-41E6-B2E4-F5A31E1E24C8}" type="presOf" srcId="{157A3961-D9AA-47A8-9394-DBA2A23B1F31}" destId="{6E569064-1E85-442A-AC69-9112B47797EE}" srcOrd="0" destOrd="0" presId="urn:microsoft.com/office/officeart/2005/8/layout/pyramid1"/>
    <dgm:cxn modelId="{67EDE075-2AE5-4D54-AD06-1353C770701F}" type="presParOf" srcId="{A96B7067-E7C8-4294-A31D-2D246AAD1E0E}" destId="{9ABE4AF6-D81F-4B07-A73E-6A3C787B396A}" srcOrd="0" destOrd="0" presId="urn:microsoft.com/office/officeart/2005/8/layout/pyramid1"/>
    <dgm:cxn modelId="{F9B605FE-571F-4C4B-B67B-3077733420F1}" type="presParOf" srcId="{9ABE4AF6-D81F-4B07-A73E-6A3C787B396A}" destId="{6E569064-1E85-442A-AC69-9112B47797EE}" srcOrd="0" destOrd="0" presId="urn:microsoft.com/office/officeart/2005/8/layout/pyramid1"/>
    <dgm:cxn modelId="{4EDFEB7A-3658-456F-B88C-D887015C2ACC}" type="presParOf" srcId="{9ABE4AF6-D81F-4B07-A73E-6A3C787B396A}" destId="{5EB14554-5DA6-4202-AADA-E0D9764651DD}" srcOrd="1" destOrd="0" presId="urn:microsoft.com/office/officeart/2005/8/layout/pyramid1"/>
    <dgm:cxn modelId="{DE7F3111-5180-43D2-82E6-25A9E61A0504}" type="presParOf" srcId="{A96B7067-E7C8-4294-A31D-2D246AAD1E0E}" destId="{404BB186-C4A1-4031-B929-4C6270714108}" srcOrd="1" destOrd="0" presId="urn:microsoft.com/office/officeart/2005/8/layout/pyramid1"/>
    <dgm:cxn modelId="{FA676AED-60C9-4D91-8323-EDCD27A2E2AA}" type="presParOf" srcId="{404BB186-C4A1-4031-B929-4C6270714108}" destId="{DEA9C008-6F28-48C8-8423-4AB82AF3D301}" srcOrd="0" destOrd="0" presId="urn:microsoft.com/office/officeart/2005/8/layout/pyramid1"/>
    <dgm:cxn modelId="{B39BF783-8835-482C-B475-B07972E788D0}" type="presParOf" srcId="{404BB186-C4A1-4031-B929-4C6270714108}" destId="{FC134BF5-539E-423E-9DFD-388C25F2D2A2}" srcOrd="1" destOrd="0" presId="urn:microsoft.com/office/officeart/2005/8/layout/pyramid1"/>
    <dgm:cxn modelId="{60D12B38-C2FB-4A9E-BA8F-13732EE0B046}" type="presParOf" srcId="{A96B7067-E7C8-4294-A31D-2D246AAD1E0E}" destId="{A66AD87E-0C1C-423E-AEC4-72BCA2A132B9}" srcOrd="2" destOrd="0" presId="urn:microsoft.com/office/officeart/2005/8/layout/pyramid1"/>
    <dgm:cxn modelId="{D8E88CF9-5C18-465F-BBC3-7A1F179D5A40}" type="presParOf" srcId="{A66AD87E-0C1C-423E-AEC4-72BCA2A132B9}" destId="{256D9662-0198-48FD-878F-8E4C43A832C4}" srcOrd="0" destOrd="0" presId="urn:microsoft.com/office/officeart/2005/8/layout/pyramid1"/>
    <dgm:cxn modelId="{09AB8350-8673-4A8E-A96D-87392897DC38}" type="presParOf" srcId="{A66AD87E-0C1C-423E-AEC4-72BCA2A132B9}" destId="{EBEC5828-E85F-4AFE-B33E-0CBD1507312D}"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804ACD7-83EC-45C0-8D94-E465B3B9936D}" type="doc">
      <dgm:prSet loTypeId="urn:microsoft.com/office/officeart/2005/8/layout/pyramid1" loCatId="pyramid" qsTypeId="urn:microsoft.com/office/officeart/2005/8/quickstyle/3d2" qsCatId="3D" csTypeId="urn:microsoft.com/office/officeart/2005/8/colors/accent1_4" csCatId="accent1" phldr="1"/>
      <dgm:spPr/>
    </dgm:pt>
    <dgm:pt modelId="{157A3961-D9AA-47A8-9394-DBA2A23B1F31}">
      <dgm:prSet phldrT="[Text]" custT="1"/>
      <dgm:spPr/>
      <dgm:t>
        <a:bodyPr/>
        <a:lstStyle/>
        <a:p>
          <a:r>
            <a:rPr lang="en-US" sz="2000" b="1" i="0"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9-10%</a:t>
          </a:r>
          <a:endParaRPr lang="en-US" sz="2000" b="1" i="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D4127902-FE81-4019-975E-30B3B14E820D}" type="parTrans" cxnId="{173BBCE7-A713-4939-8699-92EF2F4ADB77}">
      <dgm:prSet/>
      <dgm:spPr/>
      <dgm:t>
        <a:bodyPr/>
        <a:lstStyle/>
        <a:p>
          <a:endParaRPr lang="en-US">
            <a:latin typeface="Times New Roman" panose="02020603050405020304" pitchFamily="18" charset="0"/>
            <a:cs typeface="Times New Roman" panose="02020603050405020304" pitchFamily="18" charset="0"/>
          </a:endParaRPr>
        </a:p>
      </dgm:t>
    </dgm:pt>
    <dgm:pt modelId="{EC1DDE9C-8759-4D8B-9D9E-520A80DC9BDD}" type="sibTrans" cxnId="{173BBCE7-A713-4939-8699-92EF2F4ADB77}">
      <dgm:prSet/>
      <dgm:spPr/>
      <dgm:t>
        <a:bodyPr/>
        <a:lstStyle/>
        <a:p>
          <a:endParaRPr lang="en-US">
            <a:latin typeface="Times New Roman" panose="02020603050405020304" pitchFamily="18" charset="0"/>
            <a:cs typeface="Times New Roman" panose="02020603050405020304" pitchFamily="18" charset="0"/>
          </a:endParaRPr>
        </a:p>
      </dgm:t>
    </dgm:pt>
    <dgm:pt modelId="{758ACEB5-147B-464D-916D-E8E0669FC4F8}">
      <dgm:prSet phldrT="[Text]" custT="1"/>
      <dgm:spPr/>
      <dgm:t>
        <a:bodyPr/>
        <a:lstStyle/>
        <a:p>
          <a:r>
            <a:rPr lang="en-US" sz="2000" b="1" i="0"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41-82%</a:t>
          </a:r>
          <a:endParaRPr lang="en-US" sz="2000" b="1" i="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7231FE50-5B57-4C84-900A-14F6BC72FE83}" type="parTrans" cxnId="{34670ACC-20FA-4643-BC88-80B93B257790}">
      <dgm:prSet/>
      <dgm:spPr/>
      <dgm:t>
        <a:bodyPr/>
        <a:lstStyle/>
        <a:p>
          <a:endParaRPr lang="en-US">
            <a:latin typeface="Times New Roman" panose="02020603050405020304" pitchFamily="18" charset="0"/>
            <a:cs typeface="Times New Roman" panose="02020603050405020304" pitchFamily="18" charset="0"/>
          </a:endParaRPr>
        </a:p>
      </dgm:t>
    </dgm:pt>
    <dgm:pt modelId="{DA13F63E-3239-432D-96F3-7CD48AB7246B}" type="sibTrans" cxnId="{34670ACC-20FA-4643-BC88-80B93B257790}">
      <dgm:prSet/>
      <dgm:spPr/>
      <dgm:t>
        <a:bodyPr/>
        <a:lstStyle/>
        <a:p>
          <a:endParaRPr lang="en-US">
            <a:latin typeface="Times New Roman" panose="02020603050405020304" pitchFamily="18" charset="0"/>
            <a:cs typeface="Times New Roman" panose="02020603050405020304" pitchFamily="18" charset="0"/>
          </a:endParaRPr>
        </a:p>
      </dgm:t>
    </dgm:pt>
    <dgm:pt modelId="{9FF20CF4-2499-4AC9-B9BD-882CCFD6DD81}">
      <dgm:prSet phldrT="[Text]" custT="1"/>
      <dgm:spPr/>
      <dgm:t>
        <a:bodyPr/>
        <a:lstStyle/>
        <a:p>
          <a:r>
            <a:rPr lang="en-US" sz="2000" b="1" i="0"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49%</a:t>
          </a:r>
          <a:endParaRPr lang="en-US" sz="2000" b="1" i="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6C53D27D-2CCE-42B5-ABB6-5DE359A3D891}" type="parTrans" cxnId="{70108E59-9284-46FE-91E9-635D86C8B471}">
      <dgm:prSet/>
      <dgm:spPr/>
      <dgm:t>
        <a:bodyPr/>
        <a:lstStyle/>
        <a:p>
          <a:endParaRPr lang="en-US">
            <a:latin typeface="Times New Roman" panose="02020603050405020304" pitchFamily="18" charset="0"/>
            <a:cs typeface="Times New Roman" panose="02020603050405020304" pitchFamily="18" charset="0"/>
          </a:endParaRPr>
        </a:p>
      </dgm:t>
    </dgm:pt>
    <dgm:pt modelId="{454276DA-5A74-4A52-BF3D-C247644D11F9}" type="sibTrans" cxnId="{70108E59-9284-46FE-91E9-635D86C8B471}">
      <dgm:prSet/>
      <dgm:spPr/>
      <dgm:t>
        <a:bodyPr/>
        <a:lstStyle/>
        <a:p>
          <a:endParaRPr lang="en-US">
            <a:latin typeface="Times New Roman" panose="02020603050405020304" pitchFamily="18" charset="0"/>
            <a:cs typeface="Times New Roman" panose="02020603050405020304" pitchFamily="18" charset="0"/>
          </a:endParaRPr>
        </a:p>
      </dgm:t>
    </dgm:pt>
    <dgm:pt modelId="{A96B7067-E7C8-4294-A31D-2D246AAD1E0E}" type="pres">
      <dgm:prSet presAssocID="{4804ACD7-83EC-45C0-8D94-E465B3B9936D}" presName="Name0" presStyleCnt="0">
        <dgm:presLayoutVars>
          <dgm:dir/>
          <dgm:animLvl val="lvl"/>
          <dgm:resizeHandles val="exact"/>
        </dgm:presLayoutVars>
      </dgm:prSet>
      <dgm:spPr/>
    </dgm:pt>
    <dgm:pt modelId="{9ABE4AF6-D81F-4B07-A73E-6A3C787B396A}" type="pres">
      <dgm:prSet presAssocID="{157A3961-D9AA-47A8-9394-DBA2A23B1F31}" presName="Name8" presStyleCnt="0"/>
      <dgm:spPr/>
    </dgm:pt>
    <dgm:pt modelId="{6E569064-1E85-442A-AC69-9112B47797EE}" type="pres">
      <dgm:prSet presAssocID="{157A3961-D9AA-47A8-9394-DBA2A23B1F31}" presName="level" presStyleLbl="node1" presStyleIdx="0" presStyleCnt="3">
        <dgm:presLayoutVars>
          <dgm:chMax val="1"/>
          <dgm:bulletEnabled val="1"/>
        </dgm:presLayoutVars>
      </dgm:prSet>
      <dgm:spPr/>
      <dgm:t>
        <a:bodyPr/>
        <a:lstStyle/>
        <a:p>
          <a:endParaRPr lang="en-US"/>
        </a:p>
      </dgm:t>
    </dgm:pt>
    <dgm:pt modelId="{5EB14554-5DA6-4202-AADA-E0D9764651DD}" type="pres">
      <dgm:prSet presAssocID="{157A3961-D9AA-47A8-9394-DBA2A23B1F31}" presName="levelTx" presStyleLbl="revTx" presStyleIdx="0" presStyleCnt="0">
        <dgm:presLayoutVars>
          <dgm:chMax val="1"/>
          <dgm:bulletEnabled val="1"/>
        </dgm:presLayoutVars>
      </dgm:prSet>
      <dgm:spPr/>
      <dgm:t>
        <a:bodyPr/>
        <a:lstStyle/>
        <a:p>
          <a:endParaRPr lang="en-US"/>
        </a:p>
      </dgm:t>
    </dgm:pt>
    <dgm:pt modelId="{404BB186-C4A1-4031-B929-4C6270714108}" type="pres">
      <dgm:prSet presAssocID="{758ACEB5-147B-464D-916D-E8E0669FC4F8}" presName="Name8" presStyleCnt="0"/>
      <dgm:spPr/>
    </dgm:pt>
    <dgm:pt modelId="{DEA9C008-6F28-48C8-8423-4AB82AF3D301}" type="pres">
      <dgm:prSet presAssocID="{758ACEB5-147B-464D-916D-E8E0669FC4F8}" presName="level" presStyleLbl="node1" presStyleIdx="1" presStyleCnt="3">
        <dgm:presLayoutVars>
          <dgm:chMax val="1"/>
          <dgm:bulletEnabled val="1"/>
        </dgm:presLayoutVars>
      </dgm:prSet>
      <dgm:spPr/>
      <dgm:t>
        <a:bodyPr/>
        <a:lstStyle/>
        <a:p>
          <a:endParaRPr lang="en-US"/>
        </a:p>
      </dgm:t>
    </dgm:pt>
    <dgm:pt modelId="{FC134BF5-539E-423E-9DFD-388C25F2D2A2}" type="pres">
      <dgm:prSet presAssocID="{758ACEB5-147B-464D-916D-E8E0669FC4F8}" presName="levelTx" presStyleLbl="revTx" presStyleIdx="0" presStyleCnt="0">
        <dgm:presLayoutVars>
          <dgm:chMax val="1"/>
          <dgm:bulletEnabled val="1"/>
        </dgm:presLayoutVars>
      </dgm:prSet>
      <dgm:spPr/>
      <dgm:t>
        <a:bodyPr/>
        <a:lstStyle/>
        <a:p>
          <a:endParaRPr lang="en-US"/>
        </a:p>
      </dgm:t>
    </dgm:pt>
    <dgm:pt modelId="{A66AD87E-0C1C-423E-AEC4-72BCA2A132B9}" type="pres">
      <dgm:prSet presAssocID="{9FF20CF4-2499-4AC9-B9BD-882CCFD6DD81}" presName="Name8" presStyleCnt="0"/>
      <dgm:spPr/>
    </dgm:pt>
    <dgm:pt modelId="{256D9662-0198-48FD-878F-8E4C43A832C4}" type="pres">
      <dgm:prSet presAssocID="{9FF20CF4-2499-4AC9-B9BD-882CCFD6DD81}" presName="level" presStyleLbl="node1" presStyleIdx="2" presStyleCnt="3" custLinFactNeighborX="8960" custLinFactNeighborY="-32">
        <dgm:presLayoutVars>
          <dgm:chMax val="1"/>
          <dgm:bulletEnabled val="1"/>
        </dgm:presLayoutVars>
      </dgm:prSet>
      <dgm:spPr/>
      <dgm:t>
        <a:bodyPr/>
        <a:lstStyle/>
        <a:p>
          <a:endParaRPr lang="en-US"/>
        </a:p>
      </dgm:t>
    </dgm:pt>
    <dgm:pt modelId="{EBEC5828-E85F-4AFE-B33E-0CBD1507312D}" type="pres">
      <dgm:prSet presAssocID="{9FF20CF4-2499-4AC9-B9BD-882CCFD6DD81}" presName="levelTx" presStyleLbl="revTx" presStyleIdx="0" presStyleCnt="0">
        <dgm:presLayoutVars>
          <dgm:chMax val="1"/>
          <dgm:bulletEnabled val="1"/>
        </dgm:presLayoutVars>
      </dgm:prSet>
      <dgm:spPr/>
      <dgm:t>
        <a:bodyPr/>
        <a:lstStyle/>
        <a:p>
          <a:endParaRPr lang="en-US"/>
        </a:p>
      </dgm:t>
    </dgm:pt>
  </dgm:ptLst>
  <dgm:cxnLst>
    <dgm:cxn modelId="{5E4C3DD7-9939-4636-8205-2C393016E692}" type="presOf" srcId="{4804ACD7-83EC-45C0-8D94-E465B3B9936D}" destId="{A96B7067-E7C8-4294-A31D-2D246AAD1E0E}" srcOrd="0" destOrd="0" presId="urn:microsoft.com/office/officeart/2005/8/layout/pyramid1"/>
    <dgm:cxn modelId="{173BBCE7-A713-4939-8699-92EF2F4ADB77}" srcId="{4804ACD7-83EC-45C0-8D94-E465B3B9936D}" destId="{157A3961-D9AA-47A8-9394-DBA2A23B1F31}" srcOrd="0" destOrd="0" parTransId="{D4127902-FE81-4019-975E-30B3B14E820D}" sibTransId="{EC1DDE9C-8759-4D8B-9D9E-520A80DC9BDD}"/>
    <dgm:cxn modelId="{9E724EF8-EB18-4CEA-B816-76FA1D5ABFFD}" type="presOf" srcId="{157A3961-D9AA-47A8-9394-DBA2A23B1F31}" destId="{5EB14554-5DA6-4202-AADA-E0D9764651DD}" srcOrd="1" destOrd="0" presId="urn:microsoft.com/office/officeart/2005/8/layout/pyramid1"/>
    <dgm:cxn modelId="{AA74AF62-4FE3-41CD-A755-CC1CEDE8B199}" type="presOf" srcId="{758ACEB5-147B-464D-916D-E8E0669FC4F8}" destId="{FC134BF5-539E-423E-9DFD-388C25F2D2A2}" srcOrd="1" destOrd="0" presId="urn:microsoft.com/office/officeart/2005/8/layout/pyramid1"/>
    <dgm:cxn modelId="{B9DF53E7-B37E-4316-B682-6FFD3FEE572C}" type="presOf" srcId="{157A3961-D9AA-47A8-9394-DBA2A23B1F31}" destId="{6E569064-1E85-442A-AC69-9112B47797EE}" srcOrd="0" destOrd="0" presId="urn:microsoft.com/office/officeart/2005/8/layout/pyramid1"/>
    <dgm:cxn modelId="{02249862-A9AF-4AEF-BB2F-D75A4D3B9252}" type="presOf" srcId="{9FF20CF4-2499-4AC9-B9BD-882CCFD6DD81}" destId="{256D9662-0198-48FD-878F-8E4C43A832C4}" srcOrd="0" destOrd="0" presId="urn:microsoft.com/office/officeart/2005/8/layout/pyramid1"/>
    <dgm:cxn modelId="{70108E59-9284-46FE-91E9-635D86C8B471}" srcId="{4804ACD7-83EC-45C0-8D94-E465B3B9936D}" destId="{9FF20CF4-2499-4AC9-B9BD-882CCFD6DD81}" srcOrd="2" destOrd="0" parTransId="{6C53D27D-2CCE-42B5-ABB6-5DE359A3D891}" sibTransId="{454276DA-5A74-4A52-BF3D-C247644D11F9}"/>
    <dgm:cxn modelId="{28C00A2A-A409-4CE6-A5EE-FC257A9D5AE8}" type="presOf" srcId="{9FF20CF4-2499-4AC9-B9BD-882CCFD6DD81}" destId="{EBEC5828-E85F-4AFE-B33E-0CBD1507312D}" srcOrd="1" destOrd="0" presId="urn:microsoft.com/office/officeart/2005/8/layout/pyramid1"/>
    <dgm:cxn modelId="{9684E628-AB4C-46F5-8F70-2D28F88BD651}" type="presOf" srcId="{758ACEB5-147B-464D-916D-E8E0669FC4F8}" destId="{DEA9C008-6F28-48C8-8423-4AB82AF3D301}" srcOrd="0" destOrd="0" presId="urn:microsoft.com/office/officeart/2005/8/layout/pyramid1"/>
    <dgm:cxn modelId="{34670ACC-20FA-4643-BC88-80B93B257790}" srcId="{4804ACD7-83EC-45C0-8D94-E465B3B9936D}" destId="{758ACEB5-147B-464D-916D-E8E0669FC4F8}" srcOrd="1" destOrd="0" parTransId="{7231FE50-5B57-4C84-900A-14F6BC72FE83}" sibTransId="{DA13F63E-3239-432D-96F3-7CD48AB7246B}"/>
    <dgm:cxn modelId="{DBADB762-F64F-4E1A-841A-54A8262FF574}" type="presParOf" srcId="{A96B7067-E7C8-4294-A31D-2D246AAD1E0E}" destId="{9ABE4AF6-D81F-4B07-A73E-6A3C787B396A}" srcOrd="0" destOrd="0" presId="urn:microsoft.com/office/officeart/2005/8/layout/pyramid1"/>
    <dgm:cxn modelId="{2CC4038E-2230-40ED-9456-6F98D3DC3E83}" type="presParOf" srcId="{9ABE4AF6-D81F-4B07-A73E-6A3C787B396A}" destId="{6E569064-1E85-442A-AC69-9112B47797EE}" srcOrd="0" destOrd="0" presId="urn:microsoft.com/office/officeart/2005/8/layout/pyramid1"/>
    <dgm:cxn modelId="{8517DBF3-9138-44D9-AC83-A6365FB092FE}" type="presParOf" srcId="{9ABE4AF6-D81F-4B07-A73E-6A3C787B396A}" destId="{5EB14554-5DA6-4202-AADA-E0D9764651DD}" srcOrd="1" destOrd="0" presId="urn:microsoft.com/office/officeart/2005/8/layout/pyramid1"/>
    <dgm:cxn modelId="{4F0DBEB1-FD75-4725-B0C0-5498BADA4FBC}" type="presParOf" srcId="{A96B7067-E7C8-4294-A31D-2D246AAD1E0E}" destId="{404BB186-C4A1-4031-B929-4C6270714108}" srcOrd="1" destOrd="0" presId="urn:microsoft.com/office/officeart/2005/8/layout/pyramid1"/>
    <dgm:cxn modelId="{674E7C70-78EC-4E66-AF0E-AB7D246B87E7}" type="presParOf" srcId="{404BB186-C4A1-4031-B929-4C6270714108}" destId="{DEA9C008-6F28-48C8-8423-4AB82AF3D301}" srcOrd="0" destOrd="0" presId="urn:microsoft.com/office/officeart/2005/8/layout/pyramid1"/>
    <dgm:cxn modelId="{FFF9C376-C64F-4EA5-8C9D-24F0A13B03B0}" type="presParOf" srcId="{404BB186-C4A1-4031-B929-4C6270714108}" destId="{FC134BF5-539E-423E-9DFD-388C25F2D2A2}" srcOrd="1" destOrd="0" presId="urn:microsoft.com/office/officeart/2005/8/layout/pyramid1"/>
    <dgm:cxn modelId="{3E1F5B60-F2C0-4B31-8949-CB80F3281A04}" type="presParOf" srcId="{A96B7067-E7C8-4294-A31D-2D246AAD1E0E}" destId="{A66AD87E-0C1C-423E-AEC4-72BCA2A132B9}" srcOrd="2" destOrd="0" presId="urn:microsoft.com/office/officeart/2005/8/layout/pyramid1"/>
    <dgm:cxn modelId="{FE18A0F9-6CEE-4DF8-B340-0FA670E5FE5E}" type="presParOf" srcId="{A66AD87E-0C1C-423E-AEC4-72BCA2A132B9}" destId="{256D9662-0198-48FD-878F-8E4C43A832C4}" srcOrd="0" destOrd="0" presId="urn:microsoft.com/office/officeart/2005/8/layout/pyramid1"/>
    <dgm:cxn modelId="{4690394D-6980-4C9C-9070-9AD25AC55580}" type="presParOf" srcId="{A66AD87E-0C1C-423E-AEC4-72BCA2A132B9}" destId="{EBEC5828-E85F-4AFE-B33E-0CBD1507312D}" srcOrd="1" destOrd="0" presId="urn:microsoft.com/office/officeart/2005/8/layout/pyramid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402B0B-2360-4A5E-9317-55ED9C102855}">
      <dsp:nvSpPr>
        <dsp:cNvPr id="0" name=""/>
        <dsp:cNvSpPr/>
      </dsp:nvSpPr>
      <dsp:spPr>
        <a:xfrm>
          <a:off x="0" y="370006"/>
          <a:ext cx="9906000" cy="4788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EFE9A8-3166-4BE5-A192-EC6EFC35C1F4}">
      <dsp:nvSpPr>
        <dsp:cNvPr id="0" name=""/>
        <dsp:cNvSpPr/>
      </dsp:nvSpPr>
      <dsp:spPr>
        <a:xfrm>
          <a:off x="495300" y="89566"/>
          <a:ext cx="6934200" cy="56088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2096" tIns="0" rIns="262096" bIns="0" numCol="1" spcCol="1270" anchor="ctr" anchorCtr="0">
          <a:noAutofit/>
        </a:bodyPr>
        <a:lstStyle/>
        <a:p>
          <a:pPr lvl="0" algn="l" defTabSz="889000">
            <a:lnSpc>
              <a:spcPct val="90000"/>
            </a:lnSpc>
            <a:spcBef>
              <a:spcPct val="0"/>
            </a:spcBef>
            <a:spcAft>
              <a:spcPct val="35000"/>
            </a:spcAft>
          </a:pPr>
          <a:r>
            <a:rPr lang="mn-MN" sz="2000" kern="1200" dirty="0" smtClean="0">
              <a:solidFill>
                <a:schemeClr val="tx1"/>
              </a:solidFill>
              <a:latin typeface="Times New Roman" panose="02020603050405020304" pitchFamily="18" charset="0"/>
              <a:cs typeface="Times New Roman" panose="02020603050405020304" pitchFamily="18" charset="0"/>
            </a:rPr>
            <a:t>Мэдэж байж сонирхдог</a:t>
          </a:r>
          <a:endParaRPr lang="en-US" sz="2000" kern="1200" dirty="0">
            <a:solidFill>
              <a:schemeClr val="tx1"/>
            </a:solidFill>
            <a:latin typeface="Times New Roman" panose="02020603050405020304" pitchFamily="18" charset="0"/>
            <a:cs typeface="Times New Roman" panose="02020603050405020304" pitchFamily="18" charset="0"/>
          </a:endParaRPr>
        </a:p>
      </dsp:txBody>
      <dsp:txXfrm>
        <a:off x="522680" y="116946"/>
        <a:ext cx="6879440" cy="506120"/>
      </dsp:txXfrm>
    </dsp:sp>
    <dsp:sp modelId="{3AFFC4E8-8893-4F48-8DC5-795BD761F3D3}">
      <dsp:nvSpPr>
        <dsp:cNvPr id="0" name=""/>
        <dsp:cNvSpPr/>
      </dsp:nvSpPr>
      <dsp:spPr>
        <a:xfrm>
          <a:off x="0" y="1231846"/>
          <a:ext cx="9906000" cy="478800"/>
        </a:xfrm>
        <a:prstGeom prst="rect">
          <a:avLst/>
        </a:prstGeom>
        <a:solidFill>
          <a:schemeClr val="lt1">
            <a:alpha val="90000"/>
            <a:hueOff val="0"/>
            <a:satOff val="0"/>
            <a:lumOff val="0"/>
            <a:alphaOff val="0"/>
          </a:schemeClr>
        </a:solidFill>
        <a:ln w="12700" cap="flat" cmpd="sng" algn="ctr">
          <a:solidFill>
            <a:schemeClr val="accent4">
              <a:hueOff val="2598923"/>
              <a:satOff val="-11992"/>
              <a:lumOff val="441"/>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1EB460-F836-42BE-A33B-B4DEB35BA456}">
      <dsp:nvSpPr>
        <dsp:cNvPr id="0" name=""/>
        <dsp:cNvSpPr/>
      </dsp:nvSpPr>
      <dsp:spPr>
        <a:xfrm>
          <a:off x="421005" y="951406"/>
          <a:ext cx="6934200" cy="560880"/>
        </a:xfrm>
        <a:prstGeom prst="roundRect">
          <a:avLst/>
        </a:prstGeom>
        <a:solidFill>
          <a:schemeClr val="accent4">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2096" tIns="0" rIns="262096" bIns="0" numCol="1" spcCol="1270" anchor="ctr" anchorCtr="0">
          <a:noAutofit/>
        </a:bodyPr>
        <a:lstStyle/>
        <a:p>
          <a:pPr lvl="0" algn="l" defTabSz="889000">
            <a:lnSpc>
              <a:spcPct val="90000"/>
            </a:lnSpc>
            <a:spcBef>
              <a:spcPct val="0"/>
            </a:spcBef>
            <a:spcAft>
              <a:spcPct val="35000"/>
            </a:spcAft>
          </a:pPr>
          <a:r>
            <a:rPr lang="mn-MN" sz="2000" kern="1200" dirty="0" smtClean="0">
              <a:solidFill>
                <a:schemeClr val="tx1"/>
              </a:solidFill>
              <a:latin typeface="Times New Roman" panose="02020603050405020304" pitchFamily="18" charset="0"/>
              <a:cs typeface="Times New Roman" panose="02020603050405020304" pitchFamily="18" charset="0"/>
            </a:rPr>
            <a:t>Сонирхож байж анхаардаг</a:t>
          </a:r>
          <a:endParaRPr lang="en-US" sz="2000" kern="1200" dirty="0">
            <a:solidFill>
              <a:schemeClr val="tx1"/>
            </a:solidFill>
            <a:latin typeface="Times New Roman" panose="02020603050405020304" pitchFamily="18" charset="0"/>
            <a:cs typeface="Times New Roman" panose="02020603050405020304" pitchFamily="18" charset="0"/>
          </a:endParaRPr>
        </a:p>
      </dsp:txBody>
      <dsp:txXfrm>
        <a:off x="448385" y="978786"/>
        <a:ext cx="6879440" cy="506120"/>
      </dsp:txXfrm>
    </dsp:sp>
    <dsp:sp modelId="{A83F4248-4A6D-4472-A5A1-F3BDD5DF0C8E}">
      <dsp:nvSpPr>
        <dsp:cNvPr id="0" name=""/>
        <dsp:cNvSpPr/>
      </dsp:nvSpPr>
      <dsp:spPr>
        <a:xfrm>
          <a:off x="0" y="2093686"/>
          <a:ext cx="9906000" cy="478800"/>
        </a:xfrm>
        <a:prstGeom prst="rect">
          <a:avLst/>
        </a:prstGeom>
        <a:solidFill>
          <a:schemeClr val="lt1">
            <a:alpha val="90000"/>
            <a:hueOff val="0"/>
            <a:satOff val="0"/>
            <a:lumOff val="0"/>
            <a:alphaOff val="0"/>
          </a:schemeClr>
        </a:solidFill>
        <a:ln w="12700" cap="flat" cmpd="sng" algn="ctr">
          <a:solidFill>
            <a:schemeClr val="accent4">
              <a:hueOff val="5197846"/>
              <a:satOff val="-23984"/>
              <a:lumOff val="883"/>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3CA13E-9A04-4D6F-BFB7-3F3B0615AC71}">
      <dsp:nvSpPr>
        <dsp:cNvPr id="0" name=""/>
        <dsp:cNvSpPr/>
      </dsp:nvSpPr>
      <dsp:spPr>
        <a:xfrm>
          <a:off x="495300" y="1813246"/>
          <a:ext cx="6934200" cy="560880"/>
        </a:xfrm>
        <a:prstGeom prst="roundRect">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2096" tIns="0" rIns="262096" bIns="0" numCol="1" spcCol="1270" anchor="ctr" anchorCtr="0">
          <a:noAutofit/>
        </a:bodyPr>
        <a:lstStyle/>
        <a:p>
          <a:pPr lvl="0" algn="l" defTabSz="889000">
            <a:lnSpc>
              <a:spcPct val="90000"/>
            </a:lnSpc>
            <a:spcBef>
              <a:spcPct val="0"/>
            </a:spcBef>
            <a:spcAft>
              <a:spcPct val="35000"/>
            </a:spcAft>
          </a:pPr>
          <a:r>
            <a:rPr lang="mn-MN" sz="2000" kern="1200" dirty="0" smtClean="0">
              <a:solidFill>
                <a:schemeClr val="tx1"/>
              </a:solidFill>
              <a:latin typeface="Times New Roman" panose="02020603050405020304" pitchFamily="18" charset="0"/>
              <a:cs typeface="Times New Roman" panose="02020603050405020304" pitchFamily="18" charset="0"/>
            </a:rPr>
            <a:t>Анхаарч байж оролцдог</a:t>
          </a:r>
          <a:endParaRPr lang="en-US" sz="2000" kern="1200" dirty="0">
            <a:solidFill>
              <a:schemeClr val="tx1"/>
            </a:solidFill>
            <a:latin typeface="Times New Roman" panose="02020603050405020304" pitchFamily="18" charset="0"/>
            <a:cs typeface="Times New Roman" panose="02020603050405020304" pitchFamily="18" charset="0"/>
          </a:endParaRPr>
        </a:p>
      </dsp:txBody>
      <dsp:txXfrm>
        <a:off x="522680" y="1840626"/>
        <a:ext cx="6879440" cy="506120"/>
      </dsp:txXfrm>
    </dsp:sp>
    <dsp:sp modelId="{158AB2A9-1D43-4054-BDEF-56F0EF4B7A16}">
      <dsp:nvSpPr>
        <dsp:cNvPr id="0" name=""/>
        <dsp:cNvSpPr/>
      </dsp:nvSpPr>
      <dsp:spPr>
        <a:xfrm>
          <a:off x="0" y="2955526"/>
          <a:ext cx="9906000" cy="478800"/>
        </a:xfrm>
        <a:prstGeom prst="rect">
          <a:avLst/>
        </a:prstGeom>
        <a:solidFill>
          <a:schemeClr val="lt1">
            <a:alpha val="90000"/>
            <a:hueOff val="0"/>
            <a:satOff val="0"/>
            <a:lumOff val="0"/>
            <a:alphaOff val="0"/>
          </a:schemeClr>
        </a:solidFill>
        <a:ln w="12700" cap="flat" cmpd="sng" algn="ctr">
          <a:solidFill>
            <a:schemeClr val="accent4">
              <a:hueOff val="7796769"/>
              <a:satOff val="-35976"/>
              <a:lumOff val="1324"/>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CBAB0D-DCD4-4435-A914-B352F1E024E1}">
      <dsp:nvSpPr>
        <dsp:cNvPr id="0" name=""/>
        <dsp:cNvSpPr/>
      </dsp:nvSpPr>
      <dsp:spPr>
        <a:xfrm>
          <a:off x="495300" y="2675086"/>
          <a:ext cx="6934200" cy="560880"/>
        </a:xfrm>
        <a:prstGeom prst="roundRect">
          <a:avLst/>
        </a:prstGeom>
        <a:solidFill>
          <a:schemeClr val="accent4">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2096" tIns="0" rIns="262096" bIns="0" numCol="1" spcCol="1270" anchor="ctr" anchorCtr="0">
          <a:noAutofit/>
        </a:bodyPr>
        <a:lstStyle/>
        <a:p>
          <a:pPr lvl="0" algn="l" defTabSz="889000">
            <a:lnSpc>
              <a:spcPct val="90000"/>
            </a:lnSpc>
            <a:spcBef>
              <a:spcPct val="0"/>
            </a:spcBef>
            <a:spcAft>
              <a:spcPct val="35000"/>
            </a:spcAft>
          </a:pPr>
          <a:r>
            <a:rPr lang="mn-MN" sz="2000" kern="1200" dirty="0" smtClean="0">
              <a:solidFill>
                <a:schemeClr val="tx1"/>
              </a:solidFill>
              <a:latin typeface="Times New Roman" panose="02020603050405020304" pitchFamily="18" charset="0"/>
              <a:cs typeface="Times New Roman" panose="02020603050405020304" pitchFamily="18" charset="0"/>
            </a:rPr>
            <a:t>Оролцож байж хянадаг</a:t>
          </a:r>
          <a:endParaRPr lang="en-US" sz="2000" kern="1200" dirty="0">
            <a:solidFill>
              <a:schemeClr val="tx1"/>
            </a:solidFill>
            <a:latin typeface="Times New Roman" panose="02020603050405020304" pitchFamily="18" charset="0"/>
            <a:cs typeface="Times New Roman" panose="02020603050405020304" pitchFamily="18" charset="0"/>
          </a:endParaRPr>
        </a:p>
      </dsp:txBody>
      <dsp:txXfrm>
        <a:off x="522680" y="2702466"/>
        <a:ext cx="6879440" cy="506120"/>
      </dsp:txXfrm>
    </dsp:sp>
    <dsp:sp modelId="{B1615D3E-14BB-41C0-8807-69A2FF9F1330}">
      <dsp:nvSpPr>
        <dsp:cNvPr id="0" name=""/>
        <dsp:cNvSpPr/>
      </dsp:nvSpPr>
      <dsp:spPr>
        <a:xfrm>
          <a:off x="0" y="3817366"/>
          <a:ext cx="9906000" cy="478800"/>
        </a:xfrm>
        <a:prstGeom prst="rect">
          <a:avLst/>
        </a:prstGeom>
        <a:solidFill>
          <a:schemeClr val="lt1">
            <a:alpha val="90000"/>
            <a:hueOff val="0"/>
            <a:satOff val="0"/>
            <a:lumOff val="0"/>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F665F0-42BE-4436-AD5A-0536CF5DBC1F}">
      <dsp:nvSpPr>
        <dsp:cNvPr id="0" name=""/>
        <dsp:cNvSpPr/>
      </dsp:nvSpPr>
      <dsp:spPr>
        <a:xfrm>
          <a:off x="495300" y="3536926"/>
          <a:ext cx="6934200" cy="560880"/>
        </a:xfrm>
        <a:prstGeom prst="roundRect">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2096" tIns="0" rIns="262096" bIns="0" numCol="1" spcCol="1270" anchor="ctr" anchorCtr="0">
          <a:noAutofit/>
        </a:bodyPr>
        <a:lstStyle/>
        <a:p>
          <a:pPr lvl="0" algn="l" defTabSz="889000">
            <a:lnSpc>
              <a:spcPct val="90000"/>
            </a:lnSpc>
            <a:spcBef>
              <a:spcPct val="0"/>
            </a:spcBef>
            <a:spcAft>
              <a:spcPct val="35000"/>
            </a:spcAft>
          </a:pPr>
          <a:r>
            <a:rPr lang="mn-MN" sz="2000" kern="1200" dirty="0" smtClean="0">
              <a:solidFill>
                <a:schemeClr val="tx1"/>
              </a:solidFill>
              <a:latin typeface="Times New Roman" panose="02020603050405020304" pitchFamily="18" charset="0"/>
              <a:cs typeface="Times New Roman" panose="02020603050405020304" pitchFamily="18" charset="0"/>
            </a:rPr>
            <a:t>Хяналт сайжирч байж </a:t>
          </a:r>
          <a:r>
            <a:rPr lang="mn-MN" sz="2000" b="1" kern="1200" dirty="0" smtClean="0">
              <a:solidFill>
                <a:schemeClr val="tx1"/>
              </a:solidFill>
              <a:latin typeface="Times New Roman" panose="02020603050405020304" pitchFamily="18" charset="0"/>
              <a:cs typeface="Times New Roman" panose="02020603050405020304" pitchFamily="18" charset="0"/>
            </a:rPr>
            <a:t>САЙН ЗАСАГЛАЛ </a:t>
          </a:r>
          <a:r>
            <a:rPr lang="mn-MN" sz="2000" kern="1200" dirty="0" smtClean="0">
              <a:solidFill>
                <a:schemeClr val="tx1"/>
              </a:solidFill>
              <a:latin typeface="Times New Roman" panose="02020603050405020304" pitchFamily="18" charset="0"/>
              <a:cs typeface="Times New Roman" panose="02020603050405020304" pitchFamily="18" charset="0"/>
            </a:rPr>
            <a:t>бий болдог</a:t>
          </a:r>
          <a:endParaRPr lang="en-US" sz="2000" kern="1200" dirty="0">
            <a:solidFill>
              <a:schemeClr val="tx1"/>
            </a:solidFill>
            <a:latin typeface="Times New Roman" panose="02020603050405020304" pitchFamily="18" charset="0"/>
            <a:cs typeface="Times New Roman" panose="02020603050405020304" pitchFamily="18" charset="0"/>
          </a:endParaRPr>
        </a:p>
      </dsp:txBody>
      <dsp:txXfrm>
        <a:off x="522680" y="3564306"/>
        <a:ext cx="6879440" cy="5061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7.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9.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0.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759936-E55A-484D-9E34-148383B4B027}" type="datetimeFigureOut">
              <a:rPr lang="en-US" smtClean="0"/>
              <a:t>9/21/2022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FDF439-89C8-4C5C-A5AB-AFA03A86BD16}" type="slidenum">
              <a:rPr lang="en-US" smtClean="0"/>
              <a:t>‹#›</a:t>
            </a:fld>
            <a:endParaRPr lang="en-US"/>
          </a:p>
        </p:txBody>
      </p:sp>
    </p:spTree>
    <p:extLst>
      <p:ext uri="{BB962C8B-B14F-4D97-AF65-F5344CB8AC3E}">
        <p14:creationId xmlns:p14="http://schemas.microsoft.com/office/powerpoint/2010/main" val="1657482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Abbreviation</a:t>
            </a:r>
          </a:p>
          <a:p>
            <a:r>
              <a:rPr lang="en-US" dirty="0" smtClean="0"/>
              <a:t>MOH-Ministry of </a:t>
            </a:r>
            <a:r>
              <a:rPr lang="en-US" dirty="0" err="1" smtClean="0"/>
              <a:t>HealthHIF</a:t>
            </a:r>
            <a:r>
              <a:rPr lang="en-US" dirty="0" smtClean="0"/>
              <a:t>-Health Insurance </a:t>
            </a:r>
            <a:r>
              <a:rPr lang="en-US" dirty="0" err="1" smtClean="0"/>
              <a:t>FundPHC</a:t>
            </a:r>
            <a:r>
              <a:rPr lang="en-US" dirty="0" smtClean="0"/>
              <a:t>-Primary health </a:t>
            </a:r>
            <a:r>
              <a:rPr lang="en-US" dirty="0" err="1" smtClean="0"/>
              <a:t>careMHI</a:t>
            </a:r>
            <a:r>
              <a:rPr lang="en-US" dirty="0" smtClean="0"/>
              <a:t>-Universal health </a:t>
            </a:r>
            <a:r>
              <a:rPr lang="en-US" dirty="0" err="1" smtClean="0"/>
              <a:t>coverageHSE</a:t>
            </a:r>
            <a:r>
              <a:rPr lang="en-US" dirty="0" smtClean="0"/>
              <a:t>-Government health </a:t>
            </a:r>
            <a:r>
              <a:rPr lang="en-US" dirty="0" err="1" smtClean="0"/>
              <a:t>policyNational</a:t>
            </a:r>
            <a:r>
              <a:rPr lang="en-US" dirty="0" smtClean="0"/>
              <a:t> Center for Public Health - National Center for Public </a:t>
            </a:r>
            <a:r>
              <a:rPr lang="en-US" dirty="0" err="1" smtClean="0"/>
              <a:t>HealthHSD</a:t>
            </a:r>
            <a:r>
              <a:rPr lang="en-US" dirty="0" smtClean="0"/>
              <a:t>-Center for Health </a:t>
            </a:r>
            <a:r>
              <a:rPr lang="en-US" dirty="0" err="1" smtClean="0"/>
              <a:t>DevelopmentUAE-Aimag</a:t>
            </a:r>
            <a:r>
              <a:rPr lang="en-US" dirty="0" smtClean="0"/>
              <a:t> General </a:t>
            </a:r>
            <a:r>
              <a:rPr lang="en-US" dirty="0" err="1" smtClean="0"/>
              <a:t>HospitalPublic</a:t>
            </a:r>
            <a:r>
              <a:rPr lang="en-US" dirty="0" smtClean="0"/>
              <a:t> Health Center - Public Health </a:t>
            </a:r>
            <a:r>
              <a:rPr lang="en-US" dirty="0" err="1" smtClean="0"/>
              <a:t>CenterHIF</a:t>
            </a:r>
            <a:r>
              <a:rPr lang="en-US" dirty="0" smtClean="0"/>
              <a:t>-National Health Insurance Council</a:t>
            </a:r>
            <a:endParaRPr lang="en-US" dirty="0"/>
          </a:p>
        </p:txBody>
      </p:sp>
      <p:sp>
        <p:nvSpPr>
          <p:cNvPr id="4" name="Slide Number Placeholder 3"/>
          <p:cNvSpPr>
            <a:spLocks noGrp="1"/>
          </p:cNvSpPr>
          <p:nvPr>
            <p:ph type="sldNum" sz="quarter" idx="10"/>
          </p:nvPr>
        </p:nvSpPr>
        <p:spPr/>
        <p:txBody>
          <a:bodyPr/>
          <a:lstStyle/>
          <a:p>
            <a:fld id="{C1FDF439-89C8-4C5C-A5AB-AFA03A86BD16}" type="slidenum">
              <a:rPr lang="en-US" smtClean="0"/>
              <a:t>3</a:t>
            </a:fld>
            <a:endParaRPr lang="en-US"/>
          </a:p>
        </p:txBody>
      </p:sp>
    </p:spTree>
    <p:extLst>
      <p:ext uri="{BB962C8B-B14F-4D97-AF65-F5344CB8AC3E}">
        <p14:creationId xmlns:p14="http://schemas.microsoft.com/office/powerpoint/2010/main" val="203997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n-MN" dirty="0" smtClean="0"/>
              <a:t>Нэг</a:t>
            </a:r>
            <a:r>
              <a:rPr lang="mn-MN" baseline="0" dirty="0" smtClean="0"/>
              <a:t> иргэнд тооцсон зардлыг нэмэгдүүлэх  </a:t>
            </a:r>
            <a:r>
              <a:rPr lang="en-US" dirty="0" smtClean="0"/>
              <a:t>1. </a:t>
            </a:r>
            <a:r>
              <a:rPr lang="mn-MN" dirty="0" smtClean="0"/>
              <a:t>Өмнөх төвлөрсөн Семашко загварын дагуу Монгол улсын эрүүл мэндийн тусламж үйлчилгээ хүргэх тогтолцоо төрийн өмчит, дээрээс удирддаг, ерөнхий татварын сангаас эрүүл мэндийн тусламж үйлчилгээ үзүүлэгчдэд эдийн засгийн ангиллаар орцод тулгуурласан төсөв хэлбэрээр төлбөр хийдэг байсан. Семашко загварын санхүүжилт болон үйлчилгээ хүргэх тогтолцоо нь эрүүл мэндийн бүх шатлалд олон тооны үр ашиггүй байдлыг үүсгэдэг (Кацин, Кашин, &amp; Яакаб, 2010). Ялангуяа орцод тулгуурласан эдийн засгийн ангиллын төсөв нь хөрөнгө мөнгийг тусламж үйлчилгээний тэргүүлэх зорилттой холбоход саад тотгор үүсгэдэг, тогтолцоонд илүүдэл чадавх бий болгодог сул талтай. </a:t>
            </a:r>
          </a:p>
          <a:p>
            <a:endParaRPr lang="mn-MN" dirty="0" smtClean="0"/>
          </a:p>
          <a:p>
            <a:r>
              <a:rPr lang="mn-MN" dirty="0" smtClean="0"/>
              <a:t>Төрөөс</a:t>
            </a:r>
            <a:r>
              <a:rPr lang="mn-MN" baseline="0" dirty="0" smtClean="0"/>
              <a:t> баримтлах эрүүл мэндийн бодлогын зорилт</a:t>
            </a:r>
            <a:endParaRPr lang="en-US" dirty="0" smtClean="0"/>
          </a:p>
          <a:p>
            <a:endParaRPr lang="en-US" dirty="0" smtClean="0"/>
          </a:p>
          <a:p>
            <a:r>
              <a:rPr lang="en-US" dirty="0" smtClean="0"/>
              <a:t>2. </a:t>
            </a:r>
            <a:r>
              <a:rPr lang="mn-MN" dirty="0" smtClean="0"/>
              <a:t>Хэдийгээр өрхийн болон сумын эрүүл мэндийн төвүүд нэг иргэнээр тооцох аргачлалаар санхүүжиж анхан шатны үндсэн тусламж үйлчилгээг үзүүлж байгаа боловч Монгол Улсын ЭМЯ ихэнх эрүүл мэндийн байгууллагуудыг өмнөх оны гүйцэтгэлд тулгуурласан эдийн засгийн ангиллын төсвөөр санхүүжүүлсээр байгаа. НДЕГ хэвтүүлэн эмчлэх үйлчилгээг 115 оношийн хамаарлын бүлэгтэй (ОХБ) тохиолдолд тулгуурласан төлбөрийн аргаар худалдан авч байна. Түүнчлэн эрүүл мэндийн байгууллагууд цөөн тооны үйлчилгээг төлбөртэй үзүүлж болно</a:t>
            </a:r>
            <a:endParaRPr lang="en-US" dirty="0" smtClean="0"/>
          </a:p>
          <a:p>
            <a:endParaRPr lang="en-US" dirty="0" smtClean="0"/>
          </a:p>
          <a:p>
            <a:endParaRPr lang="en-US" dirty="0" smtClean="0"/>
          </a:p>
          <a:p>
            <a:r>
              <a:rPr lang="en-US" dirty="0" smtClean="0"/>
              <a:t>2.1. Health financing system and features</a:t>
            </a:r>
            <a:endParaRPr lang="mn-MN" dirty="0" smtClean="0"/>
          </a:p>
          <a:p>
            <a:r>
              <a:rPr lang="en-US" dirty="0" err="1" smtClean="0"/>
              <a:t>Semashko</a:t>
            </a:r>
            <a:r>
              <a:rPr lang="en-US" dirty="0" smtClean="0"/>
              <a:t> model (Centralized)State-</a:t>
            </a:r>
            <a:r>
              <a:rPr lang="en-US" dirty="0" err="1" smtClean="0"/>
              <a:t>ownedManaged</a:t>
            </a:r>
            <a:r>
              <a:rPr lang="en-US" dirty="0" smtClean="0"/>
              <a:t> from </a:t>
            </a:r>
            <a:r>
              <a:rPr lang="en-US" dirty="0" err="1" smtClean="0"/>
              <a:t>aboveIncome</a:t>
            </a:r>
            <a:r>
              <a:rPr lang="en-US" dirty="0" smtClean="0"/>
              <a:t>-based financing from the General Tax Fund by economic classification   do</a:t>
            </a:r>
            <a:endParaRPr lang="mn-MN" dirty="0" smtClean="0"/>
          </a:p>
          <a:p>
            <a:r>
              <a:rPr lang="en-US" dirty="0" smtClean="0"/>
              <a:t>Mixed system:- Pay attention to public </a:t>
            </a:r>
            <a:r>
              <a:rPr lang="en-US" dirty="0" err="1" smtClean="0"/>
              <a:t>healthFamily</a:t>
            </a:r>
            <a:r>
              <a:rPr lang="en-US" dirty="0" smtClean="0"/>
              <a:t> Group Practices and </a:t>
            </a:r>
            <a:r>
              <a:rPr lang="en-US" dirty="0" err="1" smtClean="0"/>
              <a:t>Soum</a:t>
            </a:r>
            <a:r>
              <a:rPr lang="en-US" dirty="0" smtClean="0"/>
              <a:t> Hospitals - Transformed into Health </a:t>
            </a:r>
            <a:r>
              <a:rPr lang="en-US" dirty="0" err="1" smtClean="0"/>
              <a:t>Centers:Soum</a:t>
            </a:r>
            <a:r>
              <a:rPr lang="en-US" dirty="0" smtClean="0"/>
              <a:t> health center - </a:t>
            </a:r>
            <a:r>
              <a:rPr lang="en-US" dirty="0" err="1" smtClean="0"/>
              <a:t>stateFamily</a:t>
            </a:r>
            <a:r>
              <a:rPr lang="en-US" dirty="0" smtClean="0"/>
              <a:t> Health Center - provides services on behalf of the government on a private or contract basis</a:t>
            </a:r>
            <a:endParaRPr lang="mn-MN" dirty="0" smtClean="0"/>
          </a:p>
          <a:p>
            <a:r>
              <a:rPr lang="en-US" dirty="0" smtClean="0"/>
              <a:t>It is funded on a per capita basis, but is based on the previous year's performance in the economic category</a:t>
            </a:r>
            <a:endParaRPr lang="mn-MN" dirty="0" smtClean="0"/>
          </a:p>
          <a:p>
            <a:r>
              <a:rPr lang="en-US" dirty="0" smtClean="0"/>
              <a:t>Strategic acquisition</a:t>
            </a:r>
            <a:endParaRPr lang="mn-MN" dirty="0" smtClean="0"/>
          </a:p>
          <a:p>
            <a:r>
              <a:rPr lang="en-US" dirty="0" smtClean="0"/>
              <a:t>In line with the needs of the health sector, the </a:t>
            </a:r>
            <a:r>
              <a:rPr lang="en-US" dirty="0" err="1" smtClean="0"/>
              <a:t>soum</a:t>
            </a:r>
            <a:r>
              <a:rPr lang="en-US" dirty="0" smtClean="0"/>
              <a:t> general hospital with a population of at least 10,000 people, regardless of nationality, will provide referral services at the level of the Ministry of Health and at least 5 basic specialties. Performance-based financing system</a:t>
            </a:r>
            <a:endParaRPr lang="en-US" dirty="0"/>
          </a:p>
        </p:txBody>
      </p:sp>
      <p:sp>
        <p:nvSpPr>
          <p:cNvPr id="4" name="Slide Number Placeholder 3"/>
          <p:cNvSpPr>
            <a:spLocks noGrp="1"/>
          </p:cNvSpPr>
          <p:nvPr>
            <p:ph type="sldNum" sz="quarter" idx="5"/>
          </p:nvPr>
        </p:nvSpPr>
        <p:spPr/>
        <p:txBody>
          <a:bodyPr/>
          <a:lstStyle/>
          <a:p>
            <a:fld id="{8182BCE3-2DE7-4829-BCC0-901E084C1C86}" type="slidenum">
              <a:rPr lang="en-US" smtClean="0"/>
              <a:t>12</a:t>
            </a:fld>
            <a:endParaRPr lang="en-US"/>
          </a:p>
        </p:txBody>
      </p:sp>
    </p:spTree>
    <p:extLst>
      <p:ext uri="{BB962C8B-B14F-4D97-AF65-F5344CB8AC3E}">
        <p14:creationId xmlns:p14="http://schemas.microsoft.com/office/powerpoint/2010/main" val="3804123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n-MN" dirty="0" smtClean="0"/>
              <a:t>Нарийн</a:t>
            </a:r>
            <a:r>
              <a:rPr lang="mn-MN" baseline="0" dirty="0" smtClean="0"/>
              <a:t> мэргэжлийн тусламж үйлчилгээ</a:t>
            </a:r>
            <a:endParaRPr lang="en-US" dirty="0"/>
          </a:p>
        </p:txBody>
      </p:sp>
      <p:sp>
        <p:nvSpPr>
          <p:cNvPr id="4" name="Slide Number Placeholder 3"/>
          <p:cNvSpPr>
            <a:spLocks noGrp="1"/>
          </p:cNvSpPr>
          <p:nvPr>
            <p:ph type="sldNum" sz="quarter" idx="10"/>
          </p:nvPr>
        </p:nvSpPr>
        <p:spPr/>
        <p:txBody>
          <a:bodyPr/>
          <a:lstStyle/>
          <a:p>
            <a:fld id="{C1FDF439-89C8-4C5C-A5AB-AFA03A86BD16}" type="slidenum">
              <a:rPr lang="en-US" smtClean="0"/>
              <a:t>13</a:t>
            </a:fld>
            <a:endParaRPr lang="en-US"/>
          </a:p>
        </p:txBody>
      </p:sp>
    </p:spTree>
    <p:extLst>
      <p:ext uri="{BB962C8B-B14F-4D97-AF65-F5344CB8AC3E}">
        <p14:creationId xmlns:p14="http://schemas.microsoft.com/office/powerpoint/2010/main" val="114266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n-MN" sz="1200" dirty="0" smtClean="0">
                <a:latin typeface="Times New Roman" panose="02020603050405020304" pitchFamily="18" charset="0"/>
                <a:cs typeface="Times New Roman" panose="02020603050405020304" pitchFamily="18" charset="0"/>
              </a:rPr>
              <a:t>Даатгуулагчид эрүүл мэндийн тусламж, үйлчилгээг эрүүл мэндийн салбараас, эмнэлгээс худалдаж авах тул Сан нь худалдан авагч, Эрүүл мэндийн яам, эмнэлгүүд нь үйлчилгээ үзүүлэгч юм. Иргэд эмч, эмнэлгийн байгууллагыг өөрөө сонгож, эрүүл мэндийн тусламж үйлчилгээний захиалагч нь байж, харин Сан нь иргэдийг төлөөлж эрүүл мэндийн тусламж үйлчилгээний шаардлагыг хангасан байгууллагуудыг сонгож эрүүл мэндийн даатгалын сангийн жишиг үнэ тогтоосон үнэ тарифын дагуу худалдан авах ѐстой. </a:t>
            </a:r>
            <a:endParaRPr lang="en-US" sz="1200" dirty="0" smtClean="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Times New Roman" panose="02020603050405020304" pitchFamily="18" charset="0"/>
              <a:cs typeface="Times New Roman" panose="02020603050405020304" pitchFamily="18" charset="0"/>
            </a:endParaRPr>
          </a:p>
          <a:p>
            <a:r>
              <a:rPr lang="en-US" dirty="0" smtClean="0"/>
              <a:t>The Fund is the buyer, the Ministry of Health and the hospitals are the service providers, as the insured buy health care from the health sector and hospitals. Citizens should choose their own doctors and medical institutions and be the clients of health care services, while the Foundation should choose organizations that meet the health care requirements on behalf of the citizens and purchase them at the standard price set by the health insurance fund.</a:t>
            </a:r>
          </a:p>
          <a:p>
            <a:r>
              <a:rPr lang="mn-MN" dirty="0" smtClean="0"/>
              <a:t>ЭМД </a:t>
            </a:r>
            <a:r>
              <a:rPr lang="mn-MN" dirty="0"/>
              <a:t>төлсөнөөр эдлэх эрх: ЭМ чанартай, тэгш, хүртээмжтэй аюулгүй тусламж үйлчилгээг, санхүүгийн бэрхшээл, эрсдэлгүйгээр авах, ЭМД-тай гэрээ хийсэн, хувийн хэвшил, төрийн өмчит ЭМБ-аас сонгож үйлчлүүлэх, ЭМД талаар мэдээлэл авах, ЭМД-ийн тухай хуулийн 9-р зүйлд заасан ТҮ-г үнэ төлбөргүй авах. Даатгуулагч 13 нэр төрлийн тусламж, үйлчилгээнээс жилд 2 сая төгрөг (751$) хүртэлх тусламж, үйлчилгээний зардлыг Сангаас гаргуулах эрхтэй.   </a:t>
            </a:r>
            <a:endParaRPr lang="en-US" dirty="0"/>
          </a:p>
        </p:txBody>
      </p:sp>
      <p:sp>
        <p:nvSpPr>
          <p:cNvPr id="4" name="Slide Number Placeholder 3"/>
          <p:cNvSpPr>
            <a:spLocks noGrp="1"/>
          </p:cNvSpPr>
          <p:nvPr>
            <p:ph type="sldNum" sz="quarter" idx="5"/>
          </p:nvPr>
        </p:nvSpPr>
        <p:spPr/>
        <p:txBody>
          <a:bodyPr/>
          <a:lstStyle/>
          <a:p>
            <a:fld id="{8182BCE3-2DE7-4829-BCC0-901E084C1C86}" type="slidenum">
              <a:rPr lang="en-US" smtClean="0"/>
              <a:t>14</a:t>
            </a:fld>
            <a:endParaRPr lang="en-US"/>
          </a:p>
        </p:txBody>
      </p:sp>
    </p:spTree>
    <p:extLst>
      <p:ext uri="{BB962C8B-B14F-4D97-AF65-F5344CB8AC3E}">
        <p14:creationId xmlns:p14="http://schemas.microsoft.com/office/powerpoint/2010/main" val="1467375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n-MN" dirty="0" smtClean="0"/>
              <a:t>Чанартай тусламж авсан эсэх</a:t>
            </a:r>
            <a:r>
              <a:rPr lang="mn-MN" baseline="0" dirty="0" smtClean="0"/>
              <a:t> ээ өөрөө мэдэж байх хэрэгтэй </a:t>
            </a:r>
          </a:p>
          <a:p>
            <a:r>
              <a:rPr lang="mn-MN" dirty="0" smtClean="0"/>
              <a:t>Нэмэлт</a:t>
            </a:r>
            <a:r>
              <a:rPr lang="mn-MN" baseline="0" dirty="0" smtClean="0"/>
              <a:t> засвар орно </a:t>
            </a:r>
            <a:r>
              <a:rPr lang="en-US" dirty="0" smtClean="0"/>
              <a:t>The amount of care and services to be covered by the health insurance fund</a:t>
            </a:r>
            <a:endParaRPr lang="en-US" dirty="0"/>
          </a:p>
        </p:txBody>
      </p:sp>
      <p:sp>
        <p:nvSpPr>
          <p:cNvPr id="4" name="Slide Number Placeholder 3"/>
          <p:cNvSpPr>
            <a:spLocks noGrp="1"/>
          </p:cNvSpPr>
          <p:nvPr>
            <p:ph type="sldNum" sz="quarter" idx="10"/>
          </p:nvPr>
        </p:nvSpPr>
        <p:spPr/>
        <p:txBody>
          <a:bodyPr/>
          <a:lstStyle/>
          <a:p>
            <a:fld id="{C1FDF439-89C8-4C5C-A5AB-AFA03A86BD16}" type="slidenum">
              <a:rPr lang="en-US" smtClean="0"/>
              <a:t>15</a:t>
            </a:fld>
            <a:endParaRPr lang="en-US"/>
          </a:p>
        </p:txBody>
      </p:sp>
    </p:spTree>
    <p:extLst>
      <p:ext uri="{BB962C8B-B14F-4D97-AF65-F5344CB8AC3E}">
        <p14:creationId xmlns:p14="http://schemas.microsoft.com/office/powerpoint/2010/main" val="3795382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mn-MN" dirty="0" smtClean="0"/>
          </a:p>
          <a:p>
            <a:endParaRPr lang="mn-MN" dirty="0" smtClean="0"/>
          </a:p>
          <a:p>
            <a:endParaRPr lang="mn-MN" dirty="0" smtClean="0"/>
          </a:p>
          <a:p>
            <a:endParaRPr lang="mn-MN" dirty="0" smtClean="0"/>
          </a:p>
          <a:p>
            <a:r>
              <a:rPr lang="mn-MN" dirty="0" smtClean="0"/>
              <a:t>Ахмад болон эмэгтэй үйлчлүүлэгчдийн</a:t>
            </a:r>
            <a:r>
              <a:rPr lang="mn-MN" baseline="0" dirty="0" smtClean="0"/>
              <a:t> сэтгэл ханамж бусдаас арай өндөр</a:t>
            </a:r>
            <a:endParaRPr lang="mn-MN" dirty="0" smtClean="0"/>
          </a:p>
          <a:p>
            <a:endParaRPr lang="mn-MN" dirty="0" smtClean="0"/>
          </a:p>
          <a:p>
            <a:r>
              <a:rPr lang="en-US" dirty="0" smtClean="0"/>
              <a:t>Customer satisfaction with the HSE is average, at 3.06 points (maximum 5 points). Female clients and the elderly over the age of 60 are more satisfied with the primary care provided by health centers.</a:t>
            </a:r>
          </a:p>
          <a:p>
            <a:endParaRPr lang="en-US" dirty="0"/>
          </a:p>
        </p:txBody>
      </p:sp>
      <p:sp>
        <p:nvSpPr>
          <p:cNvPr id="4" name="Slide Number Placeholder 3"/>
          <p:cNvSpPr>
            <a:spLocks noGrp="1"/>
          </p:cNvSpPr>
          <p:nvPr>
            <p:ph type="sldNum" sz="quarter" idx="10"/>
          </p:nvPr>
        </p:nvSpPr>
        <p:spPr/>
        <p:txBody>
          <a:bodyPr/>
          <a:lstStyle/>
          <a:p>
            <a:fld id="{C1FDF439-89C8-4C5C-A5AB-AFA03A86BD16}" type="slidenum">
              <a:rPr lang="en-US" smtClean="0"/>
              <a:t>16</a:t>
            </a:fld>
            <a:endParaRPr lang="en-US"/>
          </a:p>
        </p:txBody>
      </p:sp>
    </p:spTree>
    <p:extLst>
      <p:ext uri="{BB962C8B-B14F-4D97-AF65-F5344CB8AC3E}">
        <p14:creationId xmlns:p14="http://schemas.microsoft.com/office/powerpoint/2010/main" val="21016844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n-MN" sz="1200" dirty="0" smtClean="0"/>
              <a:t>“эрүүл мэндийн салбарыг хангалттай шударга ажиллахгүй байна” гэж иргэд үзэж байгааг илэрхийлэх бөгөөд энэ бүхний цаана ил тод байдал, иргэдийн оролцоо дутагдсан, эгэх хариуцлага сул гэх мэт шалтгаанууд байж болох юм</a:t>
            </a:r>
          </a:p>
          <a:p>
            <a:r>
              <a:rPr lang="mn-MN" dirty="0" smtClean="0"/>
              <a:t>Энэ бүхэн эрүүл мэндийн салбарт ил тод байдлыг хангах, илүү ил тод болгоход чиглэгдсэн ажлуудыг хийх хэрэгцээ шаардлага байгааг илтгэн харуулж байна. Нийгмийн эгэх хариуцлагын тодорхой санаачилгуудыг хэрэгжүүлэх нь ил тод байдлыг хангахад дэмжлэг болохын зэрэгцээ ил тод байхыг шахаж шаарддаг учраас тус салбарт нийгмийн эгэх хариуцлагыг хэрэгжүүлэх нь ач холбогдолтой. Өөрөөр хэлбэл эрүүл мэндийн салбарт нийгмийн эгэх хариуцлагыг хэрэгжүүлснээр тус салбарын ил тод байдал хангагдахад болон илүү сайжрахад тодорхой хувь нэмэр оруулж чадна гэсэн үг юм.</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mn-MN" sz="1200" dirty="0" smtClean="0"/>
          </a:p>
          <a:p>
            <a:endParaRPr lang="en-US" dirty="0"/>
          </a:p>
        </p:txBody>
      </p:sp>
      <p:sp>
        <p:nvSpPr>
          <p:cNvPr id="4" name="Slide Number Placeholder 3"/>
          <p:cNvSpPr>
            <a:spLocks noGrp="1"/>
          </p:cNvSpPr>
          <p:nvPr>
            <p:ph type="sldNum" sz="quarter" idx="10"/>
          </p:nvPr>
        </p:nvSpPr>
        <p:spPr/>
        <p:txBody>
          <a:bodyPr/>
          <a:lstStyle/>
          <a:p>
            <a:fld id="{C1FDF439-89C8-4C5C-A5AB-AFA03A86BD16}" type="slidenum">
              <a:rPr lang="en-US" smtClean="0"/>
              <a:t>17</a:t>
            </a:fld>
            <a:endParaRPr lang="en-US"/>
          </a:p>
        </p:txBody>
      </p:sp>
    </p:spTree>
    <p:extLst>
      <p:ext uri="{BB962C8B-B14F-4D97-AF65-F5344CB8AC3E}">
        <p14:creationId xmlns:p14="http://schemas.microsoft.com/office/powerpoint/2010/main" val="1943878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study the satisfaction and health needs of service providers and customers and focus on improving planning and quality and </a:t>
            </a:r>
            <a:r>
              <a:rPr lang="en-US" dirty="0" err="1" smtClean="0"/>
              <a:t>safety.To</a:t>
            </a:r>
            <a:r>
              <a:rPr lang="en-US" dirty="0" smtClean="0"/>
              <a:t> create the right of citizens to choose family </a:t>
            </a:r>
            <a:r>
              <a:rPr lang="en-US" dirty="0" err="1" smtClean="0"/>
              <a:t>doctorsOne</a:t>
            </a:r>
            <a:r>
              <a:rPr lang="en-US" dirty="0" smtClean="0"/>
              <a:t> family doctor and one nurse will handle 1800-2000 </a:t>
            </a:r>
            <a:r>
              <a:rPr lang="en-US" dirty="0" err="1" smtClean="0"/>
              <a:t>clients.The</a:t>
            </a:r>
            <a:r>
              <a:rPr lang="en-US" dirty="0" smtClean="0"/>
              <a:t> winter population survey is conducted annually, evaluated and presented to the </a:t>
            </a:r>
            <a:r>
              <a:rPr lang="en-US" dirty="0" err="1" smtClean="0"/>
              <a:t>public.All</a:t>
            </a:r>
            <a:r>
              <a:rPr lang="en-US" dirty="0" smtClean="0"/>
              <a:t> possible forms of care will be used, such as bulletin boards, telephones, the Internet, home calls, and </a:t>
            </a:r>
            <a:r>
              <a:rPr lang="en-US" dirty="0" err="1" smtClean="0"/>
              <a:t>calls.Organizes</a:t>
            </a:r>
            <a:r>
              <a:rPr lang="en-US" dirty="0" smtClean="0"/>
              <a:t> or participates in public health activities in cooperation with local governments, governmental and non-governmental organizations, the public and civil society organizations.</a:t>
            </a:r>
            <a:endParaRPr lang="en-US" dirty="0"/>
          </a:p>
        </p:txBody>
      </p:sp>
      <p:sp>
        <p:nvSpPr>
          <p:cNvPr id="4" name="Slide Number Placeholder 3"/>
          <p:cNvSpPr>
            <a:spLocks noGrp="1"/>
          </p:cNvSpPr>
          <p:nvPr>
            <p:ph type="sldNum" sz="quarter" idx="10"/>
          </p:nvPr>
        </p:nvSpPr>
        <p:spPr/>
        <p:txBody>
          <a:bodyPr/>
          <a:lstStyle/>
          <a:p>
            <a:fld id="{C1FDF439-89C8-4C5C-A5AB-AFA03A86BD16}" type="slidenum">
              <a:rPr lang="en-US" smtClean="0"/>
              <a:t>19</a:t>
            </a:fld>
            <a:endParaRPr lang="en-US"/>
          </a:p>
        </p:txBody>
      </p:sp>
    </p:spTree>
    <p:extLst>
      <p:ext uri="{BB962C8B-B14F-4D97-AF65-F5344CB8AC3E}">
        <p14:creationId xmlns:p14="http://schemas.microsoft.com/office/powerpoint/2010/main" val="3096539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study the satisfaction and health needs of service providers and customers and focus on improving planning and quality and </a:t>
            </a:r>
            <a:r>
              <a:rPr lang="en-US" dirty="0" err="1" smtClean="0"/>
              <a:t>safety.To</a:t>
            </a:r>
            <a:r>
              <a:rPr lang="en-US" dirty="0" smtClean="0"/>
              <a:t> create the right of citizens to choose family </a:t>
            </a:r>
            <a:r>
              <a:rPr lang="en-US" dirty="0" err="1" smtClean="0"/>
              <a:t>doctorsOne</a:t>
            </a:r>
            <a:r>
              <a:rPr lang="en-US" dirty="0" smtClean="0"/>
              <a:t> family doctor and one nurse will handle 1800-2000 </a:t>
            </a:r>
            <a:r>
              <a:rPr lang="en-US" dirty="0" err="1" smtClean="0"/>
              <a:t>clients.The</a:t>
            </a:r>
            <a:r>
              <a:rPr lang="en-US" dirty="0" smtClean="0"/>
              <a:t> winter population survey is conducted annually, evaluated and presented to the </a:t>
            </a:r>
            <a:r>
              <a:rPr lang="en-US" dirty="0" err="1" smtClean="0"/>
              <a:t>public.All</a:t>
            </a:r>
            <a:r>
              <a:rPr lang="en-US" dirty="0" smtClean="0"/>
              <a:t> possible forms of care will be used, such as bulletin boards, telephones, the Internet, home calls, and </a:t>
            </a:r>
            <a:r>
              <a:rPr lang="en-US" dirty="0" err="1" smtClean="0"/>
              <a:t>calls.Organizes</a:t>
            </a:r>
            <a:r>
              <a:rPr lang="en-US" dirty="0" smtClean="0"/>
              <a:t> or participates in public health activities in cooperation with local governments, governmental and non-governmental organizations, the public and civil society organizations.</a:t>
            </a:r>
            <a:endParaRPr lang="en-US" dirty="0"/>
          </a:p>
        </p:txBody>
      </p:sp>
      <p:sp>
        <p:nvSpPr>
          <p:cNvPr id="4" name="Slide Number Placeholder 3"/>
          <p:cNvSpPr>
            <a:spLocks noGrp="1"/>
          </p:cNvSpPr>
          <p:nvPr>
            <p:ph type="sldNum" sz="quarter" idx="10"/>
          </p:nvPr>
        </p:nvSpPr>
        <p:spPr/>
        <p:txBody>
          <a:bodyPr/>
          <a:lstStyle/>
          <a:p>
            <a:fld id="{C1FDF439-89C8-4C5C-A5AB-AFA03A86BD16}" type="slidenum">
              <a:rPr lang="en-US" smtClean="0"/>
              <a:t>20</a:t>
            </a:fld>
            <a:endParaRPr lang="en-US"/>
          </a:p>
        </p:txBody>
      </p:sp>
    </p:spTree>
    <p:extLst>
      <p:ext uri="{BB962C8B-B14F-4D97-AF65-F5344CB8AC3E}">
        <p14:creationId xmlns:p14="http://schemas.microsoft.com/office/powerpoint/2010/main" val="3189430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FDF439-89C8-4C5C-A5AB-AFA03A86BD16}" type="slidenum">
              <a:rPr lang="en-US" smtClean="0"/>
              <a:t>21</a:t>
            </a:fld>
            <a:endParaRPr lang="en-US"/>
          </a:p>
        </p:txBody>
      </p:sp>
    </p:spTree>
    <p:extLst>
      <p:ext uri="{BB962C8B-B14F-4D97-AF65-F5344CB8AC3E}">
        <p14:creationId xmlns:p14="http://schemas.microsoft.com/office/powerpoint/2010/main" val="2387193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mn-MN" sz="1200" b="1" kern="1200" dirty="0" smtClean="0">
                <a:solidFill>
                  <a:schemeClr val="tx1"/>
                </a:solidFill>
                <a:effectLst/>
                <a:latin typeface="+mn-lt"/>
                <a:ea typeface="+mn-ea"/>
                <a:cs typeface="+mn-cs"/>
              </a:rPr>
              <a:t>Мэдээллийн хүртээмж: </a:t>
            </a:r>
            <a:r>
              <a:rPr lang="mn-MN" sz="1200" kern="1200" dirty="0" smtClean="0">
                <a:solidFill>
                  <a:schemeClr val="tx1"/>
                </a:solidFill>
                <a:effectLst/>
                <a:latin typeface="+mn-lt"/>
                <a:ea typeface="+mn-ea"/>
                <a:cs typeface="+mn-cs"/>
              </a:rPr>
              <a:t>Иргэд, хуулийн этгээд мэдээлэл хайх</a:t>
            </a:r>
            <a:r>
              <a:rPr lang="ru-RU" sz="1200" kern="1200" dirty="0" smtClean="0">
                <a:solidFill>
                  <a:schemeClr val="tx1"/>
                </a:solidFill>
                <a:effectLst/>
                <a:latin typeface="+mn-lt"/>
                <a:ea typeface="+mn-ea"/>
                <a:cs typeface="+mn-cs"/>
              </a:rPr>
              <a:t>,</a:t>
            </a:r>
            <a:r>
              <a:rPr lang="ru-RU" sz="1200" kern="1200" baseline="0" dirty="0" smtClean="0">
                <a:solidFill>
                  <a:schemeClr val="tx1"/>
                </a:solidFill>
                <a:effectLst/>
                <a:latin typeface="+mn-lt"/>
                <a:ea typeface="+mn-ea"/>
                <a:cs typeface="+mn-cs"/>
              </a:rPr>
              <a:t> </a:t>
            </a:r>
            <a:r>
              <a:rPr lang="mn-MN" sz="1200" kern="1200" dirty="0" smtClean="0">
                <a:solidFill>
                  <a:schemeClr val="tx1"/>
                </a:solidFill>
                <a:effectLst/>
                <a:latin typeface="+mn-lt"/>
                <a:ea typeface="+mn-ea"/>
                <a:cs typeface="+mn-cs"/>
              </a:rPr>
              <a:t>хүлээн авах эрхийг хангахтай холбогдсон харилцааг 2011 онд батлагдсан “Мэдээллийн ил тод байдал ба мэдээлэл авах эрх”-ийн тухай хуулиар зохицуулж өгсөн. </a:t>
            </a:r>
            <a:r>
              <a:rPr lang="en-US" sz="1200" kern="1200" dirty="0" err="1" smtClean="0">
                <a:solidFill>
                  <a:schemeClr val="tx1"/>
                </a:solidFill>
                <a:effectLst/>
                <a:latin typeface="+mn-lt"/>
                <a:ea typeface="+mn-ea"/>
                <a:cs typeface="+mn-cs"/>
              </a:rPr>
              <a:t>Энэ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хүрээнд</a:t>
            </a:r>
            <a:r>
              <a:rPr lang="en-US" sz="1200" kern="1200" dirty="0" smtClean="0">
                <a:solidFill>
                  <a:schemeClr val="tx1"/>
                </a:solidFill>
                <a:effectLst/>
                <a:latin typeface="+mn-lt"/>
                <a:ea typeface="+mn-ea"/>
                <a:cs typeface="+mn-cs"/>
              </a:rPr>
              <a:t>: </a:t>
            </a:r>
            <a:r>
              <a:rPr lang="mn-MN" sz="1200" kern="1200" dirty="0" smtClean="0">
                <a:solidFill>
                  <a:schemeClr val="tx1"/>
                </a:solidFill>
                <a:effectLst/>
                <a:latin typeface="+mn-lt"/>
                <a:ea typeface="+mn-ea"/>
                <a:cs typeface="+mn-cs"/>
              </a:rPr>
              <a:t>Улсын болон ОН-ийн төсвөөс санхүүждэг, Үүнд: </a:t>
            </a:r>
            <a:r>
              <a:rPr lang="ru-RU" sz="1200" kern="1200" dirty="0" smtClean="0">
                <a:solidFill>
                  <a:schemeClr val="tx1"/>
                </a:solidFill>
                <a:effectLst/>
                <a:latin typeface="+mn-lt"/>
                <a:ea typeface="+mn-ea"/>
                <a:cs typeface="+mn-cs"/>
              </a:rPr>
              <a:t>Б</a:t>
            </a:r>
            <a:r>
              <a:rPr lang="en-US" sz="1200" kern="1200" dirty="0" err="1" smtClean="0">
                <a:solidFill>
                  <a:schemeClr val="tx1"/>
                </a:solidFill>
                <a:effectLst/>
                <a:latin typeface="+mn-lt"/>
                <a:ea typeface="+mn-ea"/>
                <a:cs typeface="+mn-cs"/>
              </a:rPr>
              <a:t>үх</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яам</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агентлагууд</a:t>
            </a:r>
            <a:r>
              <a:rPr lang="en-US" sz="1200" kern="1200" dirty="0" smtClean="0">
                <a:solidFill>
                  <a:schemeClr val="tx1"/>
                </a:solidFill>
                <a:effectLst/>
                <a:latin typeface="+mn-lt"/>
                <a:ea typeface="+mn-ea"/>
                <a:cs typeface="+mn-cs"/>
              </a:rPr>
              <a:t>, УИХ- </a:t>
            </a:r>
            <a:r>
              <a:rPr lang="en-US" sz="1200" kern="1200" dirty="0" err="1" smtClean="0">
                <a:solidFill>
                  <a:schemeClr val="tx1"/>
                </a:solidFill>
                <a:effectLst/>
                <a:latin typeface="+mn-lt"/>
                <a:ea typeface="+mn-ea"/>
                <a:cs typeface="+mn-cs"/>
              </a:rPr>
              <a:t>ын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харьяа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байгууллагууд,төрийн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өмчит</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болон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төрийн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өмчийн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оролцоотой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хуулийн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этгээд</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төрийн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байгууллагууд</a:t>
            </a:r>
            <a:r>
              <a:rPr lang="en-US" sz="1200" kern="1200" dirty="0" smtClean="0">
                <a:solidFill>
                  <a:schemeClr val="tx1"/>
                </a:solidFill>
                <a:effectLst/>
                <a:latin typeface="+mn-lt"/>
                <a:ea typeface="+mn-ea"/>
                <a:cs typeface="+mn-cs"/>
              </a:rPr>
              <a:t> </a:t>
            </a:r>
            <a:r>
              <a:rPr lang="mn-MN" sz="1200" kern="1200" dirty="0" smtClean="0">
                <a:solidFill>
                  <a:schemeClr val="tx1"/>
                </a:solidFill>
                <a:effectLst/>
                <a:latin typeface="+mn-lt"/>
                <a:ea typeface="+mn-ea"/>
                <a:cs typeface="+mn-cs"/>
              </a:rPr>
              <a:t>нь дараах </a:t>
            </a:r>
            <a:r>
              <a:rPr lang="en-US" sz="1200" kern="1200" dirty="0" err="1" smtClean="0">
                <a:solidFill>
                  <a:schemeClr val="tx1"/>
                </a:solidFill>
                <a:effectLst/>
                <a:latin typeface="+mn-lt"/>
                <a:ea typeface="+mn-ea"/>
                <a:cs typeface="+mn-cs"/>
              </a:rPr>
              <a:t>мэдээллүүдийг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өөрсдийн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цахим</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хууд</a:t>
            </a:r>
            <a:r>
              <a:rPr lang="mn-MN" sz="1200" kern="1200" dirty="0" smtClean="0">
                <a:solidFill>
                  <a:schemeClr val="tx1"/>
                </a:solidFill>
                <a:effectLst/>
                <a:latin typeface="+mn-lt"/>
                <a:ea typeface="+mn-ea"/>
                <a:cs typeface="+mn-cs"/>
              </a:rPr>
              <a:t>ас, самбартаа </a:t>
            </a:r>
            <a:r>
              <a:rPr lang="en-US" sz="1200" kern="1200" dirty="0" err="1" smtClean="0">
                <a:solidFill>
                  <a:schemeClr val="tx1"/>
                </a:solidFill>
                <a:effectLst/>
                <a:latin typeface="+mn-lt"/>
                <a:ea typeface="+mn-ea"/>
                <a:cs typeface="+mn-cs"/>
              </a:rPr>
              <a:t>нээлттэй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байрлуулж</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мэдээллийн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ил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тод</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байдлыг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хангасан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байхаар</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зохицуулсан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Үүнд</a:t>
            </a:r>
            <a:r>
              <a:rPr lang="en-US" sz="1200" kern="1200" dirty="0" smtClean="0">
                <a:solidFill>
                  <a:schemeClr val="tx1"/>
                </a:solidFill>
                <a:effectLst/>
                <a:latin typeface="+mn-lt"/>
                <a:ea typeface="+mn-ea"/>
                <a:cs typeface="+mn-cs"/>
              </a:rPr>
              <a:t>:</a:t>
            </a:r>
            <a:r>
              <a:rPr lang="mn-MN" sz="1200" kern="1200" dirty="0" smtClean="0">
                <a:solidFill>
                  <a:schemeClr val="tx1"/>
                </a:solidFill>
                <a:effectLst/>
                <a:latin typeface="+mn-lt"/>
                <a:ea typeface="+mn-ea"/>
                <a:cs typeface="+mn-cs"/>
              </a:rPr>
              <a:t> 1</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Үйл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ажиллагаа</a:t>
            </a:r>
            <a:r>
              <a:rPr lang="ru-RU" sz="1200" kern="1200" dirty="0" smtClean="0">
                <a:solidFill>
                  <a:schemeClr val="tx1"/>
                </a:solidFill>
                <a:effectLst/>
                <a:latin typeface="+mn-lt"/>
                <a:ea typeface="+mn-ea"/>
                <a:cs typeface="+mn-cs"/>
              </a:rPr>
              <a:t>,</a:t>
            </a:r>
            <a:r>
              <a:rPr lang="ru-RU" sz="12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2) </a:t>
            </a:r>
            <a:r>
              <a:rPr lang="en-US" sz="1200" kern="1200" dirty="0" err="1" smtClean="0">
                <a:solidFill>
                  <a:schemeClr val="tx1"/>
                </a:solidFill>
                <a:effectLst/>
                <a:latin typeface="+mn-lt"/>
                <a:ea typeface="+mn-ea"/>
                <a:cs typeface="+mn-cs"/>
              </a:rPr>
              <a:t>Хүний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нөөц</a:t>
            </a:r>
            <a:r>
              <a:rPr lang="ru-RU" sz="1200" kern="1200" dirty="0" smtClean="0">
                <a:solidFill>
                  <a:schemeClr val="tx1"/>
                </a:solidFill>
                <a:effectLst/>
                <a:latin typeface="+mn-lt"/>
                <a:ea typeface="+mn-ea"/>
                <a:cs typeface="+mn-cs"/>
              </a:rPr>
              <a:t>,</a:t>
            </a:r>
            <a:r>
              <a:rPr lang="ru-RU" sz="12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3) </a:t>
            </a:r>
            <a:r>
              <a:rPr lang="en-US" sz="1200" kern="1200" dirty="0" err="1" smtClean="0">
                <a:solidFill>
                  <a:schemeClr val="tx1"/>
                </a:solidFill>
                <a:effectLst/>
                <a:latin typeface="+mn-lt"/>
                <a:ea typeface="+mn-ea"/>
                <a:cs typeface="+mn-cs"/>
              </a:rPr>
              <a:t>Төсөв</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санхүү</a:t>
            </a:r>
            <a:r>
              <a:rPr lang="ru-RU" sz="1200" kern="1200" dirty="0" smtClean="0">
                <a:solidFill>
                  <a:schemeClr val="tx1"/>
                </a:solidFill>
                <a:effectLst/>
                <a:latin typeface="+mn-lt"/>
                <a:ea typeface="+mn-ea"/>
                <a:cs typeface="+mn-cs"/>
              </a:rPr>
              <a:t>,</a:t>
            </a:r>
            <a:r>
              <a:rPr lang="ru-RU" sz="1200" kern="1200" baseline="0" dirty="0" smtClean="0">
                <a:solidFill>
                  <a:srgbClr val="FF0000"/>
                </a:solidFill>
                <a:effectLst/>
                <a:latin typeface="+mn-lt"/>
                <a:ea typeface="+mn-ea"/>
                <a:cs typeface="+mn-cs"/>
              </a:rPr>
              <a:t> </a:t>
            </a:r>
            <a:r>
              <a:rPr lang="en-US" sz="1200" kern="1200" baseline="0" dirty="0" smtClean="0">
                <a:solidFill>
                  <a:srgbClr val="FF0000"/>
                </a:solidFill>
                <a:effectLst/>
                <a:latin typeface="+mn-lt"/>
                <a:ea typeface="+mn-ea"/>
                <a:cs typeface="+mn-cs"/>
              </a:rPr>
              <a:t>4) </a:t>
            </a:r>
            <a:r>
              <a:rPr lang="en-US" sz="1200" kern="1200" dirty="0" err="1" smtClean="0">
                <a:solidFill>
                  <a:schemeClr val="tx1"/>
                </a:solidFill>
                <a:effectLst/>
                <a:latin typeface="+mn-lt"/>
                <a:ea typeface="+mn-ea"/>
                <a:cs typeface="+mn-cs"/>
              </a:rPr>
              <a:t>Төрийн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болон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орон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нутгийн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өмчийн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хөрөнгөөр</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бараа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ажил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үйлчилгээ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худалдан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авах</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ажиллагаа</a:t>
            </a:r>
            <a:r>
              <a:rPr lang="en-US" sz="1200" kern="1200" dirty="0" smtClean="0">
                <a:solidFill>
                  <a:schemeClr val="tx1"/>
                </a:solidFill>
                <a:effectLst/>
                <a:latin typeface="+mn-lt"/>
                <a:ea typeface="+mn-ea"/>
                <a:cs typeface="+mn-cs"/>
              </a:rPr>
              <a:t> г</a:t>
            </a:r>
            <a:r>
              <a:rPr lang="mn-MN" sz="1200" kern="1200" dirty="0" smtClean="0">
                <a:solidFill>
                  <a:schemeClr val="tx1"/>
                </a:solidFill>
                <a:effectLst/>
                <a:latin typeface="+mn-lt"/>
                <a:ea typeface="+mn-ea"/>
                <a:cs typeface="+mn-cs"/>
              </a:rPr>
              <a:t>м. МӨН, нэмээд дараах 3 мэдээллийг дээрх журмын дагуу хүсэлт гаргаж авна. </a:t>
            </a:r>
            <a:endParaRPr lang="en-US" sz="1200" kern="1200" dirty="0" smtClean="0">
              <a:solidFill>
                <a:schemeClr val="tx1"/>
              </a:solidFill>
              <a:effectLst/>
              <a:latin typeface="+mn-lt"/>
              <a:ea typeface="+mn-ea"/>
              <a:cs typeface="+mn-cs"/>
            </a:endParaRPr>
          </a:p>
          <a:p>
            <a:pPr marL="742950" marR="0" lvl="1" indent="-285750" algn="just" fontAlgn="t">
              <a:lnSpc>
                <a:spcPts val="1350"/>
              </a:lnSpc>
              <a:spcBef>
                <a:spcPts val="0"/>
              </a:spcBef>
              <a:spcAft>
                <a:spcPts val="750"/>
              </a:spcAft>
              <a:buFont typeface="+mj-lt"/>
              <a:buAutoNum type="arabicParenR"/>
            </a:pPr>
            <a:r>
              <a:rPr lang="en-US" sz="1800" dirty="0" err="1"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тухайн</a:t>
            </a:r>
            <a:r>
              <a:rPr lang="en-US" sz="1800" dirty="0"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 </a:t>
            </a:r>
            <a:r>
              <a:rPr lang="en-US" sz="1800" dirty="0" err="1"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байгууллагын</a:t>
            </a:r>
            <a:r>
              <a:rPr lang="en-US" sz="1800" dirty="0"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 </a:t>
            </a:r>
            <a:r>
              <a:rPr lang="en-US" sz="1800" dirty="0" err="1"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эзэмшилд</a:t>
            </a:r>
            <a:r>
              <a:rPr lang="en-US" sz="1800" dirty="0"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 </a:t>
            </a:r>
            <a:r>
              <a:rPr lang="en-US" sz="1800" dirty="0" err="1"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байгаа</a:t>
            </a:r>
            <a:r>
              <a:rPr lang="en-US" sz="1800" dirty="0"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 </a:t>
            </a:r>
            <a:r>
              <a:rPr lang="en-US" sz="1800" dirty="0" err="1"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бүх</a:t>
            </a:r>
            <a:r>
              <a:rPr lang="en-US" sz="1800" dirty="0"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 </a:t>
            </a:r>
            <a:r>
              <a:rPr lang="en-US" sz="1800" dirty="0" err="1"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төрлийн</a:t>
            </a:r>
            <a:r>
              <a:rPr lang="en-US" sz="1800" dirty="0"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 </a:t>
            </a:r>
            <a:r>
              <a:rPr lang="en-US" sz="1800" dirty="0" err="1"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мэдээ</a:t>
            </a:r>
            <a:r>
              <a:rPr lang="en-US" sz="1800" dirty="0"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 </a:t>
            </a:r>
            <a:r>
              <a:rPr lang="en-US" sz="1800" dirty="0" err="1"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баримт</a:t>
            </a:r>
            <a:r>
              <a:rPr lang="en-US" sz="1800" dirty="0"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 </a:t>
            </a:r>
            <a:r>
              <a:rPr lang="en-US" sz="1800" dirty="0" err="1"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бичиг</a:t>
            </a:r>
            <a:r>
              <a:rPr lang="en-US" sz="1800" dirty="0"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 </a:t>
            </a:r>
            <a:r>
              <a:rPr lang="en-US" sz="1800" dirty="0" err="1"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гэрээ</a:t>
            </a:r>
            <a:r>
              <a:rPr lang="en-US" sz="1800" dirty="0"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 </a:t>
            </a:r>
            <a:r>
              <a:rPr lang="en-US" sz="1800" dirty="0" err="1"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контракттай</a:t>
            </a:r>
            <a:r>
              <a:rPr lang="en-US" sz="1800" dirty="0"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 </a:t>
            </a:r>
            <a:r>
              <a:rPr lang="en-US" sz="1800" dirty="0" err="1"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холбоотой</a:t>
            </a:r>
            <a:r>
              <a:rPr lang="en-US" sz="1800" dirty="0"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 </a:t>
            </a:r>
            <a:r>
              <a:rPr lang="en-US" sz="1800" dirty="0" err="1"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мэдээлэл</a:t>
            </a:r>
            <a:r>
              <a:rPr lang="mn-MN" sz="1800" dirty="0"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 </a:t>
            </a:r>
            <a:endParaRPr lang="en-US" sz="1800" dirty="0" smtClean="0">
              <a:effectLst/>
              <a:latin typeface="Times" panose="02020603050405020304" pitchFamily="18" charset="0"/>
              <a:ea typeface="MS Mincho" panose="02020609040205080304" pitchFamily="49" charset="-128"/>
              <a:cs typeface="Times New Roman" panose="02020603050405020304" pitchFamily="18" charset="0"/>
            </a:endParaRPr>
          </a:p>
          <a:p>
            <a:pPr marL="742950" marR="0" lvl="1" indent="-285750" algn="just" fontAlgn="t">
              <a:lnSpc>
                <a:spcPts val="1350"/>
              </a:lnSpc>
              <a:spcBef>
                <a:spcPts val="0"/>
              </a:spcBef>
              <a:spcAft>
                <a:spcPts val="750"/>
              </a:spcAft>
              <a:buFont typeface="+mj-lt"/>
              <a:buAutoNum type="arabicParenR"/>
            </a:pPr>
            <a:r>
              <a:rPr lang="mn-MN" sz="1800" dirty="0"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Т</a:t>
            </a:r>
            <a:r>
              <a:rPr lang="en-US" sz="1800" dirty="0" err="1"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ухайн</a:t>
            </a:r>
            <a:r>
              <a:rPr lang="en-US" sz="1800" dirty="0"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 </a:t>
            </a:r>
            <a:r>
              <a:rPr lang="en-US" sz="1800" dirty="0" err="1"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байгууллагын</a:t>
            </a:r>
            <a:r>
              <a:rPr lang="en-US" sz="1800" dirty="0"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 </a:t>
            </a:r>
            <a:r>
              <a:rPr lang="en-US" sz="1800" dirty="0" err="1"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эзэмшилд</a:t>
            </a:r>
            <a:r>
              <a:rPr lang="en-US" sz="1800" dirty="0"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 </a:t>
            </a:r>
            <a:r>
              <a:rPr lang="en-US" sz="1800" dirty="0" err="1"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байгаа</a:t>
            </a:r>
            <a:r>
              <a:rPr lang="en-US" sz="1800" dirty="0"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 </a:t>
            </a:r>
            <a:r>
              <a:rPr lang="en-US" sz="1800" dirty="0" err="1"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эд</a:t>
            </a:r>
            <a:r>
              <a:rPr lang="en-US" sz="1800" dirty="0"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 </a:t>
            </a:r>
            <a:r>
              <a:rPr lang="en-US" sz="1800" dirty="0" err="1"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зүйлтэй</a:t>
            </a:r>
            <a:r>
              <a:rPr lang="en-US" sz="1800" dirty="0"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 </a:t>
            </a:r>
            <a:r>
              <a:rPr lang="en-US" sz="1800" dirty="0" err="1"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холбоотой</a:t>
            </a:r>
            <a:r>
              <a:rPr lang="en-US" sz="1800" dirty="0"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 </a:t>
            </a:r>
            <a:r>
              <a:rPr lang="en-US" sz="1800" dirty="0" err="1"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мэдээлэл</a:t>
            </a:r>
            <a:r>
              <a:rPr lang="en-US" sz="1800" dirty="0"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a:t>
            </a:r>
            <a:endParaRPr lang="mn-MN" sz="1800" dirty="0" smtClean="0">
              <a:solidFill>
                <a:schemeClr val="tx1"/>
              </a:solidFill>
              <a:effectLst/>
              <a:latin typeface="Times" panose="02020603050405020304" pitchFamily="18" charset="0"/>
              <a:ea typeface="MS Mincho" panose="02020609040205080304" pitchFamily="49" charset="-128"/>
              <a:cs typeface="Times New Roman" panose="02020603050405020304" pitchFamily="18" charset="0"/>
            </a:endParaRPr>
          </a:p>
          <a:p>
            <a:pPr marL="742950" marR="0" lvl="1" indent="-285750" algn="just" fontAlgn="t">
              <a:lnSpc>
                <a:spcPts val="1350"/>
              </a:lnSpc>
              <a:spcBef>
                <a:spcPts val="0"/>
              </a:spcBef>
              <a:spcAft>
                <a:spcPts val="750"/>
              </a:spcAft>
              <a:buFont typeface="+mj-lt"/>
              <a:buAutoNum type="arabicParenR"/>
            </a:pPr>
            <a:r>
              <a:rPr lang="mn-MN" sz="1800" dirty="0"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Т</a:t>
            </a:r>
            <a:r>
              <a:rPr lang="en-US" sz="1800" dirty="0" err="1"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ухайн</a:t>
            </a:r>
            <a:r>
              <a:rPr lang="en-US" sz="1800" dirty="0"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 </a:t>
            </a:r>
            <a:r>
              <a:rPr lang="en-US" sz="1800" dirty="0" err="1"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байгууллагын</a:t>
            </a:r>
            <a:r>
              <a:rPr lang="en-US" sz="1800" dirty="0"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 </a:t>
            </a:r>
            <a:r>
              <a:rPr lang="en-US" sz="1800" dirty="0" err="1"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үйл</a:t>
            </a:r>
            <a:r>
              <a:rPr lang="en-US" sz="1800" dirty="0"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 </a:t>
            </a:r>
            <a:r>
              <a:rPr lang="en-US" sz="1800" dirty="0" err="1"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ажиллагаатай</a:t>
            </a:r>
            <a:r>
              <a:rPr lang="en-US" sz="1800" dirty="0"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 </a:t>
            </a:r>
            <a:r>
              <a:rPr lang="en-US" sz="1800" dirty="0" err="1"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холбоотой</a:t>
            </a:r>
            <a:r>
              <a:rPr lang="en-US" sz="1800" dirty="0"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 </a:t>
            </a:r>
            <a:r>
              <a:rPr lang="en-US" sz="1800" dirty="0" err="1"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бусад</a:t>
            </a:r>
            <a:r>
              <a:rPr lang="en-US" sz="1800" dirty="0"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 </a:t>
            </a:r>
            <a:r>
              <a:rPr lang="en-US" sz="1800" dirty="0" err="1"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мэдээлэл</a:t>
            </a:r>
            <a:r>
              <a:rPr lang="mn-MN" sz="1800" dirty="0" smtClean="0">
                <a:solidFill>
                  <a:srgbClr val="333333"/>
                </a:solidFill>
                <a:effectLst/>
                <a:latin typeface="Arial" panose="020B0604020202020204" pitchFamily="34" charset="0"/>
                <a:ea typeface="MS Mincho" panose="02020609040205080304" pitchFamily="49" charset="-128"/>
                <a:cs typeface="Times New Roman" panose="02020603050405020304" pitchFamily="18" charset="0"/>
              </a:rPr>
              <a:t>           - эдгээр мэдээллийг хүсэлт гаргаж авна.</a:t>
            </a:r>
          </a:p>
          <a:p>
            <a:pPr marL="457200" marR="0" lvl="1" indent="0" algn="just" fontAlgn="t">
              <a:lnSpc>
                <a:spcPts val="1350"/>
              </a:lnSpc>
              <a:spcBef>
                <a:spcPts val="0"/>
              </a:spcBef>
              <a:spcAft>
                <a:spcPts val="750"/>
              </a:spcAft>
              <a:buFont typeface="+mj-lt"/>
              <a:buNone/>
            </a:pPr>
            <a:r>
              <a:rPr lang="ru-RU" sz="1800" b="0" dirty="0" smtClean="0">
                <a:latin typeface="Times New Roman" panose="02020603050405020304" pitchFamily="18" charset="0"/>
                <a:cs typeface="Times New Roman" panose="02020603050405020304" pitchFamily="18" charset="0"/>
              </a:rPr>
              <a:t>Шилэн дансны цахим хуудсанд тавигдах мэдээлллийн агуулга, стандартыг тогтоох журмаар</a:t>
            </a:r>
            <a:r>
              <a:rPr lang="mn-MN" sz="1800" b="0" dirty="0" smtClean="0">
                <a:latin typeface="Times New Roman" panose="02020603050405020304" pitchFamily="18" charset="0"/>
                <a:cs typeface="Times New Roman" panose="02020603050405020304" pitchFamily="18" charset="0"/>
              </a:rPr>
              <a:t> б</a:t>
            </a:r>
            <a:r>
              <a:rPr lang="ru-RU" sz="1800" b="0" dirty="0" smtClean="0">
                <a:latin typeface="Times New Roman" panose="02020603050405020304" pitchFamily="18" charset="0"/>
                <a:cs typeface="Times New Roman" panose="02020603050405020304" pitchFamily="18" charset="0"/>
              </a:rPr>
              <a:t>айгууллага бүр өөрийн цахим хуудсанд шилэн дансны цэстэй байх бөгөөд шилэн дансны цэс нь</a:t>
            </a:r>
            <a:r>
              <a:rPr lang="mn-MN" sz="1800" b="0" dirty="0" smtClean="0">
                <a:latin typeface="Times New Roman" panose="02020603050405020304" pitchFamily="18" charset="0"/>
                <a:cs typeface="Times New Roman" panose="02020603050405020304" pitchFamily="18" charset="0"/>
              </a:rPr>
              <a:t>:</a:t>
            </a:r>
            <a:r>
              <a:rPr lang="mn-MN" sz="1800" b="0" dirty="0" smtClean="0">
                <a:solidFill>
                  <a:schemeClr val="tx1"/>
                </a:solidFill>
                <a:latin typeface="Times New Roman" panose="02020603050405020304" pitchFamily="18" charset="0"/>
                <a:cs typeface="Times New Roman" panose="02020603050405020304" pitchFamily="18" charset="0"/>
              </a:rPr>
              <a:t> </a:t>
            </a:r>
            <a:r>
              <a:rPr lang="en-US" sz="1800" b="0" dirty="0" smtClean="0">
                <a:solidFill>
                  <a:schemeClr val="tx1"/>
                </a:solidFill>
                <a:latin typeface="Times New Roman" panose="02020603050405020304" pitchFamily="18" charset="0"/>
                <a:cs typeface="Times New Roman" panose="02020603050405020304" pitchFamily="18" charset="0"/>
              </a:rPr>
              <a:t>1) </a:t>
            </a:r>
            <a:r>
              <a:rPr lang="mn-MN" sz="1800" b="0" dirty="0" smtClean="0">
                <a:solidFill>
                  <a:srgbClr val="0000FF"/>
                </a:solidFill>
                <a:latin typeface="Times New Roman" panose="02020603050405020304" pitchFamily="18" charset="0"/>
                <a:cs typeface="Times New Roman" panose="02020603050405020304" pitchFamily="18" charset="0"/>
              </a:rPr>
              <a:t>Т</a:t>
            </a:r>
            <a:r>
              <a:rPr lang="ru-RU" sz="1800" b="0" dirty="0" smtClean="0">
                <a:solidFill>
                  <a:srgbClr val="0000FF"/>
                </a:solidFill>
                <a:latin typeface="Times New Roman" panose="02020603050405020304" pitchFamily="18" charset="0"/>
                <a:cs typeface="Times New Roman" panose="02020603050405020304" pitchFamily="18" charset="0"/>
              </a:rPr>
              <a:t>өсөв/гүйцэтгэл; </a:t>
            </a:r>
            <a:r>
              <a:rPr lang="en-US" sz="1800" b="0" dirty="0" smtClean="0">
                <a:solidFill>
                  <a:srgbClr val="0000FF"/>
                </a:solidFill>
                <a:latin typeface="Times New Roman" panose="02020603050405020304" pitchFamily="18" charset="0"/>
                <a:cs typeface="Times New Roman" panose="02020603050405020304" pitchFamily="18" charset="0"/>
              </a:rPr>
              <a:t>2) </a:t>
            </a:r>
            <a:r>
              <a:rPr lang="mn-MN" sz="1800" b="0" dirty="0" smtClean="0">
                <a:solidFill>
                  <a:schemeClr val="accent2">
                    <a:lumMod val="75000"/>
                  </a:schemeClr>
                </a:solidFill>
                <a:latin typeface="Times New Roman" panose="02020603050405020304" pitchFamily="18" charset="0"/>
                <a:cs typeface="Times New Roman" panose="02020603050405020304" pitchFamily="18" charset="0"/>
              </a:rPr>
              <a:t>Х</a:t>
            </a:r>
            <a:r>
              <a:rPr lang="ru-RU" sz="1800" b="0" dirty="0" smtClean="0">
                <a:solidFill>
                  <a:schemeClr val="accent2">
                    <a:lumMod val="75000"/>
                  </a:schemeClr>
                </a:solidFill>
                <a:latin typeface="Times New Roman" panose="02020603050405020304" pitchFamily="18" charset="0"/>
                <a:cs typeface="Times New Roman" panose="02020603050405020304" pitchFamily="18" charset="0"/>
              </a:rPr>
              <a:t>өрөнгө оруулалт, тендер, худалдан авалт; </a:t>
            </a:r>
            <a:r>
              <a:rPr lang="en-US" sz="1800" b="0" dirty="0" smtClean="0">
                <a:solidFill>
                  <a:schemeClr val="accent2">
                    <a:lumMod val="75000"/>
                  </a:schemeClr>
                </a:solidFill>
                <a:latin typeface="Times New Roman" panose="02020603050405020304" pitchFamily="18" charset="0"/>
                <a:cs typeface="Times New Roman" panose="02020603050405020304" pitchFamily="18" charset="0"/>
              </a:rPr>
              <a:t>3) </a:t>
            </a:r>
            <a:r>
              <a:rPr lang="ru-RU" sz="1800" b="0" dirty="0" smtClean="0">
                <a:latin typeface="Times New Roman" panose="02020603050405020304" pitchFamily="18" charset="0"/>
                <a:cs typeface="Times New Roman" panose="02020603050405020304" pitchFamily="18" charset="0"/>
              </a:rPr>
              <a:t> </a:t>
            </a:r>
            <a:r>
              <a:rPr lang="mn-MN" sz="1800" b="0" dirty="0" smtClean="0">
                <a:solidFill>
                  <a:srgbClr val="FF0000"/>
                </a:solidFill>
                <a:latin typeface="Times New Roman" panose="02020603050405020304" pitchFamily="18" charset="0"/>
                <a:cs typeface="Times New Roman" panose="02020603050405020304" pitchFamily="18" charset="0"/>
              </a:rPr>
              <a:t>Б</a:t>
            </a:r>
            <a:r>
              <a:rPr lang="ru-RU" sz="1800" b="0" dirty="0" smtClean="0">
                <a:solidFill>
                  <a:srgbClr val="FF0000"/>
                </a:solidFill>
                <a:latin typeface="Times New Roman" panose="02020603050405020304" pitchFamily="18" charset="0"/>
                <a:cs typeface="Times New Roman" panose="02020603050405020304" pitchFamily="18" charset="0"/>
              </a:rPr>
              <a:t>усад; </a:t>
            </a:r>
            <a:r>
              <a:rPr lang="en-US" sz="1800" b="0" dirty="0" smtClean="0">
                <a:solidFill>
                  <a:srgbClr val="FF0000"/>
                </a:solidFill>
                <a:latin typeface="Times New Roman" panose="02020603050405020304" pitchFamily="18" charset="0"/>
                <a:cs typeface="Times New Roman" panose="02020603050405020304" pitchFamily="18" charset="0"/>
              </a:rPr>
              <a:t>4) </a:t>
            </a:r>
            <a:r>
              <a:rPr lang="ru-RU" sz="1800" b="0" dirty="0" smtClean="0">
                <a:solidFill>
                  <a:schemeClr val="accent6">
                    <a:lumMod val="50000"/>
                  </a:schemeClr>
                </a:solidFill>
                <a:latin typeface="Times New Roman" panose="02020603050405020304" pitchFamily="18" charset="0"/>
                <a:cs typeface="Times New Roman" panose="02020603050405020304" pitchFamily="18" charset="0"/>
              </a:rPr>
              <a:t>Сангийн яамны мэдээлэл </a:t>
            </a:r>
            <a:r>
              <a:rPr lang="ru-RU" sz="1800" b="0" dirty="0" smtClean="0">
                <a:latin typeface="Times New Roman" panose="02020603050405020304" pitchFamily="18" charset="0"/>
                <a:cs typeface="Times New Roman" panose="02020603050405020304" pitchFamily="18" charset="0"/>
              </a:rPr>
              <a:t>гэсэн дөрвөн дэд цэстэй байна.</a:t>
            </a:r>
            <a:endParaRPr lang="en-US" sz="1800" b="0" dirty="0" smtClean="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E4CEA6F-068D-4E52-8507-93B76E946147}" type="slidenum">
              <a:rPr lang="en-US" smtClean="0"/>
              <a:t>23</a:t>
            </a:fld>
            <a:endParaRPr lang="en-US"/>
          </a:p>
        </p:txBody>
      </p:sp>
    </p:spTree>
    <p:extLst>
      <p:ext uri="{BB962C8B-B14F-4D97-AF65-F5344CB8AC3E}">
        <p14:creationId xmlns:p14="http://schemas.microsoft.com/office/powerpoint/2010/main" val="3888631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Used legal orders and decisions</a:t>
            </a:r>
          </a:p>
          <a:p>
            <a:r>
              <a:rPr lang="en-US" dirty="0" smtClean="0"/>
              <a:t>Health Law 2011Law on Medical Care 2016Law on Health Insurance 2015State health policy 2017List of FHC services A \ 129 Order 2017List of services provided by </a:t>
            </a:r>
            <a:r>
              <a:rPr lang="en-US" dirty="0" err="1" smtClean="0"/>
              <a:t>soum</a:t>
            </a:r>
            <a:r>
              <a:rPr lang="en-US" dirty="0" smtClean="0"/>
              <a:t> and village health centers A \ 52, 2019FHC standard MNS: 9252, 2017SHC standard MNS: 5081, 2013HIF-Resolution 23, 2019HIF-Resolution 28, 2019HIF-Resolution 04, 2021</a:t>
            </a:r>
            <a:endParaRPr lang="en-US" dirty="0"/>
          </a:p>
        </p:txBody>
      </p:sp>
      <p:sp>
        <p:nvSpPr>
          <p:cNvPr id="4" name="Slide Number Placeholder 3"/>
          <p:cNvSpPr>
            <a:spLocks noGrp="1"/>
          </p:cNvSpPr>
          <p:nvPr>
            <p:ph type="sldNum" sz="quarter" idx="10"/>
          </p:nvPr>
        </p:nvSpPr>
        <p:spPr/>
        <p:txBody>
          <a:bodyPr/>
          <a:lstStyle/>
          <a:p>
            <a:fld id="{C1FDF439-89C8-4C5C-A5AB-AFA03A86BD16}" type="slidenum">
              <a:rPr lang="en-US" smtClean="0"/>
              <a:t>4</a:t>
            </a:fld>
            <a:endParaRPr lang="en-US"/>
          </a:p>
        </p:txBody>
      </p:sp>
    </p:spTree>
    <p:extLst>
      <p:ext uri="{BB962C8B-B14F-4D97-AF65-F5344CB8AC3E}">
        <p14:creationId xmlns:p14="http://schemas.microsoft.com/office/powerpoint/2010/main" val="4022245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n-MN" b="1" dirty="0" smtClean="0"/>
              <a:t>ЭМЯ</a:t>
            </a:r>
            <a:r>
              <a:rPr lang="mn-MN" b="1" dirty="0"/>
              <a:t>:</a:t>
            </a:r>
            <a:r>
              <a:rPr lang="mn-MN" dirty="0"/>
              <a:t> </a:t>
            </a:r>
            <a:r>
              <a:rPr lang="mn-MN" dirty="0" smtClean="0"/>
              <a:t>Салбарын Бодлого, </a:t>
            </a:r>
            <a:r>
              <a:rPr lang="ru-RU" dirty="0" err="1" smtClean="0"/>
              <a:t>үндэсний</a:t>
            </a:r>
            <a:r>
              <a:rPr lang="ru-RU" dirty="0" smtClean="0"/>
              <a:t> </a:t>
            </a:r>
            <a:r>
              <a:rPr lang="ru-RU" dirty="0" err="1" smtClean="0"/>
              <a:t>хэмжээнд</a:t>
            </a:r>
            <a:r>
              <a:rPr lang="ru-RU" dirty="0" smtClean="0"/>
              <a:t> </a:t>
            </a:r>
            <a:r>
              <a:rPr lang="ru-RU" dirty="0" err="1" smtClean="0"/>
              <a:t>хэрэгжүүлж</a:t>
            </a:r>
            <a:r>
              <a:rPr lang="ru-RU" dirty="0" smtClean="0"/>
              <a:t> буй </a:t>
            </a:r>
            <a:r>
              <a:rPr lang="ru-RU" dirty="0" err="1" smtClean="0"/>
              <a:t>төсөл</a:t>
            </a:r>
            <a:r>
              <a:rPr lang="ru-RU" dirty="0" smtClean="0"/>
              <a:t> </a:t>
            </a:r>
            <a:r>
              <a:rPr lang="ru-RU" dirty="0" err="1" smtClean="0"/>
              <a:t>хөтөлбөр</a:t>
            </a:r>
            <a:r>
              <a:rPr lang="ru-RU" dirty="0" smtClean="0"/>
              <a:t>, </a:t>
            </a:r>
            <a:r>
              <a:rPr lang="ru-RU" dirty="0" err="1" smtClean="0"/>
              <a:t>салбарын</a:t>
            </a:r>
            <a:r>
              <a:rPr lang="ru-RU" dirty="0" smtClean="0"/>
              <a:t> </a:t>
            </a:r>
            <a:r>
              <a:rPr lang="ru-RU" dirty="0" err="1" smtClean="0"/>
              <a:t>төсөв</a:t>
            </a:r>
            <a:r>
              <a:rPr lang="ru-RU" dirty="0" smtClean="0"/>
              <a:t>, </a:t>
            </a:r>
            <a:r>
              <a:rPr lang="ru-RU" dirty="0" err="1" smtClean="0"/>
              <a:t>гүйцэтгэл</a:t>
            </a:r>
            <a:endParaRPr lang="mn-MN" dirty="0"/>
          </a:p>
          <a:p>
            <a:pPr marL="0" marR="0" lvl="0" indent="0" algn="l" defTabSz="914400" rtl="0" eaLnBrk="1" fontAlgn="auto" latinLnBrk="0" hangingPunct="1">
              <a:lnSpc>
                <a:spcPct val="100000"/>
              </a:lnSpc>
              <a:spcBef>
                <a:spcPts val="0"/>
              </a:spcBef>
              <a:spcAft>
                <a:spcPts val="0"/>
              </a:spcAft>
              <a:buClrTx/>
              <a:buSzTx/>
              <a:buFontTx/>
              <a:buNone/>
              <a:tabLst/>
              <a:defRPr/>
            </a:pPr>
            <a:r>
              <a:rPr lang="mn-MN" b="1" dirty="0"/>
              <a:t>ЭМХөгжлийн төв: </a:t>
            </a:r>
            <a:r>
              <a:rPr lang="mn-MN" dirty="0" smtClean="0"/>
              <a:t>Сар,</a:t>
            </a:r>
            <a:r>
              <a:rPr lang="mn-MN" baseline="0" dirty="0" smtClean="0"/>
              <a:t> улиралын статистик мэдээ, </a:t>
            </a:r>
            <a:r>
              <a:rPr lang="mn-MN" dirty="0" smtClean="0"/>
              <a:t>ЭМ</a:t>
            </a:r>
            <a:r>
              <a:rPr lang="mn-MN" baseline="0" dirty="0" smtClean="0"/>
              <a:t> –ийн </a:t>
            </a:r>
            <a:r>
              <a:rPr lang="ru-RU" dirty="0" err="1" smtClean="0"/>
              <a:t>үзүүлэлтүүд</a:t>
            </a:r>
            <a:r>
              <a:rPr lang="ru-RU" dirty="0" smtClean="0"/>
              <a:t>, </a:t>
            </a:r>
            <a:r>
              <a:rPr lang="mn-MN" baseline="0" dirty="0" smtClean="0"/>
              <a:t>тайлан мэдээ</a:t>
            </a:r>
          </a:p>
          <a:p>
            <a:pPr marL="0" marR="0" lvl="0" indent="0" algn="l" defTabSz="914400" rtl="0" eaLnBrk="1" fontAlgn="auto" latinLnBrk="0" hangingPunct="1">
              <a:lnSpc>
                <a:spcPct val="100000"/>
              </a:lnSpc>
              <a:spcBef>
                <a:spcPts val="0"/>
              </a:spcBef>
              <a:spcAft>
                <a:spcPts val="0"/>
              </a:spcAft>
              <a:buClrTx/>
              <a:buSzTx/>
              <a:buFontTx/>
              <a:buNone/>
              <a:tabLst/>
              <a:defRPr/>
            </a:pPr>
            <a:r>
              <a:rPr lang="mn-MN" baseline="0" dirty="0" smtClean="0"/>
              <a:t>ЭМДЕГ: ЭМД, даатгалаар авдаг </a:t>
            </a:r>
            <a:r>
              <a:rPr lang="ru-RU" dirty="0" err="1" smtClean="0"/>
              <a:t>үйлчилгээтэй</a:t>
            </a:r>
            <a:r>
              <a:rPr lang="ru-RU" baseline="0" dirty="0" smtClean="0"/>
              <a:t> </a:t>
            </a:r>
            <a:r>
              <a:rPr lang="ru-RU" baseline="0" dirty="0" err="1" smtClean="0"/>
              <a:t>холбоотой</a:t>
            </a:r>
            <a:r>
              <a:rPr lang="ru-RU" baseline="0" dirty="0" smtClean="0"/>
              <a:t> </a:t>
            </a:r>
            <a:r>
              <a:rPr lang="ru-RU" baseline="0" dirty="0" err="1" smtClean="0"/>
              <a:t>мэдээлэл</a:t>
            </a:r>
            <a:endParaRPr lang="ru-RU"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ru-RU" baseline="0" dirty="0" err="1" smtClean="0"/>
              <a:t>Аймаг</a:t>
            </a:r>
            <a:r>
              <a:rPr lang="ru-RU" baseline="0" dirty="0" smtClean="0"/>
              <a:t>/</a:t>
            </a:r>
            <a:r>
              <a:rPr lang="ru-RU" baseline="0" dirty="0" err="1" smtClean="0"/>
              <a:t>Нийслэлийн</a:t>
            </a:r>
            <a:r>
              <a:rPr lang="ru-RU" baseline="0" dirty="0" smtClean="0"/>
              <a:t> ЗДТГ болон </a:t>
            </a:r>
            <a:r>
              <a:rPr lang="ru-RU" baseline="0" dirty="0" err="1" smtClean="0"/>
              <a:t>харьяа</a:t>
            </a:r>
            <a:r>
              <a:rPr lang="ru-RU" baseline="0" dirty="0" smtClean="0"/>
              <a:t> ЭМБ-</a:t>
            </a:r>
            <a:r>
              <a:rPr lang="ru-RU" baseline="0" dirty="0" err="1" smtClean="0"/>
              <a:t>ууд</a:t>
            </a:r>
            <a:r>
              <a:rPr lang="ru-RU" baseline="0" dirty="0" smtClean="0"/>
              <a:t> </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918EFE5D-42E0-4DDB-AA57-E916B61AA177}" type="slidenum">
              <a:rPr lang="en-US" smtClean="0"/>
              <a:t>24</a:t>
            </a:fld>
            <a:endParaRPr lang="en-US"/>
          </a:p>
        </p:txBody>
      </p:sp>
    </p:spTree>
    <p:extLst>
      <p:ext uri="{BB962C8B-B14F-4D97-AF65-F5344CB8AC3E}">
        <p14:creationId xmlns:p14="http://schemas.microsoft.com/office/powerpoint/2010/main" val="38493908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smtClean="0">
                <a:solidFill>
                  <a:srgbClr val="333333"/>
                </a:solidFill>
                <a:effectLst/>
                <a:latin typeface="Roboto Condensed" panose="020B0604020202020204" pitchFamily="2" charset="0"/>
              </a:rPr>
              <a:t>An online platform for citizens to make suggestions and participate in health care:</a:t>
            </a:r>
            <a:endParaRPr lang="mn-MN" b="0" i="0" dirty="0" smtClean="0">
              <a:solidFill>
                <a:srgbClr val="333333"/>
              </a:solidFill>
              <a:effectLst/>
              <a:latin typeface="Roboto Condensed" panose="020B06040202020202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n-MN" b="0" i="0" dirty="0" smtClean="0">
                <a:solidFill>
                  <a:srgbClr val="333333"/>
                </a:solidFill>
                <a:effectLst/>
                <a:latin typeface="Roboto Condensed" panose="020B0604020202020204" pitchFamily="2" charset="0"/>
              </a:rPr>
              <a:t>ЭНЭ </a:t>
            </a:r>
            <a:r>
              <a:rPr lang="mn-MN" b="0" i="0" dirty="0">
                <a:solidFill>
                  <a:srgbClr val="333333"/>
                </a:solidFill>
                <a:effectLst/>
                <a:latin typeface="Roboto Condensed" panose="020B0604020202020204" pitchFamily="2" charset="0"/>
              </a:rPr>
              <a:t>НЬ Хууль санаачлагчдын боловсруулсан хуулийн төслүүдэд иргэд, ИНБ болон бусад сонирхлын бүлгүүдийн саналыг авах, нэгтгэх, тусгах, тухайн талуудад эргэн тайлагнаж харилцан мэдээлэл солилцоход зориулагдсан эргэх холбоо бүхий ХОЁР-ТАЛТ ЦАХИМ ХЭЛЭЛЦҮҮЛГИЙН СИСТЕМ ЮМ</a:t>
            </a:r>
            <a:r>
              <a:rPr lang="mn-MN" b="0" i="0" dirty="0" smtClean="0">
                <a:solidFill>
                  <a:srgbClr val="333333"/>
                </a:solidFill>
                <a:effectLst/>
                <a:latin typeface="Roboto Condensed" panose="020B0604020202020204" pitchFamily="2"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smtClean="0">
                <a:solidFill>
                  <a:srgbClr val="333333"/>
                </a:solidFill>
                <a:effectLst/>
                <a:latin typeface="Roboto Condensed" panose="020B0604020202020204" pitchFamily="2" charset="0"/>
              </a:rPr>
              <a:t>THIS IS A INTERFACE - ELECTRONIC DISCUSSION SYSTEM with feedback for citizens, CSOs, and other interest groups to collect, consolidate, reflect and report back to the parties in the draft laws developed by the initiators.</a:t>
            </a:r>
            <a:endParaRPr lang="mn-MN" b="0" i="0" dirty="0">
              <a:solidFill>
                <a:srgbClr val="333333"/>
              </a:solidFill>
              <a:effectLst/>
              <a:latin typeface="Roboto Condensed" panose="020B0604020202020204" pitchFamily="2" charset="0"/>
            </a:endParaRP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918EFE5D-42E0-4DDB-AA57-E916B61AA177}" type="slidenum">
              <a:rPr lang="en-US" smtClean="0"/>
              <a:t>25</a:t>
            </a:fld>
            <a:endParaRPr lang="en-US"/>
          </a:p>
        </p:txBody>
      </p:sp>
    </p:spTree>
    <p:extLst>
      <p:ext uri="{BB962C8B-B14F-4D97-AF65-F5344CB8AC3E}">
        <p14:creationId xmlns:p14="http://schemas.microsoft.com/office/powerpoint/2010/main" val="39709133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FDF439-89C8-4C5C-A5AB-AFA03A86BD16}" type="slidenum">
              <a:rPr lang="en-US" smtClean="0"/>
              <a:t>26</a:t>
            </a:fld>
            <a:endParaRPr lang="en-US"/>
          </a:p>
        </p:txBody>
      </p:sp>
    </p:spTree>
    <p:extLst>
      <p:ext uri="{BB962C8B-B14F-4D97-AF65-F5344CB8AC3E}">
        <p14:creationId xmlns:p14="http://schemas.microsoft.com/office/powerpoint/2010/main" val="10537726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FDF439-89C8-4C5C-A5AB-AFA03A86BD16}" type="slidenum">
              <a:rPr lang="en-US" smtClean="0"/>
              <a:t>27</a:t>
            </a:fld>
            <a:endParaRPr lang="en-US"/>
          </a:p>
        </p:txBody>
      </p:sp>
    </p:spTree>
    <p:extLst>
      <p:ext uri="{BB962C8B-B14F-4D97-AF65-F5344CB8AC3E}">
        <p14:creationId xmlns:p14="http://schemas.microsoft.com/office/powerpoint/2010/main" val="15327078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mn-MN" dirty="0" smtClean="0"/>
              <a:t>Эрүүл мэндийн энэ</a:t>
            </a:r>
            <a:r>
              <a:rPr lang="mn-MN" baseline="0" dirty="0" smtClean="0"/>
              <a:t> шинэ тогтолцоонд бид яаж оролцох вэ</a:t>
            </a:r>
            <a:endParaRPr lang="en-US" baseline="0" dirty="0" smtClean="0"/>
          </a:p>
          <a:p>
            <a:pPr marL="171450" indent="-171450">
              <a:buFont typeface="Arial" panose="020B0604020202020204" pitchFamily="34" charset="0"/>
              <a:buChar char="•"/>
            </a:pPr>
            <a:r>
              <a:rPr lang="mn-MN" baseline="0" dirty="0" smtClean="0"/>
              <a:t>Танай өрхийн эмнэлэг ямар ямар тоног төхөөрөмж  байх ёстойг та мэдэх үү</a:t>
            </a:r>
          </a:p>
          <a:p>
            <a:pPr marL="171450" indent="-171450">
              <a:buFont typeface="Arial" panose="020B0604020202020204" pitchFamily="34" charset="0"/>
              <a:buChar char="•"/>
            </a:pPr>
            <a:r>
              <a:rPr lang="mn-MN" baseline="0" dirty="0" smtClean="0"/>
              <a:t>ӨЭМТ Сайн жишээг танилцуулах хөдөө ба хот </a:t>
            </a:r>
          </a:p>
          <a:p>
            <a:pPr marL="171450" indent="-171450">
              <a:buFont typeface="Arial" panose="020B0604020202020204" pitchFamily="34" charset="0"/>
              <a:buChar char="•"/>
            </a:pPr>
            <a:r>
              <a:rPr lang="mn-MN" baseline="0" dirty="0" smtClean="0"/>
              <a:t>Аймгуудын сайн ажилладаг өрхийн эмнэлгийн жишээ тоног төхөөрөмж гэх мэт </a:t>
            </a:r>
          </a:p>
          <a:p>
            <a:pPr marL="171450" indent="-171450">
              <a:buFont typeface="Arial" panose="020B0604020202020204" pitchFamily="34" charset="0"/>
              <a:buChar char="•"/>
            </a:pPr>
            <a:r>
              <a:rPr lang="mn-MN" baseline="0" dirty="0" smtClean="0"/>
              <a:t>Эхний ойтлен унших </a:t>
            </a:r>
          </a:p>
          <a:p>
            <a:pPr marL="171450" indent="-171450">
              <a:buFont typeface="Arial" panose="020B0604020202020204" pitchFamily="34" charset="0"/>
              <a:buChar char="•"/>
            </a:pPr>
            <a:r>
              <a:rPr lang="mn-MN" baseline="0" dirty="0" smtClean="0"/>
              <a:t>Эхний бэлгэсэн ворд оо унших </a:t>
            </a:r>
            <a:endParaRPr lang="en-US" baseline="0" dirty="0" smtClean="0"/>
          </a:p>
          <a:p>
            <a:pPr marL="171450" indent="-171450">
              <a:buFont typeface="Arial" panose="020B0604020202020204" pitchFamily="34" charset="0"/>
              <a:buChar char="•"/>
            </a:pPr>
            <a:r>
              <a:rPr lang="mn-MN" baseline="0" dirty="0" smtClean="0"/>
              <a:t>Бүгдээрээ жаахан өөрчлөгдий гэсэн утга </a:t>
            </a:r>
          </a:p>
          <a:p>
            <a:pPr marL="171450" indent="-171450">
              <a:buFont typeface="Arial" panose="020B0604020202020204" pitchFamily="34" charset="0"/>
              <a:buChar char="•"/>
            </a:pPr>
            <a:r>
              <a:rPr lang="mn-MN" baseline="0" dirty="0" smtClean="0"/>
              <a:t>Сайн өрхүүд яаж яваад тийм болов оо</a:t>
            </a:r>
            <a:endParaRPr lang="en-US" baseline="0" dirty="0" smtClean="0"/>
          </a:p>
          <a:p>
            <a:pPr marL="171450" indent="-171450">
              <a:buFont typeface="Arial" panose="020B0604020202020204" pitchFamily="34" charset="0"/>
              <a:buChar char="•"/>
            </a:pPr>
            <a:r>
              <a:rPr lang="en-US" baseline="0" dirty="0" smtClean="0"/>
              <a:t>4g </a:t>
            </a:r>
            <a:r>
              <a:rPr lang="en-US" baseline="0" dirty="0" err="1" smtClean="0"/>
              <a:t>iluu</a:t>
            </a:r>
            <a:r>
              <a:rPr lang="en-US" baseline="0" dirty="0" smtClean="0"/>
              <a:t> </a:t>
            </a:r>
            <a:r>
              <a:rPr lang="en-US" baseline="0" dirty="0" err="1" smtClean="0"/>
              <a:t>ih</a:t>
            </a:r>
            <a:r>
              <a:rPr lang="en-US" baseline="0" dirty="0" smtClean="0"/>
              <a:t> </a:t>
            </a:r>
            <a:r>
              <a:rPr lang="en-US" baseline="0" dirty="0" err="1" smtClean="0"/>
              <a:t>buuuuur</a:t>
            </a:r>
            <a:r>
              <a:rPr lang="en-US" baseline="0" dirty="0" smtClean="0"/>
              <a:t> </a:t>
            </a:r>
            <a:r>
              <a:rPr lang="en-US" baseline="0" dirty="0" err="1" smtClean="0"/>
              <a:t>sonirholtoi</a:t>
            </a:r>
            <a:r>
              <a:rPr lang="en-US" baseline="0" dirty="0" smtClean="0"/>
              <a:t> </a:t>
            </a:r>
            <a:r>
              <a:rPr lang="en-US" baseline="0" dirty="0" err="1" smtClean="0"/>
              <a:t>bolgoh</a:t>
            </a:r>
            <a:r>
              <a:rPr lang="en-US" baseline="0" dirty="0" smtClean="0"/>
              <a:t> </a:t>
            </a:r>
          </a:p>
          <a:p>
            <a:pPr marL="0" indent="0">
              <a:buFont typeface="Arial" panose="020B0604020202020204" pitchFamily="34" charset="0"/>
              <a:buNone/>
            </a:pPr>
            <a:endParaRPr lang="en-US" baseline="0" dirty="0" smtClean="0"/>
          </a:p>
          <a:p>
            <a:pPr marL="0" indent="0">
              <a:buFont typeface="Arial" panose="020B0604020202020204" pitchFamily="34" charset="0"/>
              <a:buNone/>
            </a:pPr>
            <a:endParaRPr lang="en-US" baseline="0" dirty="0" smtClean="0"/>
          </a:p>
          <a:p>
            <a:pPr marL="171450" indent="-171450">
              <a:buFont typeface="Arial" panose="020B0604020202020204" pitchFamily="34" charset="0"/>
              <a:buChar char="•"/>
            </a:pPr>
            <a:endParaRPr lang="mn-MN" baseline="0" dirty="0" smtClean="0"/>
          </a:p>
          <a:p>
            <a:pPr marL="171450" indent="-171450">
              <a:buFont typeface="Arial" panose="020B0604020202020204" pitchFamily="34" charset="0"/>
              <a:buChar char="•"/>
            </a:pPr>
            <a:endParaRPr lang="mn-MN" baseline="0" dirty="0" smtClean="0"/>
          </a:p>
          <a:p>
            <a:endParaRPr lang="en-US" dirty="0"/>
          </a:p>
        </p:txBody>
      </p:sp>
      <p:sp>
        <p:nvSpPr>
          <p:cNvPr id="4" name="Slide Number Placeholder 3"/>
          <p:cNvSpPr>
            <a:spLocks noGrp="1"/>
          </p:cNvSpPr>
          <p:nvPr>
            <p:ph type="sldNum" sz="quarter" idx="10"/>
          </p:nvPr>
        </p:nvSpPr>
        <p:spPr/>
        <p:txBody>
          <a:bodyPr/>
          <a:lstStyle/>
          <a:p>
            <a:fld id="{C1FDF439-89C8-4C5C-A5AB-AFA03A86BD16}" type="slidenum">
              <a:rPr lang="en-US" smtClean="0"/>
              <a:t>28</a:t>
            </a:fld>
            <a:endParaRPr lang="en-US"/>
          </a:p>
        </p:txBody>
      </p:sp>
    </p:spTree>
    <p:extLst>
      <p:ext uri="{BB962C8B-B14F-4D97-AF65-F5344CB8AC3E}">
        <p14:creationId xmlns:p14="http://schemas.microsoft.com/office/powerpoint/2010/main" val="28725024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n-MN" sz="1200" b="1" dirty="0" smtClean="0">
                <a:latin typeface="Times New Roman"/>
                <a:cs typeface="Times New Roman"/>
              </a:rPr>
              <a:t>-ЭМАШТҮ-г сайжруулахад Иргэд яагаад оролцох ёстой вэ?</a:t>
            </a:r>
            <a:r>
              <a:rPr lang="ru-RU" sz="1200" b="0" baseline="0" dirty="0" smtClean="0">
                <a:latin typeface="Times New Roman"/>
                <a:cs typeface="Times New Roman"/>
              </a:rPr>
              <a:t> </a:t>
            </a:r>
            <a:r>
              <a:rPr lang="ru-RU" sz="1200" b="1" dirty="0" smtClean="0">
                <a:solidFill>
                  <a:srgbClr val="000000"/>
                </a:solidFill>
                <a:latin typeface="Times New Roman"/>
                <a:cs typeface="Times New Roman"/>
              </a:rPr>
              <a:t>Та юу гэж бодож байна?</a:t>
            </a:r>
            <a:endParaRPr lang="en-US" sz="1200" b="1" dirty="0" smtClean="0">
              <a:solidFill>
                <a:srgbClr val="000000"/>
              </a:solidFill>
              <a:latin typeface="Times New Roman"/>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n-MN" sz="1200" b="1" dirty="0" smtClean="0">
                <a:solidFill>
                  <a:srgbClr val="000000"/>
                </a:solidFill>
                <a:latin typeface="Times New Roman"/>
                <a:cs typeface="Times New Roman"/>
              </a:rPr>
              <a:t>4</a:t>
            </a:r>
            <a:r>
              <a:rPr lang="mn-MN" sz="1200" b="1" baseline="0" dirty="0" smtClean="0">
                <a:solidFill>
                  <a:srgbClr val="000000"/>
                </a:solidFill>
                <a:latin typeface="Times New Roman"/>
                <a:cs typeface="Times New Roman"/>
              </a:rPr>
              <a:t> хэсэг биш 4 уялдаатай гэдэг чиглэлээр тайлбарлах хэрэгтэй </a:t>
            </a:r>
          </a:p>
          <a:p>
            <a:pPr marL="0" marR="0" lvl="0" indent="0" algn="l" defTabSz="914400" rtl="0" eaLnBrk="1" fontAlgn="auto" latinLnBrk="0" hangingPunct="1">
              <a:lnSpc>
                <a:spcPct val="100000"/>
              </a:lnSpc>
              <a:spcBef>
                <a:spcPts val="0"/>
              </a:spcBef>
              <a:spcAft>
                <a:spcPts val="0"/>
              </a:spcAft>
              <a:buClrTx/>
              <a:buSzTx/>
              <a:buFontTx/>
              <a:buNone/>
              <a:tabLst/>
              <a:defRPr/>
            </a:pPr>
            <a:r>
              <a:rPr lang="mn-MN" sz="1200" b="1" baseline="0" dirty="0" smtClean="0">
                <a:solidFill>
                  <a:srgbClr val="000000"/>
                </a:solidFill>
                <a:latin typeface="Times New Roman"/>
                <a:cs typeface="Times New Roman"/>
              </a:rPr>
              <a:t>Бүх хэсгүүдийг иргэд оролцсоноор гэж эхлэж ярих... </a:t>
            </a:r>
            <a:endParaRPr lang="ru-RU" sz="1200" b="1" dirty="0" smtClean="0">
              <a:solidFill>
                <a:srgbClr val="000000"/>
              </a:solidFill>
              <a:latin typeface="Times New Roman"/>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smtClean="0">
              <a:solidFill>
                <a:srgbClr val="000000"/>
              </a:solidFill>
              <a:latin typeface="Times New Roman"/>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918EFE5D-42E0-4DDB-AA57-E916B61AA177}" type="slidenum">
              <a:rPr lang="en-US" smtClean="0"/>
              <a:t>29</a:t>
            </a:fld>
            <a:endParaRPr lang="en-US"/>
          </a:p>
        </p:txBody>
      </p:sp>
    </p:spTree>
    <p:extLst>
      <p:ext uri="{BB962C8B-B14F-4D97-AF65-F5344CB8AC3E}">
        <p14:creationId xmlns:p14="http://schemas.microsoft.com/office/powerpoint/2010/main" val="38440036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n-MN" sz="1000" baseline="0" dirty="0" smtClean="0">
                <a:latin typeface="Times New Roman" panose="02020603050405020304" pitchFamily="18" charset="0"/>
                <a:cs typeface="Times New Roman" panose="02020603050405020304" pitchFamily="18" charset="0"/>
              </a:rPr>
              <a:t>ЭМ тусламж </a:t>
            </a:r>
            <a:r>
              <a:rPr lang="mn-MN" sz="1000" baseline="0" dirty="0">
                <a:latin typeface="Times New Roman" panose="02020603050405020304" pitchFamily="18" charset="0"/>
                <a:cs typeface="Times New Roman" panose="02020603050405020304" pitchFamily="18" charset="0"/>
              </a:rPr>
              <a:t>үйлчилгээний хүртээмж чанарыг сайжруулахад иргэдийн оролцох оролцоог дэмжсэн нилээдгүй зохицуулалтууд бий. </a:t>
            </a:r>
            <a:endParaRPr lang="mn-MN" sz="1000" baseline="0" dirty="0" smtClean="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n-MN" sz="1000" baseline="0" dirty="0" smtClean="0">
                <a:latin typeface="Times New Roman" panose="02020603050405020304" pitchFamily="18" charset="0"/>
                <a:cs typeface="Times New Roman" panose="02020603050405020304" pitchFamily="18" charset="0"/>
              </a:rPr>
              <a:t>Модуль </a:t>
            </a:r>
            <a:r>
              <a:rPr lang="mn-MN" sz="1000" baseline="0" dirty="0">
                <a:latin typeface="Times New Roman" panose="02020603050405020304" pitchFamily="18" charset="0"/>
                <a:cs typeface="Times New Roman" panose="02020603050405020304" pitchFamily="18" charset="0"/>
              </a:rPr>
              <a:t>4-ийн эхний хичээл дээр АШТҮ-ний хууль эрх зүйн орчныг тодорхой үзсэн байгаа. </a:t>
            </a:r>
            <a:endParaRPr lang="mn-MN" sz="1000" baseline="0" dirty="0" smtClean="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n-MN" sz="1000" baseline="0" dirty="0" smtClean="0">
                <a:latin typeface="Times New Roman" panose="02020603050405020304" pitchFamily="18" charset="0"/>
                <a:cs typeface="Times New Roman" panose="02020603050405020304" pitchFamily="18" charset="0"/>
              </a:rPr>
              <a:t>Одоо </a:t>
            </a:r>
            <a:r>
              <a:rPr lang="mn-MN" sz="1000" baseline="0" dirty="0">
                <a:latin typeface="Times New Roman" panose="02020603050405020304" pitchFamily="18" charset="0"/>
                <a:cs typeface="Times New Roman" panose="02020603050405020304" pitchFamily="18" charset="0"/>
              </a:rPr>
              <a:t>хуваалцах зарим жишээ заалтууд нь энэ хичээлтэй илүү холбоотой учир дахин хуваалцаж байгаа юм</a:t>
            </a:r>
            <a:r>
              <a:rPr lang="mn-MN" sz="1000" b="1" baseline="0" dirty="0">
                <a:latin typeface="Times New Roman" panose="02020603050405020304" pitchFamily="18" charset="0"/>
                <a:cs typeface="Times New Roman" panose="02020603050405020304" pitchFamily="18" charset="0"/>
              </a:rPr>
              <a:t>. </a:t>
            </a:r>
            <a:endParaRPr lang="mn-MN" sz="1000" b="1" baseline="0" dirty="0" smtClean="0">
              <a:latin typeface="Times New Roman" panose="02020603050405020304" pitchFamily="18" charset="0"/>
              <a:cs typeface="Times New Roman" panose="02020603050405020304" pitchFamily="18" charset="0"/>
            </a:endParaRPr>
          </a:p>
          <a:p>
            <a:r>
              <a:rPr lang="mn-MN" sz="1000" b="1" baseline="0" dirty="0" smtClean="0">
                <a:latin typeface="Times New Roman" panose="02020603050405020304" pitchFamily="18" charset="0"/>
                <a:cs typeface="Times New Roman" panose="02020603050405020304" pitchFamily="18" charset="0"/>
              </a:rPr>
              <a:t>Эдгээр заалтуудыг ерөнхийд нь багцалбал: </a:t>
            </a:r>
          </a:p>
          <a:p>
            <a:r>
              <a:rPr lang="en-US" sz="1000" baseline="0" dirty="0" smtClean="0">
                <a:latin typeface="Times New Roman" panose="02020603050405020304" pitchFamily="18" charset="0"/>
                <a:cs typeface="Times New Roman" panose="02020603050405020304" pitchFamily="18" charset="0"/>
              </a:rPr>
              <a:t>1) </a:t>
            </a:r>
            <a:r>
              <a:rPr lang="mn-MN" sz="1000" baseline="0" dirty="0" smtClean="0">
                <a:latin typeface="Times New Roman" panose="02020603050405020304" pitchFamily="18" charset="0"/>
                <a:cs typeface="Times New Roman" panose="02020603050405020304" pitchFamily="18" charset="0"/>
              </a:rPr>
              <a:t>Мэдээлэл авах, мэдээлэх , 2</a:t>
            </a:r>
            <a:r>
              <a:rPr lang="en-US" sz="1000" baseline="0" dirty="0" smtClean="0">
                <a:latin typeface="Times New Roman" panose="02020603050405020304" pitchFamily="18" charset="0"/>
                <a:cs typeface="Times New Roman" panose="02020603050405020304" pitchFamily="18" charset="0"/>
              </a:rPr>
              <a:t>)</a:t>
            </a:r>
            <a:r>
              <a:rPr lang="mn-MN" sz="1000" baseline="0" dirty="0" smtClean="0">
                <a:latin typeface="Times New Roman" panose="02020603050405020304" pitchFamily="18" charset="0"/>
                <a:cs typeface="Times New Roman" panose="02020603050405020304" pitchFamily="18" charset="0"/>
              </a:rPr>
              <a:t> ЭМ-ийн бодлого, арга хэмжээг хэрэгжүүлэх, 3</a:t>
            </a:r>
            <a:r>
              <a:rPr lang="en-US" sz="1000" baseline="0" dirty="0" smtClean="0">
                <a:latin typeface="Times New Roman" panose="02020603050405020304" pitchFamily="18" charset="0"/>
                <a:cs typeface="Times New Roman" panose="02020603050405020304" pitchFamily="18" charset="0"/>
              </a:rPr>
              <a:t>)</a:t>
            </a:r>
            <a:r>
              <a:rPr lang="mn-MN" sz="1000" baseline="0" dirty="0" smtClean="0">
                <a:latin typeface="Times New Roman" panose="02020603050405020304" pitchFamily="18" charset="0"/>
                <a:cs typeface="Times New Roman" panose="02020603050405020304" pitchFamily="18" charset="0"/>
              </a:rPr>
              <a:t> Тусламж үйлчилгээнд хяналт тавих  гээд бүх шатлалд , бүх түвшинд оролцох боломжтой, эрхтэй байна.     </a:t>
            </a:r>
            <a:endParaRPr lang="mn-MN" sz="1000" b="1" baseline="0" dirty="0" smtClean="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n-MN" sz="1000" b="1" baseline="0" dirty="0" smtClean="0">
                <a:latin typeface="Times New Roman" panose="02020603050405020304" pitchFamily="18" charset="0"/>
                <a:cs typeface="Times New Roman" panose="02020603050405020304" pitchFamily="18" charset="0"/>
              </a:rPr>
              <a:t>Тухайлбал</a:t>
            </a:r>
            <a:r>
              <a:rPr lang="mn-MN" sz="1000" b="1" baseline="0" dirty="0">
                <a:latin typeface="Times New Roman" panose="02020603050405020304" pitchFamily="18" charset="0"/>
                <a:cs typeface="Times New Roman" panose="02020603050405020304" pitchFamily="18" charset="0"/>
              </a:rPr>
              <a:t>: ЭМ тухай хууль: </a:t>
            </a:r>
            <a:r>
              <a:rPr lang="ru-RU" sz="1000" b="1" dirty="0">
                <a:latin typeface="Times New Roman"/>
                <a:cs typeface="Times New Roman"/>
              </a:rPr>
              <a:t> </a:t>
            </a:r>
            <a:r>
              <a:rPr lang="en-US" sz="1000" b="1" dirty="0" smtClean="0">
                <a:latin typeface="Times New Roman"/>
                <a:cs typeface="Times New Roman"/>
              </a:rPr>
              <a:t>45</a:t>
            </a:r>
            <a:r>
              <a:rPr lang="en-US" sz="1000" b="1" baseline="0" dirty="0" smtClean="0">
                <a:latin typeface="Times New Roman"/>
                <a:cs typeface="Times New Roman"/>
              </a:rPr>
              <a:t> </a:t>
            </a:r>
            <a:r>
              <a:rPr lang="mn-MN" sz="1000" b="1" baseline="0" dirty="0" smtClean="0">
                <a:latin typeface="Times New Roman"/>
                <a:cs typeface="Times New Roman"/>
              </a:rPr>
              <a:t>зүйл тэр чигтээ ТББ оролцоо </a:t>
            </a:r>
            <a:endParaRPr lang="mn-MN" sz="1000" b="1" dirty="0" smtClean="0">
              <a:latin typeface="Times New Roman"/>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dirty="0" smtClean="0">
                <a:latin typeface="Times New Roman"/>
                <a:cs typeface="Times New Roman"/>
              </a:rPr>
              <a:t>(</a:t>
            </a:r>
            <a:r>
              <a:rPr lang="ru-RU" sz="1200" b="1" dirty="0">
                <a:latin typeface="Times New Roman"/>
                <a:cs typeface="Times New Roman"/>
              </a:rPr>
              <a:t>45.1.2</a:t>
            </a:r>
            <a:r>
              <a:rPr lang="ru-RU" sz="1200" b="1" dirty="0" smtClean="0">
                <a:latin typeface="Times New Roman"/>
                <a:cs typeface="Times New Roman"/>
              </a:rPr>
              <a:t>)</a:t>
            </a:r>
            <a:r>
              <a:rPr lang="mn-MN" sz="1200" b="1" dirty="0" smtClean="0">
                <a:latin typeface="Times New Roman"/>
                <a:cs typeface="Times New Roman"/>
              </a:rPr>
              <a:t> </a:t>
            </a:r>
            <a:r>
              <a:rPr lang="mn-MN" sz="1200" b="1" baseline="0" dirty="0" smtClean="0">
                <a:latin typeface="Times New Roman"/>
                <a:cs typeface="Times New Roman"/>
              </a:rPr>
              <a:t>ТББ оролцоо</a:t>
            </a:r>
            <a:r>
              <a:rPr lang="ru-RU" sz="1200" b="1" dirty="0" smtClean="0">
                <a:latin typeface="Times New Roman"/>
                <a:cs typeface="Times New Roman"/>
              </a:rPr>
              <a:t> </a:t>
            </a:r>
            <a:r>
              <a:rPr lang="ru-RU" sz="1200" dirty="0">
                <a:latin typeface="Times New Roman"/>
                <a:cs typeface="Times New Roman"/>
              </a:rPr>
              <a:t>"Эрүүл мэндийг дэмжих, хамгаалах үйл ажиллагаанд хамт олон, иргэнийг оролцуулах,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mn-MN" sz="1200" b="1" dirty="0"/>
              <a:t>ЭМ талаар төрөөс баримтлах бодлого: </a:t>
            </a:r>
            <a:r>
              <a:rPr lang="ru-RU" sz="1200" b="1" dirty="0"/>
              <a:t> </a:t>
            </a:r>
            <a:endParaRPr lang="mn-MN" sz="12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dirty="0" smtClean="0">
                <a:latin typeface="Times New Roman"/>
                <a:cs typeface="Times New Roman"/>
              </a:rPr>
              <a:t>(</a:t>
            </a:r>
            <a:r>
              <a:rPr lang="ru-RU" sz="1200" b="1" dirty="0">
                <a:latin typeface="Times New Roman"/>
                <a:cs typeface="Times New Roman"/>
              </a:rPr>
              <a:t>2.4.8.6): </a:t>
            </a:r>
            <a:r>
              <a:rPr lang="ru-RU" sz="1200" dirty="0">
                <a:latin typeface="Times New Roman"/>
                <a:cs typeface="Times New Roman"/>
              </a:rPr>
              <a:t>“ЭМТҮ- ний ил тод байдлыг хангах, шийдвэр гаргахад иргэд, ТББ-ын оролцоог нэмэгдүүлж, нийгмийн </a:t>
            </a:r>
            <a:r>
              <a:rPr lang="ru-RU" sz="1200" dirty="0" smtClean="0">
                <a:latin typeface="Times New Roman"/>
                <a:cs typeface="Times New Roman"/>
              </a:rPr>
              <a:t>хариуцлагыг </a:t>
            </a:r>
            <a:r>
              <a:rPr lang="ru-RU" sz="1200" dirty="0">
                <a:latin typeface="Times New Roman"/>
                <a:cs typeface="Times New Roman"/>
              </a:rPr>
              <a:t>дээшлүүлэх</a:t>
            </a:r>
            <a:r>
              <a:rPr lang="mn-MN" sz="1200" dirty="0">
                <a:latin typeface="Times New Roman"/>
                <a:cs typeface="Times New Roman"/>
              </a:rPr>
              <a:t>, </a:t>
            </a:r>
            <a:endParaRPr lang="mn-MN" sz="1200" dirty="0" smtClean="0">
              <a:latin typeface="Times New Roman"/>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dirty="0" smtClean="0">
                <a:latin typeface="Times New Roman"/>
                <a:cs typeface="Times New Roman"/>
              </a:rPr>
              <a:t>(</a:t>
            </a:r>
            <a:r>
              <a:rPr lang="ru-RU" sz="1200" b="1" dirty="0">
                <a:latin typeface="Times New Roman"/>
                <a:cs typeface="Times New Roman"/>
              </a:rPr>
              <a:t>2.4.1.13): </a:t>
            </a:r>
            <a:r>
              <a:rPr lang="ru-RU" sz="1200" dirty="0">
                <a:latin typeface="Times New Roman"/>
                <a:cs typeface="Times New Roman"/>
              </a:rPr>
              <a:t>ЭМ-ийг дэмжих бодлогыг хэрэгжүүлэх чиглэлээр төрийн гүйцэтгэх зарим чиг үүргийг  ТББ-аар гүйцэтгүүлэх санхүүжилт олгох</a:t>
            </a:r>
            <a:endParaRPr lang="en-US" sz="1200" dirty="0">
              <a:latin typeface="Times New Roman"/>
              <a:cs typeface="Times New Roman"/>
            </a:endParaRPr>
          </a:p>
          <a:p>
            <a:pPr lvl="0"/>
            <a:r>
              <a:rPr lang="mn-MN" sz="1200" b="1" dirty="0">
                <a:latin typeface="Times New Roman"/>
                <a:cs typeface="Times New Roman"/>
              </a:rPr>
              <a:t>Шилэн дансны тухай хууль</a:t>
            </a:r>
            <a:r>
              <a:rPr lang="mn-MN" sz="1200" dirty="0">
                <a:latin typeface="Times New Roman"/>
                <a:cs typeface="Times New Roman"/>
              </a:rPr>
              <a:t>: </a:t>
            </a:r>
            <a:endParaRPr lang="mn-MN" sz="1200" dirty="0" smtClean="0">
              <a:latin typeface="Times New Roman"/>
              <a:cs typeface="Times New Roman"/>
            </a:endParaRPr>
          </a:p>
          <a:p>
            <a:pPr lvl="0"/>
            <a:r>
              <a:rPr lang="en-US" sz="1200" b="1" dirty="0" smtClean="0">
                <a:latin typeface="Times New Roman"/>
                <a:cs typeface="Times New Roman"/>
              </a:rPr>
              <a:t>9 </a:t>
            </a:r>
            <a:r>
              <a:rPr lang="en-US" sz="1200" b="1" dirty="0" err="1">
                <a:latin typeface="Times New Roman"/>
                <a:cs typeface="Times New Roman"/>
              </a:rPr>
              <a:t>дүгээр</a:t>
            </a:r>
            <a:r>
              <a:rPr lang="en-US" sz="1200" b="1" dirty="0">
                <a:latin typeface="Times New Roman"/>
                <a:cs typeface="Times New Roman"/>
              </a:rPr>
              <a:t> </a:t>
            </a:r>
            <a:r>
              <a:rPr lang="en-US" sz="1200" b="1" dirty="0" err="1">
                <a:latin typeface="Times New Roman"/>
                <a:cs typeface="Times New Roman"/>
              </a:rPr>
              <a:t>зүйл</a:t>
            </a:r>
            <a:r>
              <a:rPr lang="en-US" sz="1200" b="1" dirty="0">
                <a:latin typeface="Times New Roman"/>
                <a:cs typeface="Times New Roman"/>
              </a:rPr>
              <a:t>. </a:t>
            </a:r>
            <a:r>
              <a:rPr lang="en-US" sz="1200" b="1" dirty="0" err="1">
                <a:latin typeface="Times New Roman"/>
                <a:cs typeface="Times New Roman"/>
              </a:rPr>
              <a:t>Иргэний</a:t>
            </a:r>
            <a:r>
              <a:rPr lang="en-US" sz="1200" b="1" dirty="0">
                <a:latin typeface="Times New Roman"/>
                <a:cs typeface="Times New Roman"/>
              </a:rPr>
              <a:t> </a:t>
            </a:r>
            <a:r>
              <a:rPr lang="en-US" sz="1200" b="1" dirty="0" err="1">
                <a:latin typeface="Times New Roman"/>
                <a:cs typeface="Times New Roman"/>
              </a:rPr>
              <a:t>хяналт</a:t>
            </a:r>
            <a:r>
              <a:rPr lang="en-US" sz="1200" b="1" dirty="0">
                <a:latin typeface="Times New Roman"/>
                <a:cs typeface="Times New Roman"/>
              </a:rPr>
              <a:t>:    9.1.</a:t>
            </a:r>
            <a:r>
              <a:rPr lang="en-US" sz="1200" dirty="0">
                <a:latin typeface="Times New Roman"/>
                <a:cs typeface="Times New Roman"/>
              </a:rPr>
              <a:t> </a:t>
            </a:r>
            <a:r>
              <a:rPr lang="en-US" sz="1200" dirty="0" err="1">
                <a:latin typeface="Times New Roman"/>
                <a:cs typeface="Times New Roman"/>
              </a:rPr>
              <a:t>Энэ</a:t>
            </a:r>
            <a:r>
              <a:rPr lang="en-US" sz="1200" dirty="0">
                <a:latin typeface="Times New Roman"/>
                <a:cs typeface="Times New Roman"/>
              </a:rPr>
              <a:t> </a:t>
            </a:r>
            <a:r>
              <a:rPr lang="en-US" sz="1200" dirty="0" err="1">
                <a:latin typeface="Times New Roman"/>
                <a:cs typeface="Times New Roman"/>
              </a:rPr>
              <a:t>хуулийн</a:t>
            </a:r>
            <a:r>
              <a:rPr lang="en-US" sz="1200" dirty="0">
                <a:latin typeface="Times New Roman"/>
                <a:cs typeface="Times New Roman"/>
              </a:rPr>
              <a:t> </a:t>
            </a:r>
            <a:r>
              <a:rPr lang="en-US" sz="1200" dirty="0" err="1">
                <a:latin typeface="Times New Roman"/>
                <a:cs typeface="Times New Roman"/>
              </a:rPr>
              <a:t>хэрэгжилтийн</a:t>
            </a:r>
            <a:r>
              <a:rPr lang="en-US" sz="1200" dirty="0">
                <a:latin typeface="Times New Roman"/>
                <a:cs typeface="Times New Roman"/>
              </a:rPr>
              <a:t> </a:t>
            </a:r>
            <a:r>
              <a:rPr lang="en-US" sz="1200" dirty="0" err="1">
                <a:latin typeface="Times New Roman"/>
                <a:cs typeface="Times New Roman"/>
              </a:rPr>
              <a:t>явц</a:t>
            </a:r>
            <a:r>
              <a:rPr lang="en-US" sz="1200" dirty="0">
                <a:latin typeface="Times New Roman"/>
                <a:cs typeface="Times New Roman"/>
              </a:rPr>
              <a:t>, </a:t>
            </a:r>
            <a:r>
              <a:rPr lang="en-US" sz="1200" dirty="0" err="1">
                <a:latin typeface="Times New Roman"/>
                <a:cs typeface="Times New Roman"/>
              </a:rPr>
              <a:t>шилэн</a:t>
            </a:r>
            <a:r>
              <a:rPr lang="en-US" sz="1200" dirty="0">
                <a:latin typeface="Times New Roman"/>
                <a:cs typeface="Times New Roman"/>
              </a:rPr>
              <a:t> </a:t>
            </a:r>
            <a:r>
              <a:rPr lang="en-US" sz="1200" dirty="0" err="1">
                <a:latin typeface="Times New Roman"/>
                <a:cs typeface="Times New Roman"/>
              </a:rPr>
              <a:t>дансны</a:t>
            </a:r>
            <a:r>
              <a:rPr lang="en-US" sz="1200" dirty="0">
                <a:latin typeface="Times New Roman"/>
                <a:cs typeface="Times New Roman"/>
              </a:rPr>
              <a:t> </a:t>
            </a:r>
            <a:r>
              <a:rPr lang="en-US" sz="1200" dirty="0" err="1">
                <a:latin typeface="Times New Roman"/>
                <a:cs typeface="Times New Roman"/>
              </a:rPr>
              <a:t>мэдээллийн</a:t>
            </a:r>
            <a:r>
              <a:rPr lang="en-US" sz="1200" dirty="0">
                <a:latin typeface="Times New Roman"/>
                <a:cs typeface="Times New Roman"/>
              </a:rPr>
              <a:t> </a:t>
            </a:r>
            <a:r>
              <a:rPr lang="en-US" sz="1200" dirty="0" err="1">
                <a:latin typeface="Times New Roman"/>
                <a:cs typeface="Times New Roman"/>
              </a:rPr>
              <a:t>зөрчил</a:t>
            </a:r>
            <a:r>
              <a:rPr lang="en-US" sz="1200" dirty="0">
                <a:latin typeface="Times New Roman"/>
                <a:cs typeface="Times New Roman"/>
              </a:rPr>
              <a:t>, </a:t>
            </a:r>
            <a:r>
              <a:rPr lang="en-US" sz="1200" dirty="0" err="1">
                <a:latin typeface="Times New Roman"/>
                <a:cs typeface="Times New Roman"/>
              </a:rPr>
              <a:t>дутагдал</a:t>
            </a:r>
            <a:r>
              <a:rPr lang="en-US" sz="1200" dirty="0">
                <a:latin typeface="Times New Roman"/>
                <a:cs typeface="Times New Roman"/>
              </a:rPr>
              <a:t> </a:t>
            </a:r>
            <a:r>
              <a:rPr lang="en-US" sz="1200" dirty="0" err="1">
                <a:latin typeface="Times New Roman"/>
                <a:cs typeface="Times New Roman"/>
              </a:rPr>
              <a:t>болон</a:t>
            </a:r>
            <a:r>
              <a:rPr lang="en-US" sz="1200" dirty="0">
                <a:latin typeface="Times New Roman"/>
                <a:cs typeface="Times New Roman"/>
              </a:rPr>
              <a:t> </a:t>
            </a:r>
            <a:r>
              <a:rPr lang="en-US" sz="1200" dirty="0" err="1">
                <a:latin typeface="Times New Roman"/>
                <a:cs typeface="Times New Roman"/>
              </a:rPr>
              <a:t>шаардлагыг</a:t>
            </a:r>
            <a:r>
              <a:rPr lang="en-US" sz="1200" dirty="0">
                <a:latin typeface="Times New Roman"/>
                <a:cs typeface="Times New Roman"/>
              </a:rPr>
              <a:t> </a:t>
            </a:r>
            <a:r>
              <a:rPr lang="en-US" sz="1200" dirty="0" err="1">
                <a:latin typeface="Times New Roman"/>
                <a:cs typeface="Times New Roman"/>
              </a:rPr>
              <a:t>байгууллага</a:t>
            </a:r>
            <a:r>
              <a:rPr lang="en-US" sz="1200" dirty="0">
                <a:latin typeface="Times New Roman"/>
                <a:cs typeface="Times New Roman"/>
              </a:rPr>
              <a:t>, </a:t>
            </a:r>
            <a:r>
              <a:rPr lang="en-US" sz="1200" dirty="0" err="1">
                <a:latin typeface="Times New Roman"/>
                <a:cs typeface="Times New Roman"/>
              </a:rPr>
              <a:t>албан</a:t>
            </a:r>
            <a:r>
              <a:rPr lang="en-US" sz="1200" dirty="0">
                <a:latin typeface="Times New Roman"/>
                <a:cs typeface="Times New Roman"/>
              </a:rPr>
              <a:t> </a:t>
            </a:r>
            <a:r>
              <a:rPr lang="en-US" sz="1200" dirty="0" err="1">
                <a:latin typeface="Times New Roman"/>
                <a:cs typeface="Times New Roman"/>
              </a:rPr>
              <a:t>тушаалтан</a:t>
            </a:r>
            <a:r>
              <a:rPr lang="ru-RU" sz="1200" dirty="0">
                <a:latin typeface="Times New Roman"/>
                <a:cs typeface="Times New Roman"/>
              </a:rPr>
              <a:t>д гаргах,</a:t>
            </a:r>
            <a:r>
              <a:rPr lang="en-US" sz="1200" dirty="0">
                <a:latin typeface="Times New Roman"/>
                <a:cs typeface="Times New Roman"/>
              </a:rPr>
              <a:t> </a:t>
            </a:r>
            <a:r>
              <a:rPr lang="en-US" sz="1200" dirty="0" err="1">
                <a:latin typeface="Times New Roman"/>
                <a:cs typeface="Times New Roman"/>
              </a:rPr>
              <a:t>хүлээн</a:t>
            </a:r>
            <a:r>
              <a:rPr lang="en-US" sz="1200" dirty="0">
                <a:latin typeface="Times New Roman"/>
                <a:cs typeface="Times New Roman"/>
              </a:rPr>
              <a:t> </a:t>
            </a:r>
            <a:r>
              <a:rPr lang="en-US" sz="1200" dirty="0" err="1">
                <a:latin typeface="Times New Roman"/>
                <a:cs typeface="Times New Roman"/>
              </a:rPr>
              <a:t>аваагүй</a:t>
            </a:r>
            <a:r>
              <a:rPr lang="en-US" sz="1200" dirty="0">
                <a:latin typeface="Times New Roman"/>
                <a:cs typeface="Times New Roman"/>
              </a:rPr>
              <a:t> </a:t>
            </a:r>
            <a:r>
              <a:rPr lang="en-US" sz="1200" dirty="0" err="1">
                <a:latin typeface="Times New Roman"/>
                <a:cs typeface="Times New Roman"/>
              </a:rPr>
              <a:t>бол</a:t>
            </a:r>
            <a:r>
              <a:rPr lang="en-US" sz="1200" dirty="0">
                <a:latin typeface="Times New Roman"/>
                <a:cs typeface="Times New Roman"/>
              </a:rPr>
              <a:t> </a:t>
            </a:r>
            <a:r>
              <a:rPr lang="en-US" sz="1200" dirty="0" err="1">
                <a:latin typeface="Times New Roman"/>
                <a:cs typeface="Times New Roman"/>
              </a:rPr>
              <a:t>энэ</a:t>
            </a:r>
            <a:r>
              <a:rPr lang="en-US" sz="1200" dirty="0">
                <a:latin typeface="Times New Roman"/>
                <a:cs typeface="Times New Roman"/>
              </a:rPr>
              <a:t> </a:t>
            </a:r>
            <a:r>
              <a:rPr lang="en-US" sz="1200" dirty="0" err="1">
                <a:latin typeface="Times New Roman"/>
                <a:cs typeface="Times New Roman"/>
              </a:rPr>
              <a:t>талаарх</a:t>
            </a:r>
            <a:r>
              <a:rPr lang="en-US" sz="1200" dirty="0">
                <a:latin typeface="Times New Roman"/>
                <a:cs typeface="Times New Roman"/>
              </a:rPr>
              <a:t> </a:t>
            </a:r>
            <a:r>
              <a:rPr lang="en-US" sz="1200" dirty="0" err="1">
                <a:latin typeface="Times New Roman"/>
                <a:cs typeface="Times New Roman"/>
              </a:rPr>
              <a:t>гомдол</a:t>
            </a:r>
            <a:r>
              <a:rPr lang="en-US" sz="1200" dirty="0">
                <a:latin typeface="Times New Roman"/>
                <a:cs typeface="Times New Roman"/>
              </a:rPr>
              <a:t>, </a:t>
            </a:r>
            <a:r>
              <a:rPr lang="en-US" sz="1200" dirty="0" err="1">
                <a:latin typeface="Times New Roman"/>
                <a:cs typeface="Times New Roman"/>
              </a:rPr>
              <a:t>мэдээллийг</a:t>
            </a:r>
            <a:r>
              <a:rPr lang="en-US" sz="1200" dirty="0">
                <a:latin typeface="Times New Roman"/>
                <a:cs typeface="Times New Roman"/>
              </a:rPr>
              <a:t> </a:t>
            </a:r>
            <a:r>
              <a:rPr lang="en-US" sz="1200" dirty="0" err="1">
                <a:latin typeface="Times New Roman"/>
                <a:cs typeface="Times New Roman"/>
              </a:rPr>
              <a:t>ир</a:t>
            </a:r>
            <a:r>
              <a:rPr lang="ru-RU" sz="1200" dirty="0">
                <a:latin typeface="Times New Roman"/>
                <a:cs typeface="Times New Roman"/>
              </a:rPr>
              <a:t>гэн </a:t>
            </a:r>
            <a:r>
              <a:rPr lang="en-US" sz="1200" dirty="0" err="1">
                <a:latin typeface="Times New Roman"/>
                <a:cs typeface="Times New Roman"/>
              </a:rPr>
              <a:t>төрийн</a:t>
            </a:r>
            <a:r>
              <a:rPr lang="en-US" sz="1200" dirty="0">
                <a:latin typeface="Times New Roman"/>
                <a:cs typeface="Times New Roman"/>
              </a:rPr>
              <a:t> </a:t>
            </a:r>
            <a:r>
              <a:rPr lang="en-US" sz="1200" dirty="0" err="1">
                <a:latin typeface="Times New Roman"/>
                <a:cs typeface="Times New Roman"/>
              </a:rPr>
              <a:t>аудитын</a:t>
            </a:r>
            <a:r>
              <a:rPr lang="en-US" sz="1200" dirty="0">
                <a:latin typeface="Times New Roman"/>
                <a:cs typeface="Times New Roman"/>
              </a:rPr>
              <a:t> </a:t>
            </a:r>
            <a:r>
              <a:rPr lang="en-US" sz="1200" dirty="0" err="1">
                <a:latin typeface="Times New Roman"/>
                <a:cs typeface="Times New Roman"/>
              </a:rPr>
              <a:t>байгууллагад</a:t>
            </a:r>
            <a:r>
              <a:rPr lang="en-US" sz="1200" dirty="0">
                <a:latin typeface="Times New Roman"/>
                <a:cs typeface="Times New Roman"/>
              </a:rPr>
              <a:t> </a:t>
            </a:r>
            <a:r>
              <a:rPr lang="en-US" sz="1200" dirty="0" err="1">
                <a:latin typeface="Times New Roman"/>
                <a:cs typeface="Times New Roman"/>
              </a:rPr>
              <a:t>гаргах</a:t>
            </a:r>
            <a:r>
              <a:rPr lang="ru-RU" sz="1200" dirty="0">
                <a:latin typeface="Times New Roman"/>
                <a:cs typeface="Times New Roman"/>
              </a:rPr>
              <a:t> </a:t>
            </a:r>
            <a:r>
              <a:rPr lang="en-US" sz="1200" dirty="0" err="1">
                <a:latin typeface="Times New Roman"/>
                <a:cs typeface="Times New Roman"/>
              </a:rPr>
              <a:t>хүсэлт</a:t>
            </a:r>
            <a:r>
              <a:rPr lang="en-US" sz="1200" dirty="0">
                <a:latin typeface="Times New Roman"/>
                <a:cs typeface="Times New Roman"/>
              </a:rPr>
              <a:t> </a:t>
            </a:r>
            <a:r>
              <a:rPr lang="en-US" sz="1200" dirty="0" err="1">
                <a:latin typeface="Times New Roman"/>
                <a:cs typeface="Times New Roman"/>
              </a:rPr>
              <a:t>гаргаж</a:t>
            </a:r>
            <a:r>
              <a:rPr lang="en-US" sz="1200" dirty="0">
                <a:latin typeface="Times New Roman"/>
                <a:cs typeface="Times New Roman"/>
              </a:rPr>
              <a:t> </a:t>
            </a:r>
            <a:r>
              <a:rPr lang="en-US" sz="1200" dirty="0" err="1">
                <a:latin typeface="Times New Roman"/>
                <a:cs typeface="Times New Roman"/>
              </a:rPr>
              <a:t>болно</a:t>
            </a:r>
            <a:endParaRPr lang="mn-MN" sz="1200" dirty="0">
              <a:latin typeface="Times New Roman"/>
              <a:cs typeface="Times New Roman"/>
            </a:endParaRPr>
          </a:p>
          <a:p>
            <a:pPr lvl="0"/>
            <a:r>
              <a:rPr lang="en-US" b="1" dirty="0" err="1">
                <a:latin typeface="Times New Roman"/>
                <a:cs typeface="Times New Roman"/>
              </a:rPr>
              <a:t>Төрийн</a:t>
            </a:r>
            <a:r>
              <a:rPr lang="en-US" b="1" dirty="0">
                <a:latin typeface="Times New Roman"/>
                <a:cs typeface="Times New Roman"/>
              </a:rPr>
              <a:t> </a:t>
            </a:r>
            <a:r>
              <a:rPr lang="en-US" b="1" dirty="0" err="1">
                <a:latin typeface="Times New Roman"/>
                <a:cs typeface="Times New Roman"/>
              </a:rPr>
              <a:t>болон</a:t>
            </a:r>
            <a:r>
              <a:rPr lang="en-US" b="1" dirty="0">
                <a:latin typeface="Times New Roman"/>
                <a:cs typeface="Times New Roman"/>
              </a:rPr>
              <a:t> </a:t>
            </a:r>
            <a:r>
              <a:rPr lang="en-US" b="1" dirty="0" err="1">
                <a:latin typeface="Times New Roman"/>
                <a:cs typeface="Times New Roman"/>
              </a:rPr>
              <a:t>орон</a:t>
            </a:r>
            <a:r>
              <a:rPr lang="en-US" b="1" dirty="0">
                <a:latin typeface="Times New Roman"/>
                <a:cs typeface="Times New Roman"/>
              </a:rPr>
              <a:t> </a:t>
            </a:r>
            <a:r>
              <a:rPr lang="en-US" b="1" dirty="0" err="1">
                <a:latin typeface="Times New Roman"/>
                <a:cs typeface="Times New Roman"/>
              </a:rPr>
              <a:t>нутгийн</a:t>
            </a:r>
            <a:r>
              <a:rPr lang="en-US" b="1" dirty="0">
                <a:latin typeface="Times New Roman"/>
                <a:cs typeface="Times New Roman"/>
              </a:rPr>
              <a:t> </a:t>
            </a:r>
            <a:r>
              <a:rPr lang="en-US" b="1" dirty="0" err="1">
                <a:latin typeface="Times New Roman"/>
                <a:cs typeface="Times New Roman"/>
              </a:rPr>
              <a:t>өмчийн</a:t>
            </a:r>
            <a:r>
              <a:rPr lang="en-US" b="1" dirty="0">
                <a:latin typeface="Times New Roman"/>
                <a:cs typeface="Times New Roman"/>
              </a:rPr>
              <a:t> </a:t>
            </a:r>
            <a:r>
              <a:rPr lang="en-US" b="1" dirty="0" err="1">
                <a:latin typeface="Times New Roman"/>
                <a:cs typeface="Times New Roman"/>
              </a:rPr>
              <a:t>хөрөнгөөр</a:t>
            </a:r>
            <a:r>
              <a:rPr lang="en-US" b="1" dirty="0">
                <a:latin typeface="Times New Roman"/>
                <a:cs typeface="Times New Roman"/>
              </a:rPr>
              <a:t> </a:t>
            </a:r>
            <a:r>
              <a:rPr lang="en-US" b="1" dirty="0" err="1">
                <a:latin typeface="Times New Roman"/>
                <a:cs typeface="Times New Roman"/>
              </a:rPr>
              <a:t>бараа</a:t>
            </a:r>
            <a:r>
              <a:rPr lang="en-US" b="1" dirty="0">
                <a:latin typeface="Times New Roman"/>
                <a:cs typeface="Times New Roman"/>
              </a:rPr>
              <a:t>, </a:t>
            </a:r>
            <a:r>
              <a:rPr lang="en-US" b="1" dirty="0" err="1">
                <a:latin typeface="Times New Roman"/>
                <a:cs typeface="Times New Roman"/>
              </a:rPr>
              <a:t>ажил</a:t>
            </a:r>
            <a:r>
              <a:rPr lang="en-US" b="1" dirty="0">
                <a:latin typeface="Times New Roman"/>
                <a:cs typeface="Times New Roman"/>
              </a:rPr>
              <a:t>, </a:t>
            </a:r>
            <a:r>
              <a:rPr lang="en-US" b="1" dirty="0" err="1">
                <a:latin typeface="Times New Roman"/>
                <a:cs typeface="Times New Roman"/>
              </a:rPr>
              <a:t>үйлчилгээ</a:t>
            </a:r>
            <a:r>
              <a:rPr lang="en-US" b="1" dirty="0">
                <a:latin typeface="Times New Roman"/>
                <a:cs typeface="Times New Roman"/>
              </a:rPr>
              <a:t> </a:t>
            </a:r>
            <a:r>
              <a:rPr lang="en-US" b="1" dirty="0" err="1">
                <a:latin typeface="Times New Roman"/>
                <a:cs typeface="Times New Roman"/>
              </a:rPr>
              <a:t>худалдан</a:t>
            </a:r>
            <a:r>
              <a:rPr lang="en-US" b="1" dirty="0">
                <a:latin typeface="Times New Roman"/>
                <a:cs typeface="Times New Roman"/>
              </a:rPr>
              <a:t> </a:t>
            </a:r>
            <a:r>
              <a:rPr lang="en-US" b="1" dirty="0" err="1">
                <a:latin typeface="Times New Roman"/>
                <a:cs typeface="Times New Roman"/>
              </a:rPr>
              <a:t>авах</a:t>
            </a:r>
            <a:r>
              <a:rPr lang="en-US" b="1" dirty="0">
                <a:latin typeface="Times New Roman"/>
                <a:cs typeface="Times New Roman"/>
              </a:rPr>
              <a:t> </a:t>
            </a:r>
            <a:r>
              <a:rPr lang="en-US" b="1" dirty="0" err="1">
                <a:latin typeface="Times New Roman"/>
                <a:cs typeface="Times New Roman"/>
              </a:rPr>
              <a:t>туха</a:t>
            </a:r>
            <a:r>
              <a:rPr lang="mn-MN" b="1" dirty="0">
                <a:latin typeface="Times New Roman"/>
                <a:cs typeface="Times New Roman"/>
              </a:rPr>
              <a:t>й хууль: </a:t>
            </a:r>
            <a:r>
              <a:rPr lang="en-US" sz="1200" b="1" dirty="0">
                <a:latin typeface="Times New Roman"/>
                <a:cs typeface="Times New Roman"/>
              </a:rPr>
              <a:t>7.4-т</a:t>
            </a:r>
            <a:r>
              <a:rPr lang="en-US" sz="1200" dirty="0">
                <a:latin typeface="Times New Roman"/>
                <a:cs typeface="Times New Roman"/>
              </a:rPr>
              <a:t> </a:t>
            </a:r>
            <a:endParaRPr lang="ru-RU" sz="1200" dirty="0">
              <a:latin typeface="Times New Roman"/>
              <a:cs typeface="Times New Roman"/>
            </a:endParaRPr>
          </a:p>
          <a:p>
            <a:pPr lvl="0"/>
            <a:r>
              <a:rPr lang="en-US" sz="1200" dirty="0">
                <a:latin typeface="Times New Roman"/>
                <a:cs typeface="Times New Roman"/>
              </a:rPr>
              <a:t>“…..</a:t>
            </a:r>
            <a:r>
              <a:rPr lang="en-US" sz="1200" dirty="0" err="1">
                <a:latin typeface="Times New Roman"/>
                <a:cs typeface="Times New Roman"/>
              </a:rPr>
              <a:t>Иргэд</a:t>
            </a:r>
            <a:r>
              <a:rPr lang="en-US" sz="1200" dirty="0">
                <a:latin typeface="Times New Roman"/>
                <a:cs typeface="Times New Roman"/>
              </a:rPr>
              <a:t>, ТББ </a:t>
            </a:r>
            <a:r>
              <a:rPr lang="en-US" sz="1200" dirty="0" err="1">
                <a:latin typeface="Times New Roman"/>
                <a:cs typeface="Times New Roman"/>
              </a:rPr>
              <a:t>худалдан</a:t>
            </a:r>
            <a:r>
              <a:rPr lang="en-US" sz="1200" dirty="0">
                <a:latin typeface="Times New Roman"/>
                <a:cs typeface="Times New Roman"/>
              </a:rPr>
              <a:t> </a:t>
            </a:r>
            <a:r>
              <a:rPr lang="en-US" sz="1200" dirty="0" err="1">
                <a:latin typeface="Times New Roman"/>
                <a:cs typeface="Times New Roman"/>
              </a:rPr>
              <a:t>авах</a:t>
            </a:r>
            <a:r>
              <a:rPr lang="en-US" sz="1200" dirty="0">
                <a:latin typeface="Times New Roman"/>
                <a:cs typeface="Times New Roman"/>
              </a:rPr>
              <a:t> </a:t>
            </a:r>
            <a:r>
              <a:rPr lang="en-US" sz="1200" dirty="0" err="1">
                <a:latin typeface="Times New Roman"/>
                <a:cs typeface="Times New Roman"/>
              </a:rPr>
              <a:t>ажиллагааны</a:t>
            </a:r>
            <a:r>
              <a:rPr lang="en-US" sz="1200" dirty="0">
                <a:latin typeface="Times New Roman"/>
                <a:cs typeface="Times New Roman"/>
              </a:rPr>
              <a:t> </a:t>
            </a:r>
            <a:r>
              <a:rPr lang="en-US" sz="1200" dirty="0" err="1">
                <a:latin typeface="Times New Roman"/>
                <a:cs typeface="Times New Roman"/>
              </a:rPr>
              <a:t>төсөвлөлтөөс</a:t>
            </a:r>
            <a:r>
              <a:rPr lang="en-US" sz="1200" dirty="0">
                <a:latin typeface="Times New Roman"/>
                <a:cs typeface="Times New Roman"/>
              </a:rPr>
              <a:t> </a:t>
            </a:r>
            <a:r>
              <a:rPr lang="en-US" sz="1200" dirty="0" err="1">
                <a:latin typeface="Times New Roman"/>
                <a:cs typeface="Times New Roman"/>
              </a:rPr>
              <a:t>гэрээнии</a:t>
            </a:r>
            <a:r>
              <a:rPr lang="en-US" sz="1200" dirty="0">
                <a:latin typeface="Times New Roman"/>
                <a:cs typeface="Times New Roman"/>
              </a:rPr>
              <a:t>̆ </a:t>
            </a:r>
            <a:r>
              <a:rPr lang="en-US" sz="1200" dirty="0" err="1">
                <a:latin typeface="Times New Roman"/>
                <a:cs typeface="Times New Roman"/>
              </a:rPr>
              <a:t>хэрэгжилт</a:t>
            </a:r>
            <a:r>
              <a:rPr lang="en-US" sz="1200" dirty="0">
                <a:latin typeface="Times New Roman"/>
                <a:cs typeface="Times New Roman"/>
              </a:rPr>
              <a:t> </a:t>
            </a:r>
            <a:r>
              <a:rPr lang="en-US" sz="1200" dirty="0" err="1">
                <a:latin typeface="Times New Roman"/>
                <a:cs typeface="Times New Roman"/>
              </a:rPr>
              <a:t>хүртэлх</a:t>
            </a:r>
            <a:r>
              <a:rPr lang="en-US" sz="1200" dirty="0">
                <a:latin typeface="Times New Roman"/>
                <a:cs typeface="Times New Roman"/>
              </a:rPr>
              <a:t> </a:t>
            </a:r>
            <a:r>
              <a:rPr lang="en-US" sz="1200" dirty="0" err="1">
                <a:latin typeface="Times New Roman"/>
                <a:cs typeface="Times New Roman"/>
              </a:rPr>
              <a:t>бүх</a:t>
            </a:r>
            <a:r>
              <a:rPr lang="en-US" sz="1200" dirty="0">
                <a:latin typeface="Times New Roman"/>
                <a:cs typeface="Times New Roman"/>
              </a:rPr>
              <a:t> </a:t>
            </a:r>
            <a:r>
              <a:rPr lang="en-US" sz="1200" dirty="0" err="1">
                <a:latin typeface="Times New Roman"/>
                <a:cs typeface="Times New Roman"/>
              </a:rPr>
              <a:t>үе</a:t>
            </a:r>
            <a:r>
              <a:rPr lang="en-US" sz="1200" dirty="0">
                <a:latin typeface="Times New Roman"/>
                <a:cs typeface="Times New Roman"/>
              </a:rPr>
              <a:t> </a:t>
            </a:r>
            <a:r>
              <a:rPr lang="en-US" sz="1200" dirty="0" err="1">
                <a:latin typeface="Times New Roman"/>
                <a:cs typeface="Times New Roman"/>
              </a:rPr>
              <a:t>шатанд</a:t>
            </a:r>
            <a:r>
              <a:rPr lang="en-US" sz="1200" dirty="0">
                <a:latin typeface="Times New Roman"/>
                <a:cs typeface="Times New Roman"/>
              </a:rPr>
              <a:t> </a:t>
            </a:r>
            <a:r>
              <a:rPr lang="en-US" sz="1200" dirty="0" err="1">
                <a:latin typeface="Times New Roman"/>
                <a:cs typeface="Times New Roman"/>
              </a:rPr>
              <a:t>хяналт</a:t>
            </a:r>
            <a:r>
              <a:rPr lang="en-US" sz="1200" dirty="0">
                <a:latin typeface="Times New Roman"/>
                <a:cs typeface="Times New Roman"/>
              </a:rPr>
              <a:t> </a:t>
            </a:r>
            <a:r>
              <a:rPr lang="en-US" sz="1200" dirty="0" err="1">
                <a:latin typeface="Times New Roman"/>
                <a:cs typeface="Times New Roman"/>
              </a:rPr>
              <a:t>тавих</a:t>
            </a:r>
            <a:r>
              <a:rPr lang="en-US" sz="1200" dirty="0">
                <a:latin typeface="Times New Roman"/>
                <a:cs typeface="Times New Roman"/>
              </a:rPr>
              <a:t> </a:t>
            </a:r>
            <a:r>
              <a:rPr lang="en-US" sz="1200" dirty="0" err="1">
                <a:latin typeface="Times New Roman"/>
                <a:cs typeface="Times New Roman"/>
              </a:rPr>
              <a:t>бүрэн</a:t>
            </a:r>
            <a:r>
              <a:rPr lang="en-US" sz="1200" dirty="0">
                <a:latin typeface="Times New Roman"/>
                <a:cs typeface="Times New Roman"/>
              </a:rPr>
              <a:t> </a:t>
            </a:r>
            <a:r>
              <a:rPr lang="en-US" sz="1200" dirty="0" err="1">
                <a:latin typeface="Times New Roman"/>
                <a:cs typeface="Times New Roman"/>
              </a:rPr>
              <a:t>эрхтэи</a:t>
            </a:r>
            <a:r>
              <a:rPr lang="en-US" sz="1200" dirty="0">
                <a:latin typeface="Times New Roman"/>
                <a:cs typeface="Times New Roman"/>
              </a:rPr>
              <a:t>̆”. </a:t>
            </a:r>
          </a:p>
          <a:p>
            <a:endParaRPr lang="mn-MN" sz="1000" baseline="0" dirty="0" smtClean="0">
              <a:latin typeface="Times New Roman" panose="02020603050405020304" pitchFamily="18" charset="0"/>
              <a:cs typeface="Times New Roman" panose="02020603050405020304" pitchFamily="18" charset="0"/>
            </a:endParaRPr>
          </a:p>
          <a:p>
            <a:endParaRPr lang="en-US" sz="1000" baseline="0" dirty="0">
              <a:latin typeface="Times New Roman" panose="02020603050405020304" pitchFamily="18" charset="0"/>
              <a:cs typeface="Times New Roman" panose="02020603050405020304" pitchFamily="18" charset="0"/>
            </a:endParaRPr>
          </a:p>
          <a:p>
            <a:r>
              <a:rPr lang="en-US" sz="1000" dirty="0">
                <a:latin typeface="Times New Roman" panose="02020603050405020304" pitchFamily="18" charset="0"/>
                <a:cs typeface="Times New Roman" panose="02020603050405020304" pitchFamily="18" charset="0"/>
              </a:rPr>
              <a:t>Our country is still reforming its health sector and system. A clear example of this is a number of regulations that encourage citizen participation in improving access to quality care. The first lesson in Module 4 provides a clear overview of the legal framework for R&amp;D. Some of the examples to share now are more relevant to this lesson, so I'm sharing them again. For example: ...............These provisions can be summarized as follows: 1) Access to information, 2) Implement health policies and measures, and 3) Monitor access to care at all levels.</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918EFE5D-42E0-4DDB-AA57-E916B61AA177}" type="slidenum">
              <a:rPr lang="en-US" smtClean="0"/>
              <a:t>30</a:t>
            </a:fld>
            <a:endParaRPr lang="en-US"/>
          </a:p>
        </p:txBody>
      </p:sp>
    </p:spTree>
    <p:extLst>
      <p:ext uri="{BB962C8B-B14F-4D97-AF65-F5344CB8AC3E}">
        <p14:creationId xmlns:p14="http://schemas.microsoft.com/office/powerpoint/2010/main" val="38560352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n-MN" sz="1200" dirty="0" smtClean="0">
                <a:solidFill>
                  <a:schemeClr val="bg1"/>
                </a:solidFill>
                <a:latin typeface="Times New Roman" panose="02020603050405020304" pitchFamily="18" charset="0"/>
                <a:cs typeface="Times New Roman" panose="02020603050405020304" pitchFamily="18" charset="0"/>
              </a:rPr>
              <a:t>Мэдээлэл </a:t>
            </a:r>
            <a:r>
              <a:rPr lang="mn-MN" sz="1200" dirty="0">
                <a:solidFill>
                  <a:schemeClr val="bg1"/>
                </a:solidFill>
                <a:latin typeface="Times New Roman" panose="02020603050405020304" pitchFamily="18" charset="0"/>
                <a:cs typeface="Times New Roman" panose="02020603050405020304" pitchFamily="18" charset="0"/>
              </a:rPr>
              <a:t>олж авсанаас санал хүсэлт өгөх хүртэл оролцоог хэрэгжүүлэх НЭХ-ын үндсэн элементүүд</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mn-MN" sz="1200" b="1" dirty="0"/>
              <a:t>Эрүү мэндийн анхан шатны тусламжид иргэдийн санал хүсэлт, оролцоог дэмжсэн нийгмийн эгэх хариуцлагын ямар механизмууд байна вэ? </a:t>
            </a:r>
          </a:p>
          <a:p>
            <a:pPr marL="0" marR="0" lvl="0" indent="0" algn="l" defTabSz="914400" rtl="0" eaLnBrk="1" fontAlgn="auto" latinLnBrk="0" hangingPunct="1">
              <a:lnSpc>
                <a:spcPct val="100000"/>
              </a:lnSpc>
              <a:spcBef>
                <a:spcPts val="0"/>
              </a:spcBef>
              <a:spcAft>
                <a:spcPts val="0"/>
              </a:spcAft>
              <a:buClrTx/>
              <a:buSzTx/>
              <a:buFontTx/>
              <a:buNone/>
              <a:tabLst/>
              <a:defRPr/>
            </a:pPr>
            <a:r>
              <a:rPr lang="mn-MN" sz="1200" kern="1200" dirty="0">
                <a:solidFill>
                  <a:schemeClr val="tx1"/>
                </a:solidFill>
                <a:effectLst/>
                <a:latin typeface="+mn-lt"/>
                <a:ea typeface="+mn-ea"/>
                <a:cs typeface="+mn-cs"/>
              </a:rPr>
              <a:t>Бараг бүх НЭХ-ын санаачлагын эхний алхам бол нэвтрэх цэг</a:t>
            </a:r>
            <a:r>
              <a:rPr lang="mn-MN" sz="1200" kern="1200" baseline="0" dirty="0">
                <a:solidFill>
                  <a:schemeClr val="tx1"/>
                </a:solidFill>
                <a:effectLst/>
                <a:latin typeface="+mn-lt"/>
                <a:ea typeface="+mn-ea"/>
                <a:cs typeface="+mn-cs"/>
              </a:rPr>
              <a:t> буюу асуудлыг </a:t>
            </a:r>
            <a:r>
              <a:rPr lang="mn-MN" sz="1200" kern="1200" dirty="0">
                <a:solidFill>
                  <a:schemeClr val="tx1"/>
                </a:solidFill>
                <a:effectLst/>
                <a:latin typeface="+mn-lt"/>
                <a:ea typeface="+mn-ea"/>
                <a:cs typeface="+mn-cs"/>
              </a:rPr>
              <a:t>тодорхойлох, нэн тэргүүний асуудлыг шийдвэрлэх стратеги боловсруулах явдал юм.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n-MN" sz="1200" b="1" kern="1200" dirty="0">
                <a:solidFill>
                  <a:schemeClr val="tx1"/>
                </a:solidFill>
                <a:effectLst/>
                <a:latin typeface="+mn-lt"/>
                <a:ea typeface="+mn-ea"/>
                <a:cs typeface="+mn-cs"/>
              </a:rPr>
              <a:t>Олон нийтийн оролцоо нь </a:t>
            </a:r>
            <a:r>
              <a:rPr lang="mn-MN" sz="1200" kern="1200" dirty="0">
                <a:solidFill>
                  <a:schemeClr val="tx1"/>
                </a:solidFill>
                <a:effectLst/>
                <a:latin typeface="+mn-lt"/>
                <a:ea typeface="+mn-ea"/>
                <a:cs typeface="+mn-cs"/>
              </a:rPr>
              <a:t>хэрэглэгчид болон засгийн газар, үйлчилгээ үзүүлэгчийн хооронд мэдээлэл солилцох, санал хүсэлтийг өгөх боломжийг олгодог тул бодит болон хүссэн үйлчилгээний нийлүүлэлтийн ялгааг арилгахад тусална. Иргэд олон нийтийн оролцоог хангах нотлох баримт бүрдүүлэх хэрэгтэй ба эдгээр нь ихэвчлэн дараах үндсэн элементүүдээс бүрдсэн.</a:t>
            </a:r>
            <a:r>
              <a:rPr lang="mn-MN" sz="1200" kern="1200" baseline="0" dirty="0">
                <a:solidFill>
                  <a:schemeClr val="tx1"/>
                </a:solidFill>
                <a:effectLst/>
                <a:latin typeface="+mn-lt"/>
                <a:ea typeface="+mn-ea"/>
                <a:cs typeface="+mn-cs"/>
              </a:rPr>
              <a:t> </a:t>
            </a:r>
            <a:r>
              <a:rPr lang="mn-MN" sz="1200" b="1" kern="1200" dirty="0">
                <a:solidFill>
                  <a:schemeClr val="tx1"/>
                </a:solidFill>
                <a:effectLst/>
                <a:latin typeface="+mn-lt"/>
                <a:ea typeface="+mn-ea"/>
                <a:cs typeface="+mn-cs"/>
              </a:rPr>
              <a:t>Зураг 1</a:t>
            </a:r>
            <a:r>
              <a:rPr lang="mn-MN" sz="1200" kern="1200" dirty="0">
                <a:solidFill>
                  <a:schemeClr val="tx1"/>
                </a:solidFill>
                <a:effectLst/>
                <a:latin typeface="+mn-lt"/>
                <a:ea typeface="+mn-ea"/>
                <a:cs typeface="+mn-cs"/>
              </a:rPr>
              <a:t>: Нийгмийн Эгэх Хариуцлагын building blocks (Дэлхийн Банк</a:t>
            </a:r>
            <a:r>
              <a:rPr lang="mn-MN" sz="1200" kern="1200" baseline="0" dirty="0">
                <a:solidFill>
                  <a:schemeClr val="tx1"/>
                </a:solidFill>
                <a:effectLst/>
                <a:latin typeface="+mn-lt"/>
                <a:ea typeface="+mn-ea"/>
                <a:cs typeface="+mn-cs"/>
              </a:rPr>
              <a:t> байнө. </a:t>
            </a:r>
          </a:p>
          <a:p>
            <a:pPr marL="0" marR="0" lvl="0" indent="0" algn="l" defTabSz="914400" rtl="0" eaLnBrk="1" fontAlgn="auto" latinLnBrk="0" hangingPunct="1">
              <a:lnSpc>
                <a:spcPct val="100000"/>
              </a:lnSpc>
              <a:spcBef>
                <a:spcPts val="0"/>
              </a:spcBef>
              <a:spcAft>
                <a:spcPts val="0"/>
              </a:spcAft>
              <a:buClrTx/>
              <a:buSzTx/>
              <a:buFontTx/>
              <a:buNone/>
              <a:tabLst/>
              <a:defRPr/>
            </a:pPr>
            <a:r>
              <a:rPr lang="mn-MN" b="1" dirty="0"/>
              <a:t>Мэдээлэл өгөх: </a:t>
            </a:r>
            <a:r>
              <a:rPr lang="mn-MN" dirty="0"/>
              <a:t>Асуудал, өөр хувилбар, боломжууд болон шийдлийг ойлгоход нь туслах тэнцвэртэй, бодитой мэдээллээр хангах</a:t>
            </a:r>
          </a:p>
          <a:p>
            <a:r>
              <a:rPr lang="mn-MN" b="1" dirty="0"/>
              <a:t>Зөвлөлдөх: </a:t>
            </a:r>
            <a:r>
              <a:rPr lang="mn-MN" dirty="0"/>
              <a:t>Дүн шинжилгээ, өөр хувилбар, шийдвэрийн талаар иргэдийн санал хүсэлтийг авах</a:t>
            </a:r>
          </a:p>
          <a:p>
            <a:r>
              <a:rPr lang="mn-MN" b="1" dirty="0"/>
              <a:t>Хамтран ажиллах:</a:t>
            </a:r>
            <a:r>
              <a:rPr lang="mn-MN" dirty="0"/>
              <a:t> Шийдвэр гаргах бүх хэсэгт иргэдтэй хамтран ажиллах</a:t>
            </a:r>
          </a:p>
          <a:p>
            <a:r>
              <a:rPr lang="mn-MN" b="1" dirty="0"/>
              <a:t>Эрх мэдэлжүүлэх:</a:t>
            </a:r>
            <a:r>
              <a:rPr lang="mn-MN" dirty="0"/>
              <a:t> Эцсийн шийдвэр гаргахыг иргэдийн гарт өгөх</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are the mechanisms of social responsibility that support citizens' feedback and participation in primary health </a:t>
            </a:r>
            <a:r>
              <a:rPr lang="en-US" dirty="0" err="1"/>
              <a:t>care?The</a:t>
            </a:r>
            <a:r>
              <a:rPr lang="en-US" dirty="0"/>
              <a:t> first step in almost all public health initiatives is to identify an access point or problem and to develop a priority solution </a:t>
            </a:r>
            <a:r>
              <a:rPr lang="en-US" dirty="0" err="1"/>
              <a:t>strategy.Community</a:t>
            </a:r>
            <a:r>
              <a:rPr lang="en-US" dirty="0"/>
              <a:t> participation helps to bridge the gap between the supply of actual and desired services, as it allows for the exchange of information and feedback between consumers and the government and service providers. Citizens need to provide evidence of public participation, which usually consists of the following key elements. Figure 1: Social Responsibility building blocks (World Bank).Provide information: Provide balanced, factual information to help them understand problems, alternatives, opportunities, and </a:t>
            </a:r>
            <a:r>
              <a:rPr lang="en-US" dirty="0" err="1"/>
              <a:t>solutions.Consultation</a:t>
            </a:r>
            <a:r>
              <a:rPr lang="en-US" dirty="0"/>
              <a:t>: Get feedback from citizens on analysis, alternatives, and </a:t>
            </a:r>
            <a:r>
              <a:rPr lang="en-US" dirty="0" err="1"/>
              <a:t>decisionsCollaborate</a:t>
            </a:r>
            <a:r>
              <a:rPr lang="en-US" dirty="0"/>
              <a:t>: Work with citizens in all decision-making </a:t>
            </a:r>
            <a:r>
              <a:rPr lang="en-US" dirty="0" err="1"/>
              <a:t>areasAuthorization</a:t>
            </a:r>
            <a:r>
              <a:rPr lang="en-US" dirty="0"/>
              <a:t>: Leaving the final decision to the people</a:t>
            </a:r>
            <a:endParaRPr lang="mn-M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918EFE5D-42E0-4DDB-AA57-E916B61AA177}" type="slidenum">
              <a:rPr lang="en-US" smtClean="0"/>
              <a:t>31</a:t>
            </a:fld>
            <a:endParaRPr lang="en-US"/>
          </a:p>
        </p:txBody>
      </p:sp>
    </p:spTree>
    <p:extLst>
      <p:ext uri="{BB962C8B-B14F-4D97-AF65-F5344CB8AC3E}">
        <p14:creationId xmlns:p14="http://schemas.microsoft.com/office/powerpoint/2010/main" val="3655286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n-MN" dirty="0">
                <a:latin typeface="Times New Roman" pitchFamily="18" charset="0"/>
                <a:ea typeface="Verdana" panose="020B0604030504040204" pitchFamily="34" charset="0"/>
                <a:cs typeface="Times New Roman" pitchFamily="18" charset="0"/>
              </a:rPr>
              <a:t>Төрөөс үзүүлж буй </a:t>
            </a:r>
            <a:r>
              <a:rPr lang="mn-MN" b="1" dirty="0">
                <a:latin typeface="Times New Roman" pitchFamily="18" charset="0"/>
                <a:ea typeface="Verdana" panose="020B0604030504040204" pitchFamily="34" charset="0"/>
                <a:cs typeface="Times New Roman" pitchFamily="18" charset="0"/>
              </a:rPr>
              <a:t>НИЙГМИЙН СУУРЬ ҮЙЛЧИЛГЭЭНИЙ ЧАНАР, ХҮРТЭЭМЖИЙГ САЙЖРУУЛАХ</a:t>
            </a:r>
            <a:r>
              <a:rPr lang="mn-MN" dirty="0">
                <a:latin typeface="Times New Roman" pitchFamily="18" charset="0"/>
                <a:ea typeface="Verdana" panose="020B0604030504040204" pitchFamily="34" charset="0"/>
                <a:cs typeface="Times New Roman" pitchFamily="18" charset="0"/>
              </a:rPr>
              <a:t>ЫН тулд орон нутгийн иргэд болон засгийн газар хоорондоо харилцан ярилцах замаар хамтын ажиллагаа, хариуцлагатай байдлыг нэмэгдүүлэх </a:t>
            </a:r>
            <a:endParaRPr lang="mn-MN" dirty="0" smtClean="0">
              <a:latin typeface="Times New Roman" pitchFamily="18" charset="0"/>
              <a:ea typeface="Verdana" panose="020B0604030504040204" pitchFamily="34"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latin typeface="Times New Roman" pitchFamily="18" charset="0"/>
              <a:ea typeface="Verdana" panose="020B0604030504040204" pitchFamily="34"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Иргэд</a:t>
            </a:r>
            <a:r>
              <a:rPr lang="en-US" sz="1200" kern="1200" dirty="0" smtClean="0">
                <a:solidFill>
                  <a:schemeClr val="tx1"/>
                </a:solidFill>
                <a:effectLst/>
                <a:latin typeface="+mn-lt"/>
                <a:ea typeface="+mn-ea"/>
                <a:cs typeface="+mn-cs"/>
              </a:rPr>
              <a:t> СЭМТ-</a:t>
            </a:r>
            <a:r>
              <a:rPr lang="en-US" sz="1200" kern="1200" dirty="0" err="1" smtClean="0">
                <a:solidFill>
                  <a:schemeClr val="tx1"/>
                </a:solidFill>
                <a:effectLst/>
                <a:latin typeface="+mn-lt"/>
                <a:ea typeface="+mn-ea"/>
                <a:cs typeface="+mn-cs"/>
              </a:rPr>
              <a:t>тай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хамтраад</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юу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шийдсэн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жишээг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харцгаая</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Энэ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суманд</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хамгийн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их</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тулгамдсан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асуудал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нь</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Амны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хөндийн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эрүүл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ахуй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шүдний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өвчлөл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их</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Гэтэл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суманд</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нь</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эмч</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байхгүй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Төсвийн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дутагдлаас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гм</a:t>
            </a:r>
            <a:r>
              <a:rPr 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mn-MN" dirty="0" smtClean="0">
              <a:latin typeface="Times New Roman" pitchFamily="18" charset="0"/>
              <a:ea typeface="Verdana" panose="020B0604030504040204" pitchFamily="34"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Times New Roman" pitchFamily="18" charset="0"/>
              <a:ea typeface="Verdana" panose="020B0604030504040204" pitchFamily="34" charset="0"/>
              <a:cs typeface="Times New Roman" pitchFamily="18" charset="0"/>
            </a:endParaRPr>
          </a:p>
          <a:p>
            <a:pPr>
              <a:buNone/>
            </a:pPr>
            <a:r>
              <a:rPr lang="en-US" dirty="0"/>
              <a:t>Increase cooperation and accountability through dialogue between local people and the government to improve the quality and accessibility of basic social services provided by the state</a:t>
            </a:r>
          </a:p>
        </p:txBody>
      </p:sp>
    </p:spTree>
    <p:extLst>
      <p:ext uri="{BB962C8B-B14F-4D97-AF65-F5344CB8AC3E}">
        <p14:creationId xmlns:p14="http://schemas.microsoft.com/office/powerpoint/2010/main" val="34652836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None/>
            </a:pPr>
            <a:r>
              <a:rPr lang="mn-MN" b="0" dirty="0" smtClean="0">
                <a:solidFill>
                  <a:schemeClr val="tx1"/>
                </a:solidFill>
              </a:rPr>
              <a:t>Камергүй газар гэмт хэрэг, хулгай дээрмийн гаралт их байдаг уу?</a:t>
            </a:r>
          </a:p>
          <a:p>
            <a:pPr>
              <a:buNone/>
            </a:pPr>
            <a:r>
              <a:rPr lang="mn-MN" b="0" dirty="0" smtClean="0">
                <a:solidFill>
                  <a:schemeClr val="tx1"/>
                </a:solidFill>
              </a:rPr>
              <a:t>Камертай газар гэмт хэрэг, хулгай дээрэм бага байдаг уу?</a:t>
            </a:r>
          </a:p>
          <a:p>
            <a:pPr>
              <a:buNone/>
            </a:pPr>
            <a:endParaRPr lang="mn-MN" b="0" dirty="0" smtClean="0"/>
          </a:p>
          <a:p>
            <a:pPr>
              <a:buNone/>
            </a:pPr>
            <a:r>
              <a:rPr lang="mn-MN" b="0" dirty="0" smtClean="0">
                <a:solidFill>
                  <a:srgbClr val="FF0000"/>
                </a:solidFill>
              </a:rPr>
              <a:t>ЯАГААД?</a:t>
            </a:r>
          </a:p>
          <a:p>
            <a:pPr>
              <a:buNone/>
            </a:pPr>
            <a:r>
              <a:rPr lang="mn-MN" b="0" dirty="0" smtClean="0">
                <a:solidFill>
                  <a:srgbClr val="FF0000"/>
                </a:solidFill>
              </a:rPr>
              <a:t>Тэгвэл та эрүүл мэндийн үйлчилгээний чанар хүртээмжийг хянах, үнэлэх хяналтын камер мэт аргачлалуудыг мэдэх үү?</a:t>
            </a:r>
          </a:p>
          <a:p>
            <a:pPr>
              <a:buNone/>
            </a:pPr>
            <a:endParaRPr lang="mn-MN" b="0" dirty="0" smtClean="0">
              <a:solidFill>
                <a:srgbClr val="FF0000"/>
              </a:solidFill>
            </a:endParaRPr>
          </a:p>
          <a:p>
            <a:pPr>
              <a:buNone/>
            </a:pPr>
            <a:r>
              <a:rPr lang="mn-MN" b="0" dirty="0" smtClean="0">
                <a:solidFill>
                  <a:schemeClr val="tx1"/>
                </a:solidFill>
              </a:rPr>
              <a:t>Тэгвэл дараах үр дүнтэй, туршигдсан аргачлалуудыг санал болгоё </a:t>
            </a:r>
            <a:endParaRPr lang="en-US" b="0" dirty="0">
              <a:solidFill>
                <a:schemeClr val="tx1"/>
              </a:solidFill>
            </a:endParaRPr>
          </a:p>
        </p:txBody>
      </p:sp>
    </p:spTree>
    <p:extLst>
      <p:ext uri="{BB962C8B-B14F-4D97-AF65-F5344CB8AC3E}">
        <p14:creationId xmlns:p14="http://schemas.microsoft.com/office/powerpoint/2010/main" val="1204426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sz="1200" b="0" dirty="0" smtClean="0">
              <a:latin typeface="Times New Roman" panose="02020603050405020304" pitchFamily="18" charset="0"/>
              <a:cs typeface="Times New Roman" panose="02020603050405020304" pitchFamily="18" charset="0"/>
            </a:endParaRPr>
          </a:p>
          <a:p>
            <a:pPr algn="ctr"/>
            <a:r>
              <a:rPr lang="mn-MN" sz="1200" b="0" dirty="0" smtClean="0">
                <a:latin typeface="Times New Roman" panose="02020603050405020304" pitchFamily="18" charset="0"/>
                <a:cs typeface="Times New Roman" panose="02020603050405020304" pitchFamily="18" charset="0"/>
              </a:rPr>
              <a:t>Эх сурвалж</a:t>
            </a:r>
            <a:r>
              <a:rPr lang="mn-MN" sz="1200" b="0" baseline="0" dirty="0" smtClean="0">
                <a:latin typeface="Times New Roman" panose="02020603050405020304" pitchFamily="18" charset="0"/>
                <a:cs typeface="Times New Roman" panose="02020603050405020304" pitchFamily="18" charset="0"/>
              </a:rPr>
              <a:t> </a:t>
            </a:r>
            <a:r>
              <a:rPr lang="mn-MN" sz="1200" b="1" dirty="0" smtClean="0">
                <a:latin typeface="Times New Roman" panose="02020603050405020304" pitchFamily="18" charset="0"/>
                <a:cs typeface="Times New Roman" panose="02020603050405020304" pitchFamily="18" charset="0"/>
              </a:rPr>
              <a:t>Монгол улсын эрүүл мэндийн тухай хуульд “Хүн өвчин, эмгэггүй, бие бялдар, оюун санаа, нийгмийн амьдралын хувьд сайн сайхан байхыг”эрүүл мэнд” гэж тодорхойлсон байдаг</a:t>
            </a:r>
            <a:endParaRPr lang="en-US" sz="1200" b="1" dirty="0" smtClean="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mn-MN" dirty="0" smtClean="0"/>
              <a:t>. </a:t>
            </a:r>
            <a:r>
              <a:rPr lang="mn-MN" sz="1200" dirty="0" smtClean="0">
                <a:latin typeface="Times New Roman" panose="02020603050405020304" pitchFamily="18" charset="0"/>
                <a:ea typeface="Segoe UI" panose="020B0502040204020203" pitchFamily="34" charset="0"/>
              </a:rPr>
              <a:t>Тэгвэл хүний эрүүл мэндийн 30-36 хувь нь өөрийнх нь зан үйлээс, 20 хувь нь эрүүл мэндийн тусламж үйлчилгээнээс, үлдсэн хувь нь нийгмийн болон хүрээлэн буй орчноос хамаардаг гэж тодорхойлсон байдаг. </a:t>
            </a:r>
            <a:endParaRPr lang="en-US" sz="1200" dirty="0" smtClean="0"/>
          </a:p>
          <a:p>
            <a:pPr algn="just"/>
            <a:r>
              <a:rPr lang="mn-MN" dirty="0" smtClean="0"/>
              <a:t>Гэвч нэг хувь хүн, нэг гэр бүл эсвэл цөөн гэр бүл ийм дадал хэвшилтэй байснаар бүх асуудал шийдэгдэхгүй. Таны эрүүл мэнд бусдын нөлөөтэйгөөр эрсдэлд орж болно. Тухайлбал, гудамжинд гараад алхахад хэн нэг нь нийтээрээ алхаж буй талбайд чөлөөтэй хог, нус, цэрээ хаяснаас болж, эсвэл ямар нэгэн үйлдвэр, өрх бохирдлоо ил задгай, усны ундарга бүхий газар асгаснаас болж, эсвэл хэн нэг нь бидний хажууд тамхи татсанаас болж, эсвэл хэн нэгэн бизнесмен бидэнд эрүүл ахуйн шаардлага хангаагүй бүтээгдэхүүнээр үйлчилснээс, аюулгүй байдал хангаагүй нөхцөлд ажил хөдөлмөр эрхэлснээс гэх мэт олон шалтгаанаас бид эрүүл мэндийн хувьд эрсдэлд орж болох юм. Энэ бүхэн иргэд биднээс нийгмийн амьдралд идэвхитэй, оролцоотой байхыг, мөн өөрөө хариуцлага хүлээдэг, бусдаас хариуцлага нэхэж чаддаг байхыг шаардана. (Дэлхийн Банк, ЭМЯ 2019) </a:t>
            </a:r>
            <a:endParaRPr lang="en-US" dirty="0" smtClean="0"/>
          </a:p>
          <a:p>
            <a:r>
              <a:rPr lang="mn-MN" dirty="0" smtClean="0"/>
              <a:t>Мөн дээр дурьдсанчлан хүний эрүүл мэндийн дор хаяж 20 хувь нь эрүүл мэндийн тусламж үйлчилгээнээс хамааралтай гэж үзсэн байна. Тэгвэл үүн дотороо шийдвэрлэхэд ач холбогдлыг эмнэлгийн анхан шатанд өрхийн эрүүл мэндийн төв, өрхийн эмч өгнө гэж үзэж болно. Өөрөөр хэлбэл хүний эрүүл мэнд, өрхийн эмнэлэг, эмчээс эхэлнэ гэсэн үг. Өрхийн эмнэлгийн эмч сайн ажиллавал хүн амын өвчлөл, эндэгдэл аяндаа буурна гэж эрдэмтэн судлаачид үздэг. (Монголын Анагаах Ухаан 2014)</a:t>
            </a:r>
            <a:endParaRPr lang="en-US" dirty="0" smtClean="0"/>
          </a:p>
          <a:p>
            <a:pPr marL="0" marR="0" lvl="0" indent="0" algn="l" defTabSz="914400" rtl="0" eaLnBrk="1" fontAlgn="base" latinLnBrk="0" hangingPunct="1">
              <a:lnSpc>
                <a:spcPct val="100000"/>
              </a:lnSpc>
              <a:spcBef>
                <a:spcPts val="0"/>
              </a:spcBef>
              <a:spcAft>
                <a:spcPts val="0"/>
              </a:spcAft>
              <a:buClrTx/>
              <a:buSzTx/>
              <a:buFontTx/>
              <a:buNone/>
              <a:tabLst/>
              <a:defRPr/>
            </a:pPr>
            <a:r>
              <a:rPr lang="mn-MN" dirty="0" smtClean="0"/>
              <a:t> Энэ бүхний шалтгаан юунд оршиж байна вэ? • Иргэдийн хариуцлага сул, эрүүл мэндийн боловсрол дулимаг байна уу? • Эсвэл нийгмийн эрүүл мэндийн болон урьдчилан сэргийлэх тусламж үйлчилгээний чанар, хүртээмж хангалтгүй байна уу? • Эсвэл эмнэлгийн тусламж үйлчилгээний чанар, хүртээмж хангалтгүй байна уу? • Эсвэл энэ чиглэлийн төрийн бодлого дутагдаж байна уу? Бодлогууд нь уялдахгүй байна уу? • Эсвэл төрийн бодлогын хэрэгжилт тааруу байна уу? • Эсвэл энд хөрөнгө мөнгө дутагдаж, эсвэл хөрөнгийг үргүй зарцуулж, зарцуулалтын хяналт дутагдаж байна уу? • Эсвэл боловсрол, спорт, эрүүл мэндийн гэх мэтчилэн төрийн байгууллагуудын ажлын уялдаа тааруу байна уу? гэх мэт олон асуултыг тавьж болно. Энэ бүх асуултын цаана эрүүл мэндийн салбарт нийгмийн эгэх хариуцлагыг хэрэгжүүлэх орон зай, хэрэгцээ шаардлага оршиж байгаа бөгөөд хариултыг эрэлхийлж, боломжит шийдлийг олоход иргэд, иргэний нийгмийн байгууллагын идэвхитэй оролцоо, нотолгоонд суурилсан бүтээлч хамтын ажиллагаа чухал хувь нэмрийг оруулах болно.</a:t>
            </a:r>
            <a:endParaRPr lang="en-US" dirty="0" smtClean="0"/>
          </a:p>
          <a:p>
            <a:pPr fontAlgn="base"/>
            <a:endParaRPr lang="en-US" dirty="0" smtClean="0"/>
          </a:p>
          <a:p>
            <a:pPr algn="just"/>
            <a:endParaRPr lang="en-US" dirty="0" smtClean="0"/>
          </a:p>
          <a:p>
            <a:pPr algn="just"/>
            <a:endParaRPr lang="en-US" dirty="0" smtClean="0"/>
          </a:p>
          <a:p>
            <a:endParaRPr lang="en-US" dirty="0" smtClean="0"/>
          </a:p>
          <a:p>
            <a:pPr algn="ctr"/>
            <a:endParaRPr lang="en-US" sz="1200" b="1" dirty="0" smtClean="0">
              <a:latin typeface="Times New Roman" panose="02020603050405020304" pitchFamily="18" charset="0"/>
              <a:cs typeface="Times New Roman" panose="02020603050405020304" pitchFamily="18" charset="0"/>
            </a:endParaRPr>
          </a:p>
          <a:p>
            <a:endParaRPr lang="en-US" sz="1200" dirty="0" smtClean="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C1FDF439-89C8-4C5C-A5AB-AFA03A86BD16}" type="slidenum">
              <a:rPr lang="en-US" smtClean="0"/>
              <a:t>5</a:t>
            </a:fld>
            <a:endParaRPr lang="en-US"/>
          </a:p>
        </p:txBody>
      </p:sp>
    </p:spTree>
    <p:extLst>
      <p:ext uri="{BB962C8B-B14F-4D97-AF65-F5344CB8AC3E}">
        <p14:creationId xmlns:p14="http://schemas.microsoft.com/office/powerpoint/2010/main" val="24709570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n-MN" dirty="0" smtClean="0"/>
              <a:t>Нийгмийн эгэх хариуцлага</a:t>
            </a:r>
            <a:r>
              <a:rPr lang="mn-MN" baseline="0" dirty="0" smtClean="0"/>
              <a:t> гэж юу вэ? Гэдэг ойлголтыг өгөх </a:t>
            </a:r>
          </a:p>
          <a:p>
            <a:endParaRPr lang="en-US" dirty="0"/>
          </a:p>
        </p:txBody>
      </p:sp>
      <p:sp>
        <p:nvSpPr>
          <p:cNvPr id="4" name="Slide Number Placeholder 3"/>
          <p:cNvSpPr>
            <a:spLocks noGrp="1"/>
          </p:cNvSpPr>
          <p:nvPr>
            <p:ph type="sldNum" sz="quarter" idx="10"/>
          </p:nvPr>
        </p:nvSpPr>
        <p:spPr/>
        <p:txBody>
          <a:bodyPr/>
          <a:lstStyle/>
          <a:p>
            <a:fld id="{C1FDF439-89C8-4C5C-A5AB-AFA03A86BD16}" type="slidenum">
              <a:rPr lang="en-US" smtClean="0"/>
              <a:t>36</a:t>
            </a:fld>
            <a:endParaRPr lang="en-US"/>
          </a:p>
        </p:txBody>
      </p:sp>
    </p:spTree>
    <p:extLst>
      <p:ext uri="{BB962C8B-B14F-4D97-AF65-F5344CB8AC3E}">
        <p14:creationId xmlns:p14="http://schemas.microsoft.com/office/powerpoint/2010/main" val="36719626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n-MN" sz="1200" dirty="0" smtClean="0">
                <a:latin typeface="Times New Roman" pitchFamily="18" charset="0"/>
                <a:cs typeface="Times New Roman" pitchFamily="18" charset="0"/>
              </a:rPr>
              <a:t>Нийгмийн эгэх хариуцлагыг арга хэрэгсэлийг нэвтрүүлснээр ядуурлын түвшин харьцангуй өндөр орон нутгийн иргэдийн төрийн шийдвэр гаргах үйл явцад </a:t>
            </a:r>
            <a:r>
              <a:rPr lang="mn-MN" sz="1200" b="1" dirty="0" smtClean="0">
                <a:latin typeface="Times New Roman" pitchFamily="18" charset="0"/>
                <a:cs typeface="Times New Roman" pitchFamily="18" charset="0"/>
              </a:rPr>
              <a:t>оролцоо</a:t>
            </a:r>
            <a:r>
              <a:rPr lang="mn-MN" sz="1200" dirty="0" smtClean="0">
                <a:latin typeface="Times New Roman" pitchFamily="18" charset="0"/>
                <a:cs typeface="Times New Roman" pitchFamily="18" charset="0"/>
              </a:rPr>
              <a:t> нь нэмэгдэж, тэдэнд хүргэх төрийн </a:t>
            </a:r>
            <a:r>
              <a:rPr lang="mn-MN" sz="1200" b="1" dirty="0" smtClean="0">
                <a:latin typeface="Times New Roman" pitchFamily="18" charset="0"/>
                <a:cs typeface="Times New Roman" pitchFamily="18" charset="0"/>
              </a:rPr>
              <a:t>үйлчилгээний чанар сайжирна</a:t>
            </a:r>
            <a:r>
              <a:rPr lang="mn-MN" sz="1200" dirty="0" smtClean="0">
                <a:latin typeface="Times New Roman" pitchFamily="18" charset="0"/>
                <a:cs typeface="Times New Roman"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mn-MN" sz="1200" dirty="0" smtClean="0">
                <a:latin typeface="Times New Roman" pitchFamily="18" charset="0"/>
                <a:cs typeface="Times New Roman" pitchFamily="18" charset="0"/>
              </a:rPr>
              <a:t>Төрийн төлөө оготно</a:t>
            </a:r>
            <a:r>
              <a:rPr lang="mn-MN" sz="1200" baseline="0" dirty="0" smtClean="0">
                <a:latin typeface="Times New Roman" pitchFamily="18" charset="0"/>
                <a:cs typeface="Times New Roman" pitchFamily="18" charset="0"/>
              </a:rPr>
              <a:t> боож үхнэ гэпэг уламжлалт сэтгэлгээ бол өнөөдрийн нийгэмд байж болохгүй</a:t>
            </a:r>
            <a:endParaRPr lang="en-US" sz="1200" dirty="0" smtClean="0">
              <a:latin typeface="Times New Roman" pitchFamily="18" charset="0"/>
              <a:cs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C1FDF439-89C8-4C5C-A5AB-AFA03A86BD16}" type="slidenum">
              <a:rPr lang="en-US" smtClean="0"/>
              <a:t>37</a:t>
            </a:fld>
            <a:endParaRPr lang="en-US"/>
          </a:p>
        </p:txBody>
      </p:sp>
    </p:spTree>
    <p:extLst>
      <p:ext uri="{BB962C8B-B14F-4D97-AF65-F5344CB8AC3E}">
        <p14:creationId xmlns:p14="http://schemas.microsoft.com/office/powerpoint/2010/main" val="16898332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 </a:t>
            </a:r>
            <a:r>
              <a:rPr lang="mn-MN" sz="1200" kern="1200" dirty="0" smtClean="0">
                <a:solidFill>
                  <a:schemeClr val="tx1"/>
                </a:solidFill>
                <a:latin typeface="+mn-lt"/>
                <a:ea typeface="+mn-ea"/>
                <a:cs typeface="+mn-cs"/>
              </a:rPr>
              <a:t>“Иргэдийн дуу хоолой ба түүний үр нөлөө” аргачлал нь хүүхэд, гэр бүлийн өдөр тутмын амьдралд хамгийн их нөлөө үзүүлдэг </a:t>
            </a:r>
            <a:r>
              <a:rPr lang="mn-MN" sz="1200" b="1" kern="1200" dirty="0" smtClean="0">
                <a:solidFill>
                  <a:schemeClr val="tx1"/>
                </a:solidFill>
                <a:latin typeface="+mn-lt"/>
                <a:ea typeface="+mn-ea"/>
                <a:cs typeface="+mn-cs"/>
              </a:rPr>
              <a:t>эрүүл мэнд, боловсрол гэх мэт нийгмийн суурь</a:t>
            </a:r>
            <a:r>
              <a:rPr lang="mn-MN" sz="1200" kern="1200" dirty="0" smtClean="0">
                <a:solidFill>
                  <a:schemeClr val="tx1"/>
                </a:solidFill>
                <a:latin typeface="+mn-lt"/>
                <a:ea typeface="+mn-ea"/>
                <a:cs typeface="+mn-cs"/>
              </a:rPr>
              <a:t> </a:t>
            </a:r>
            <a:r>
              <a:rPr lang="mn-MN" sz="1200" b="1" kern="1200" dirty="0" smtClean="0">
                <a:solidFill>
                  <a:schemeClr val="tx1"/>
                </a:solidFill>
                <a:latin typeface="+mn-lt"/>
                <a:ea typeface="+mn-ea"/>
                <a:cs typeface="+mn-cs"/>
              </a:rPr>
              <a:t>үйлчилгээг</a:t>
            </a:r>
            <a:r>
              <a:rPr lang="mn-MN" sz="1200" kern="1200" dirty="0" smtClean="0">
                <a:solidFill>
                  <a:schemeClr val="tx1"/>
                </a:solidFill>
                <a:latin typeface="+mn-lt"/>
                <a:ea typeface="+mn-ea"/>
                <a:cs typeface="+mn-cs"/>
              </a:rPr>
              <a:t> сайжруулахын тулд орон нутаг болон засгийн газар хоорондоо </a:t>
            </a:r>
            <a:r>
              <a:rPr lang="mn-MN" sz="1200" b="1" kern="1200" dirty="0" smtClean="0">
                <a:solidFill>
                  <a:schemeClr val="tx1"/>
                </a:solidFill>
                <a:latin typeface="+mn-lt"/>
                <a:ea typeface="+mn-ea"/>
                <a:cs typeface="+mn-cs"/>
              </a:rPr>
              <a:t>харилцан ярилцах</a:t>
            </a:r>
            <a:r>
              <a:rPr lang="mn-MN" sz="1200" kern="1200" dirty="0" smtClean="0">
                <a:solidFill>
                  <a:schemeClr val="tx1"/>
                </a:solidFill>
                <a:latin typeface="+mn-lt"/>
                <a:ea typeface="+mn-ea"/>
                <a:cs typeface="+mn-cs"/>
              </a:rPr>
              <a:t> замаар </a:t>
            </a:r>
            <a:r>
              <a:rPr lang="mn-MN" sz="1200" b="1" kern="1200" dirty="0" smtClean="0">
                <a:solidFill>
                  <a:schemeClr val="tx1"/>
                </a:solidFill>
                <a:latin typeface="+mn-lt"/>
                <a:ea typeface="+mn-ea"/>
                <a:cs typeface="+mn-cs"/>
              </a:rPr>
              <a:t>нийгмийн хариуцлагыг нэмэгдүүлэх</a:t>
            </a:r>
            <a:r>
              <a:rPr lang="mn-MN" sz="1200" kern="1200" dirty="0" smtClean="0">
                <a:solidFill>
                  <a:schemeClr val="tx1"/>
                </a:solidFill>
                <a:latin typeface="+mn-lt"/>
                <a:ea typeface="+mn-ea"/>
                <a:cs typeface="+mn-cs"/>
              </a:rPr>
              <a:t> аргачлал юм. Мөн “Иргэдийн дуу хоолой ба түүний үр нөлөө” аргачлал нь орон нутгийн түвшний нөлөөллийн аргачлал юм.</a:t>
            </a:r>
            <a:r>
              <a:rPr lang="en-US" sz="1200" kern="1200" dirty="0" smtClean="0">
                <a:solidFill>
                  <a:schemeClr val="tx1"/>
                </a:solidFill>
                <a:latin typeface="+mn-lt"/>
                <a:ea typeface="+mn-ea"/>
                <a:cs typeface="+mn-cs"/>
              </a:rPr>
              <a:t> </a:t>
            </a:r>
            <a:r>
              <a:rPr lang="mn-MN" sz="1200" kern="1200" dirty="0" smtClean="0">
                <a:solidFill>
                  <a:schemeClr val="tx1"/>
                </a:solidFill>
                <a:latin typeface="+mn-lt"/>
                <a:ea typeface="+mn-ea"/>
                <a:cs typeface="+mn-cs"/>
              </a:rPr>
              <a:t>Тус</a:t>
            </a:r>
            <a:r>
              <a:rPr lang="mn-MN" sz="1200" kern="1200" baseline="0" dirty="0" smtClean="0">
                <a:solidFill>
                  <a:schemeClr val="tx1"/>
                </a:solidFill>
                <a:latin typeface="+mn-lt"/>
                <a:ea typeface="+mn-ea"/>
                <a:cs typeface="+mn-cs"/>
              </a:rPr>
              <a:t> аргачлал нь 4 үе шатаас бүрдэнэ.</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a:xfrm>
            <a:off x="3883991" y="8684961"/>
            <a:ext cx="2972392" cy="457567"/>
          </a:xfrm>
          <a:prstGeom prst="rect">
            <a:avLst/>
          </a:prstGeom>
        </p:spPr>
        <p:txBody>
          <a:bodyPr/>
          <a:lstStyle/>
          <a:p>
            <a:fld id="{299F14F1-FA61-47F1-9C82-80361A41C844}" type="slidenum">
              <a:rPr lang="en-US" smtClean="0"/>
              <a:pPr/>
              <a:t>40</a:t>
            </a:fld>
            <a:endParaRPr lang="en-US"/>
          </a:p>
        </p:txBody>
      </p:sp>
    </p:spTree>
    <p:extLst>
      <p:ext uri="{BB962C8B-B14F-4D97-AF65-F5344CB8AC3E}">
        <p14:creationId xmlns:p14="http://schemas.microsoft.com/office/powerpoint/2010/main" val="980844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FDF439-89C8-4C5C-A5AB-AFA03A86BD16}" type="slidenum">
              <a:rPr lang="en-US" smtClean="0"/>
              <a:t>41</a:t>
            </a:fld>
            <a:endParaRPr lang="en-US"/>
          </a:p>
        </p:txBody>
      </p:sp>
    </p:spTree>
    <p:extLst>
      <p:ext uri="{BB962C8B-B14F-4D97-AF65-F5344CB8AC3E}">
        <p14:creationId xmlns:p14="http://schemas.microsoft.com/office/powerpoint/2010/main" val="34459422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mn-MN" dirty="0" smtClean="0"/>
              <a:t>Энэхүү</a:t>
            </a:r>
            <a:r>
              <a:rPr lang="mn-MN" baseline="0" dirty="0" smtClean="0"/>
              <a:t> арга хэрэгсэл нь сүүлийн 8 жилийн хугацаанд нийт 17 аймаг, 6 дүүрэгт хэрэгжсэн</a:t>
            </a:r>
          </a:p>
          <a:p>
            <a:r>
              <a:rPr lang="mn-MN" baseline="0" dirty="0" smtClean="0"/>
              <a:t>Иргэдийн оролцоо дээр суурилан маш олон үр дүнгүүд гарсан </a:t>
            </a:r>
            <a:endParaRPr lang="en-US" dirty="0"/>
          </a:p>
        </p:txBody>
      </p:sp>
    </p:spTree>
    <p:extLst>
      <p:ext uri="{BB962C8B-B14F-4D97-AF65-F5344CB8AC3E}">
        <p14:creationId xmlns:p14="http://schemas.microsoft.com/office/powerpoint/2010/main" val="37947570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9F14F1-FA61-47F1-9C82-80361A41C844}" type="slidenum">
              <a:rPr lang="en-US" smtClean="0"/>
              <a:pPr/>
              <a:t>44</a:t>
            </a:fld>
            <a:endParaRPr lang="en-US"/>
          </a:p>
        </p:txBody>
      </p:sp>
    </p:spTree>
    <p:extLst>
      <p:ext uri="{BB962C8B-B14F-4D97-AF65-F5344CB8AC3E}">
        <p14:creationId xmlns:p14="http://schemas.microsoft.com/office/powerpoint/2010/main" val="24199699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FDF439-89C8-4C5C-A5AB-AFA03A86BD16}" type="slidenum">
              <a:rPr lang="en-US" smtClean="0"/>
              <a:t>46</a:t>
            </a:fld>
            <a:endParaRPr lang="en-US"/>
          </a:p>
        </p:txBody>
      </p:sp>
    </p:spTree>
    <p:extLst>
      <p:ext uri="{BB962C8B-B14F-4D97-AF65-F5344CB8AC3E}">
        <p14:creationId xmlns:p14="http://schemas.microsoft.com/office/powerpoint/2010/main" val="4726666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mn-MN" sz="1200" dirty="0" smtClean="0">
                <a:latin typeface="Times New Roman" pitchFamily="18" charset="0"/>
                <a:cs typeface="Times New Roman" pitchFamily="18" charset="0"/>
              </a:rPr>
              <a:t>Хөгжиж буй улс орнуудын бодлого боловсруулагчид, ТББ-ууд,  иргэд төрөөс төсөвлөсөн хөрөнгө мөнгө зориулалтын дагуу зарцуулагдаж байгаа талаарх мэдээлэл бага байдаг.</a:t>
            </a:r>
          </a:p>
          <a:p>
            <a:pPr algn="ctr"/>
            <a:r>
              <a:rPr lang="mn-MN" sz="1200" dirty="0" smtClean="0">
                <a:latin typeface="Times New Roman" pitchFamily="18" charset="0"/>
                <a:cs typeface="Times New Roman" pitchFamily="18" charset="0"/>
              </a:rPr>
              <a:t>Энэ нь төсвийн хуваарилалт УДААШРАХ, төсөвлөсөн хөрөнгө мөнгө эцсийн үйлчилгээ үзүүлэгчдэд бүрэн ОЧИХГҮЙ байх бэрхшээл үүсэгдэг.. </a:t>
            </a:r>
            <a:endParaRPr lang="en-US" sz="1200" dirty="0" smtClean="0">
              <a:latin typeface="Times New Roman" pitchFamily="18" charset="0"/>
              <a:cs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C1FDF439-89C8-4C5C-A5AB-AFA03A86BD16}" type="slidenum">
              <a:rPr lang="en-US" smtClean="0"/>
              <a:t>47</a:t>
            </a:fld>
            <a:endParaRPr lang="en-US"/>
          </a:p>
        </p:txBody>
      </p:sp>
    </p:spTree>
    <p:extLst>
      <p:ext uri="{BB962C8B-B14F-4D97-AF65-F5344CB8AC3E}">
        <p14:creationId xmlns:p14="http://schemas.microsoft.com/office/powerpoint/2010/main" val="24123305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mn-MN" dirty="0" smtClean="0"/>
              <a:t>Нэмэлт</a:t>
            </a:r>
            <a:r>
              <a:rPr lang="mn-MN" baseline="0" dirty="0" smtClean="0"/>
              <a:t> тайлбар.</a:t>
            </a:r>
          </a:p>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Tree>
    <p:extLst>
      <p:ext uri="{BB962C8B-B14F-4D97-AF65-F5344CB8AC3E}">
        <p14:creationId xmlns:p14="http://schemas.microsoft.com/office/powerpoint/2010/main" val="10237574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4252067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НЭХ-</a:t>
            </a:r>
            <a:r>
              <a:rPr lang="en-US" sz="1200" kern="1200" dirty="0" err="1" smtClean="0">
                <a:solidFill>
                  <a:schemeClr val="tx1"/>
                </a:solidFill>
                <a:effectLst/>
                <a:latin typeface="+mn-lt"/>
                <a:ea typeface="+mn-ea"/>
                <a:cs typeface="+mn-cs"/>
              </a:rPr>
              <a:t>ын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үзэл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баримтлал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бий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болохоос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өмнө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Эрүүл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мэндийн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салбар</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нь</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ил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тод</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байдал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оролцоо</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хүртээмжтэй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үйлчилгээг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дэмжиж</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ирсэн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уламжлалтай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Тухайлбал</a:t>
            </a:r>
            <a:r>
              <a:rPr lang="en-US" sz="1200" kern="1200" dirty="0" smtClean="0">
                <a:solidFill>
                  <a:schemeClr val="tx1"/>
                </a:solidFill>
                <a:effectLst/>
                <a:latin typeface="+mn-lt"/>
                <a:ea typeface="+mn-ea"/>
                <a:cs typeface="+mn-cs"/>
              </a:rPr>
              <a:t>:</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1978 </a:t>
            </a:r>
            <a:r>
              <a:rPr lang="en-US" sz="1200" b="1" kern="1200" dirty="0" err="1" smtClean="0">
                <a:solidFill>
                  <a:schemeClr val="tx1"/>
                </a:solidFill>
                <a:effectLst/>
                <a:latin typeface="+mn-lt"/>
                <a:ea typeface="+mn-ea"/>
                <a:cs typeface="+mn-cs"/>
              </a:rPr>
              <a:t>оны</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Алма-Атагийн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тунхаглалд</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эрүүл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мэндийн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анхан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шатны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тусламж</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үйлчилгээ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нь</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орон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нутгийн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үндэсний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болон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бусад</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боломжит</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нөөцийг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бүрэн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ашиглаж</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эрүүл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мэндийн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анхан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шатны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тусламж</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үйлчилгээг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төлөвлөх</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зохион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байгуулах</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хэрэгжүүлэх</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хяналт</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тавихад</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олон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нийтийн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болон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хувь</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хүний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бие</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даасан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байдал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оролцоог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дээд</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зэргээр</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хангаж</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сурталчилахыг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шаардаж</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байна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Үүний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тулд</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зохистой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боловсролоор</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дамжуулан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олон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нийтийн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оролцох</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чадварыг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хөгжүүлэх</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шаардлагатай</a:t>
            </a:r>
            <a:r>
              <a:rPr lang="en-US" sz="1200" kern="1200" dirty="0" smtClean="0">
                <a:solidFill>
                  <a:schemeClr val="tx1"/>
                </a:solidFill>
                <a:effectLst/>
                <a:latin typeface="+mn-lt"/>
                <a:ea typeface="+mn-ea"/>
                <a:cs typeface="+mn-cs"/>
              </a:rPr>
              <a:t>”-г </a:t>
            </a:r>
            <a:r>
              <a:rPr lang="en-US" sz="1200" kern="1200" dirty="0" err="1" smtClean="0">
                <a:solidFill>
                  <a:schemeClr val="tx1"/>
                </a:solidFill>
                <a:effectLst/>
                <a:latin typeface="+mn-lt"/>
                <a:ea typeface="+mn-ea"/>
                <a:cs typeface="+mn-cs"/>
              </a:rPr>
              <a:t>уриалсан</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b="1" kern="1200" dirty="0" err="1" smtClean="0">
                <a:solidFill>
                  <a:schemeClr val="tx1"/>
                </a:solidFill>
                <a:effectLst/>
                <a:latin typeface="+mn-lt"/>
                <a:ea typeface="+mn-ea"/>
                <a:cs typeface="+mn-cs"/>
              </a:rPr>
              <a:t>Токиогийн</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Тунхаглал</a:t>
            </a:r>
            <a:r>
              <a:rPr lang="en-US" sz="1200" b="1" kern="1200" dirty="0" smtClean="0">
                <a:solidFill>
                  <a:schemeClr val="tx1"/>
                </a:solidFill>
                <a:effectLst/>
                <a:latin typeface="+mn-lt"/>
                <a:ea typeface="+mn-ea"/>
                <a:cs typeface="+mn-cs"/>
              </a:rPr>
              <a:t>, 2017:</a:t>
            </a:r>
            <a:r>
              <a:rPr lang="en-US" sz="1200" kern="1200" dirty="0" smtClean="0">
                <a:solidFill>
                  <a:schemeClr val="tx1"/>
                </a:solidFill>
                <a:effectLst/>
                <a:latin typeface="+mn-lt"/>
                <a:ea typeface="+mn-ea"/>
                <a:cs typeface="+mn-cs"/>
              </a:rPr>
              <a:t> </a:t>
            </a:r>
            <a:r>
              <a:rPr lang="mn-MN" sz="1200" kern="1200" dirty="0" smtClean="0">
                <a:solidFill>
                  <a:schemeClr val="tx1"/>
                </a:solidFill>
                <a:effectLst/>
                <a:latin typeface="+mn-lt"/>
                <a:ea typeface="+mn-ea"/>
                <a:cs typeface="+mn-cs"/>
              </a:rPr>
              <a:t>Энэ тунхаглалд эрүүл мэндийг дэмжих, урьдчилан сэргийлэх, эмчлэх, нөхөн сэргээх, хөнгөвчлөх зэрэг хүний амьдралын туршид шаардлагатай тусламж үйлчилгээг бүрэн хэмжээгээр агуулсан бөгөөд БНЭМХ-д хүрэхэд хэнийг ч орхигдуулахгүй байх зарчмыг тууштай мөрдөхийг уриалсан. Хэнийг ч орхигдуулахгүй байх зарчим гэдэг нь хүмүүсийн хэрэгцээ, шаардлагад нийцсэн, тэдний дуу хоолойг тусгасан эрүүл мэндийн тусламж үйлчилгээний загварыг бий болгож, хүргэх юм.  </a:t>
            </a:r>
            <a:endParaRPr lang="en-US" sz="1200" kern="1200" dirty="0" smtClean="0">
              <a:solidFill>
                <a:schemeClr val="tx1"/>
              </a:solidFill>
              <a:effectLst/>
              <a:latin typeface="+mn-lt"/>
              <a:ea typeface="+mn-ea"/>
              <a:cs typeface="+mn-cs"/>
            </a:endParaRPr>
          </a:p>
          <a:p>
            <a:r>
              <a:rPr lang="mn-MN"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mn-MN" sz="1200" b="1" kern="1200" dirty="0" smtClean="0">
                <a:solidFill>
                  <a:schemeClr val="tx1"/>
                </a:solidFill>
                <a:effectLst/>
                <a:latin typeface="+mn-lt"/>
                <a:ea typeface="+mn-ea"/>
                <a:cs typeface="+mn-cs"/>
              </a:rPr>
              <a:t>Астанагийн Тунхаглал, 2018:</a:t>
            </a:r>
            <a:r>
              <a:rPr lang="mn-MN" sz="1200" kern="1200" dirty="0" smtClean="0">
                <a:solidFill>
                  <a:schemeClr val="tx1"/>
                </a:solidFill>
                <a:effectLst/>
                <a:latin typeface="+mn-lt"/>
                <a:ea typeface="+mn-ea"/>
                <a:cs typeface="+mn-cs"/>
              </a:rPr>
              <a:t> Бүх нийтийн эрүүл мэндийн хамралтад хүрэх тулгын чулуу нь эрүүл мэндийн анхан шатны тусламж үйлчилгээ болохыг санал нэгтэйгээр баталгаажууллаа. Бүх нийтийн эрүүл мэндийн хамралт гэдэг нь хүн бүр эрүүл мэндийн чанартай тусламж үйлчилгээг хэрэгцээтэй үедээ, хаана амьдарч байгаагаас үл хамааран санхүүгийн хүндрэлгүйгээр авах боломжтой байхыг хэлнэ гэжээ</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mn-MN" sz="1200" kern="1200" dirty="0" smtClean="0">
                <a:solidFill>
                  <a:schemeClr val="tx1"/>
                </a:solidFill>
                <a:effectLst/>
                <a:latin typeface="+mn-lt"/>
                <a:ea typeface="+mn-ea"/>
                <a:cs typeface="+mn-cs"/>
              </a:rPr>
              <a:t>Дээр дурьдсанчлан 2015 онд дэлхийн улс орнууд Тогтвортой хөгжлийн зорилтуудыг тодорхойлохдоо Бүх нийтийн эрүүл мэндийн хамралтад хүрэх зорилтын дэвшүүлсэн. 2018 онд Казахстан улсад дэлхийн улс орны эрүүл мэндийн салбарын шийдвэр гаргагч нар чуулж Астанагийн тунхаглалыг баталсан. Энэхүү тунхаглалд Бүх нийтийн эрүүл мэндийн хамралтад хүрэх тулгын чулуу нь эрүүл мэндийн анхан шатны тусламж үйлчилгээ болохыг санал нэгтэйгээр баталгаажуулжээ. Мөн Япон улсын Токио хотноо 2017 онд тус улсын Засгийн газар, Дэлхийн банк, Дэлхийн Эрүүл Мэндийн Байгууллага, НҮБ-ын Хүүхдийн сан, ЖАЙКА зэрэг байгууллагууд оролцож, зохион байгуулсан “Бүх нийтийн эрүүл мэндийн хамралт” форумаар Токиогийн тунхаглалыг баталж, БНЭМХ-д хүрэхэд хэнийг ч орхигдуулахгүй байх зарчмыг тууштай мөрдөхийг уриалсан. Хэнийг ч орхигдуулахгүй байх зарчим гэдэг нь хүмүүсийн хэрэгцээ, шаардлагад нийцсэн, тэдний дуу хоолойг тусгасан эрүүл мэндийн тусламж үйлчилгээний загварыг бий болгож, хүргэх юм гэжээ. (Токиогийн тунхаглал: БНЭМХ, 2017).</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Prior to the concept of public health, the health sector has traditionally supported transparency, participation and access to services. For </a:t>
            </a:r>
            <a:r>
              <a:rPr lang="en-US" sz="1200" kern="1200" dirty="0" err="1" smtClean="0">
                <a:solidFill>
                  <a:schemeClr val="tx1"/>
                </a:solidFill>
                <a:effectLst/>
                <a:latin typeface="+mn-lt"/>
                <a:ea typeface="+mn-ea"/>
                <a:cs typeface="+mn-cs"/>
              </a:rPr>
              <a:t>example:The</a:t>
            </a:r>
            <a:r>
              <a:rPr lang="en-US" sz="1200" kern="1200" dirty="0" smtClean="0">
                <a:solidFill>
                  <a:schemeClr val="tx1"/>
                </a:solidFill>
                <a:effectLst/>
                <a:latin typeface="+mn-lt"/>
                <a:ea typeface="+mn-ea"/>
                <a:cs typeface="+mn-cs"/>
              </a:rPr>
              <a:t> Alma-Ata Declaration of 1978 called for “the full use of local, national and other available resources to ensure the independence and participation of the public and the individual in the planning, organization, implementation and monitoring of primary health care. requires maximum provision and promotion. This requires the development of community participation through appropriate education. ”Tokyo Declaration, 2017: The Declaration contains a full range of life-long care, including health promotion, prevention, treatment, rehabilitation and facilitation, and calls for the principle of non-discrimination in accessing the RMP. The principle of non-discrimination is to create and deliver a model of health care that meets the needs and voices of the people and reflects their </a:t>
            </a:r>
            <a:r>
              <a:rPr lang="en-US" sz="1200" kern="1200" dirty="0" err="1" smtClean="0">
                <a:solidFill>
                  <a:schemeClr val="tx1"/>
                </a:solidFill>
                <a:effectLst/>
                <a:latin typeface="+mn-lt"/>
                <a:ea typeface="+mn-ea"/>
                <a:cs typeface="+mn-cs"/>
              </a:rPr>
              <a:t>voices.Astana</a:t>
            </a:r>
            <a:r>
              <a:rPr lang="en-US" sz="1200" kern="1200" dirty="0" smtClean="0">
                <a:solidFill>
                  <a:schemeClr val="tx1"/>
                </a:solidFill>
                <a:effectLst/>
                <a:latin typeface="+mn-lt"/>
                <a:ea typeface="+mn-ea"/>
                <a:cs typeface="+mn-cs"/>
              </a:rPr>
              <a:t> Declaration, 2018: It is unanimously affirmed that the cornerstone of universal health coverage is primary health care. Universal health coverage means that everyone has access to quality health care when they need it, no matter where they live, without financial </a:t>
            </a:r>
            <a:r>
              <a:rPr lang="en-US" sz="1200" kern="1200" dirty="0" err="1" smtClean="0">
                <a:solidFill>
                  <a:schemeClr val="tx1"/>
                </a:solidFill>
                <a:effectLst/>
                <a:latin typeface="+mn-lt"/>
                <a:ea typeface="+mn-ea"/>
                <a:cs typeface="+mn-cs"/>
              </a:rPr>
              <a:t>hardship.As</a:t>
            </a:r>
            <a:r>
              <a:rPr lang="en-US" sz="1200" kern="1200" dirty="0" smtClean="0">
                <a:solidFill>
                  <a:schemeClr val="tx1"/>
                </a:solidFill>
                <a:effectLst/>
                <a:latin typeface="+mn-lt"/>
                <a:ea typeface="+mn-ea"/>
                <a:cs typeface="+mn-cs"/>
              </a:rPr>
              <a:t> mentioned above, in 2015, countries around the world set Sustainable Development Goals to achieve universal health coverage. In 2018, health care decision makers from around the world met in Kazakhstan to adopt the Astana Declaration. The Declaration unanimously affirms that the cornerstone of universal health coverage is primary health care. In Tokyo, Japan, in 2017, the Government of the country, the World Bank, the World Health Organization, the United Nations Children's Fund, and JICA participated in the “Universal Health Inclusion” forum, which approved the Tokyo Declaration. He called for the principle of non-</a:t>
            </a:r>
            <a:r>
              <a:rPr lang="en-US" sz="1200" kern="1200" dirty="0" err="1" smtClean="0">
                <a:solidFill>
                  <a:schemeClr val="tx1"/>
                </a:solidFill>
                <a:effectLst/>
                <a:latin typeface="+mn-lt"/>
                <a:ea typeface="+mn-ea"/>
                <a:cs typeface="+mn-cs"/>
              </a:rPr>
              <a:t>refoulement</a:t>
            </a:r>
            <a:r>
              <a:rPr lang="en-US" sz="1200" kern="1200" dirty="0" smtClean="0">
                <a:solidFill>
                  <a:schemeClr val="tx1"/>
                </a:solidFill>
                <a:effectLst/>
                <a:latin typeface="+mn-lt"/>
                <a:ea typeface="+mn-ea"/>
                <a:cs typeface="+mn-cs"/>
              </a:rPr>
              <a:t>. The principle of non-discrimination is to create and deliver a model of health care that meets the needs and voices of the people and reflects their voices. (Tokyo Declaration: CPR, 2017).</a:t>
            </a:r>
          </a:p>
          <a:p>
            <a:endParaRPr lang="en-US" dirty="0"/>
          </a:p>
        </p:txBody>
      </p:sp>
      <p:sp>
        <p:nvSpPr>
          <p:cNvPr id="4" name="Slide Number Placeholder 3"/>
          <p:cNvSpPr>
            <a:spLocks noGrp="1"/>
          </p:cNvSpPr>
          <p:nvPr>
            <p:ph type="sldNum" sz="quarter" idx="10"/>
          </p:nvPr>
        </p:nvSpPr>
        <p:spPr/>
        <p:txBody>
          <a:bodyPr/>
          <a:lstStyle/>
          <a:p>
            <a:fld id="{C1FDF439-89C8-4C5C-A5AB-AFA03A86BD16}" type="slidenum">
              <a:rPr lang="en-US" smtClean="0"/>
              <a:t>6</a:t>
            </a:fld>
            <a:endParaRPr lang="en-US"/>
          </a:p>
        </p:txBody>
      </p:sp>
    </p:spTree>
    <p:extLst>
      <p:ext uri="{BB962C8B-B14F-4D97-AF65-F5344CB8AC3E}">
        <p14:creationId xmlns:p14="http://schemas.microsoft.com/office/powerpoint/2010/main" val="6365646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n-MN" dirty="0" smtClean="0"/>
              <a:t>Нийгмийн</a:t>
            </a:r>
            <a:r>
              <a:rPr lang="mn-MN" baseline="0" dirty="0" smtClean="0"/>
              <a:t> эгэх хариуцлагыг ашиглан хэрэгжүүлсэн сайн туршлага</a:t>
            </a:r>
            <a:endParaRPr lang="en-US" dirty="0" smtClean="0"/>
          </a:p>
          <a:p>
            <a:endParaRPr lang="en-US" dirty="0"/>
          </a:p>
        </p:txBody>
      </p:sp>
      <p:sp>
        <p:nvSpPr>
          <p:cNvPr id="4" name="Slide Number Placeholder 3"/>
          <p:cNvSpPr>
            <a:spLocks noGrp="1"/>
          </p:cNvSpPr>
          <p:nvPr>
            <p:ph type="sldNum" sz="quarter" idx="10"/>
          </p:nvPr>
        </p:nvSpPr>
        <p:spPr/>
        <p:txBody>
          <a:bodyPr/>
          <a:lstStyle/>
          <a:p>
            <a:fld id="{C1FDF439-89C8-4C5C-A5AB-AFA03A86BD16}" type="slidenum">
              <a:rPr lang="en-US" smtClean="0"/>
              <a:t>53</a:t>
            </a:fld>
            <a:endParaRPr lang="en-US"/>
          </a:p>
        </p:txBody>
      </p:sp>
    </p:spTree>
    <p:extLst>
      <p:ext uri="{BB962C8B-B14F-4D97-AF65-F5344CB8AC3E}">
        <p14:creationId xmlns:p14="http://schemas.microsoft.com/office/powerpoint/2010/main" val="11163655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n-MN" dirty="0" smtClean="0"/>
              <a:t>Нийгмийн</a:t>
            </a:r>
            <a:r>
              <a:rPr lang="mn-MN" baseline="0" dirty="0" smtClean="0"/>
              <a:t> эгэх хариуцлагыг ашиглан хэрэгжүүлсэн сайн туршлага</a:t>
            </a:r>
            <a:endParaRPr lang="en-US" dirty="0" smtClean="0"/>
          </a:p>
          <a:p>
            <a:endParaRPr lang="en-US" dirty="0"/>
          </a:p>
        </p:txBody>
      </p:sp>
      <p:sp>
        <p:nvSpPr>
          <p:cNvPr id="4" name="Slide Number Placeholder 3"/>
          <p:cNvSpPr>
            <a:spLocks noGrp="1"/>
          </p:cNvSpPr>
          <p:nvPr>
            <p:ph type="sldNum" sz="quarter" idx="10"/>
          </p:nvPr>
        </p:nvSpPr>
        <p:spPr/>
        <p:txBody>
          <a:bodyPr/>
          <a:lstStyle/>
          <a:p>
            <a:fld id="{C1FDF439-89C8-4C5C-A5AB-AFA03A86BD16}" type="slidenum">
              <a:rPr lang="en-US" smtClean="0"/>
              <a:t>54</a:t>
            </a:fld>
            <a:endParaRPr lang="en-US"/>
          </a:p>
        </p:txBody>
      </p:sp>
    </p:spTree>
    <p:extLst>
      <p:ext uri="{BB962C8B-B14F-4D97-AF65-F5344CB8AC3E}">
        <p14:creationId xmlns:p14="http://schemas.microsoft.com/office/powerpoint/2010/main" val="3241074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n-MN" dirty="0" smtClean="0"/>
              <a:t>Энэ</a:t>
            </a:r>
            <a:r>
              <a:rPr lang="mn-MN" baseline="0" dirty="0" smtClean="0"/>
              <a:t> зорилт, зарчимууд илүү баримталж байна. </a:t>
            </a:r>
            <a:endParaRPr lang="en-US" dirty="0" smtClean="0"/>
          </a:p>
          <a:p>
            <a:r>
              <a:rPr lang="en-US" dirty="0" smtClean="0"/>
              <a:t>“Health Policy of the Government</a:t>
            </a:r>
          </a:p>
          <a:p>
            <a:r>
              <a:rPr lang="en-US" dirty="0" smtClean="0"/>
              <a:t>Objective of the policy: To improve the quality and access to health care services and prolong the life expectancy of Mongolians by preventing any diseases based on their needs and requirements, introducing new technologies based on evidence-based diagnosis and treatment, and creating an appropriate health financing system. </a:t>
            </a:r>
            <a:r>
              <a:rPr lang="en-US" dirty="0" err="1" smtClean="0"/>
              <a:t>orshino</a:t>
            </a:r>
            <a:r>
              <a:rPr lang="en-US" dirty="0" smtClean="0"/>
              <a:t>. of Mongolia” 2017-2026</a:t>
            </a:r>
          </a:p>
          <a:p>
            <a:r>
              <a:rPr lang="en-US" dirty="0" smtClean="0"/>
              <a:t>Public health (13 goals)Medical care (12 goals)Health technology (6 goals)Pharmaceutical care (9 goals)Health sector management, organization and transparency. (6 objectives)Information technology and information management (7 objectives)Health financing (8 goals)Human resources (8 goals)</a:t>
            </a:r>
          </a:p>
        </p:txBody>
      </p:sp>
      <p:sp>
        <p:nvSpPr>
          <p:cNvPr id="4" name="Slide Number Placeholder 3"/>
          <p:cNvSpPr>
            <a:spLocks noGrp="1"/>
          </p:cNvSpPr>
          <p:nvPr>
            <p:ph type="sldNum" sz="quarter" idx="10"/>
          </p:nvPr>
        </p:nvSpPr>
        <p:spPr/>
        <p:txBody>
          <a:bodyPr/>
          <a:lstStyle/>
          <a:p>
            <a:fld id="{C1FDF439-89C8-4C5C-A5AB-AFA03A86BD16}" type="slidenum">
              <a:rPr lang="en-US" smtClean="0"/>
              <a:t>7</a:t>
            </a:fld>
            <a:endParaRPr lang="en-US"/>
          </a:p>
        </p:txBody>
      </p:sp>
    </p:spTree>
    <p:extLst>
      <p:ext uri="{BB962C8B-B14F-4D97-AF65-F5344CB8AC3E}">
        <p14:creationId xmlns:p14="http://schemas.microsoft.com/office/powerpoint/2010/main" val="1595878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mn-MN" sz="1200" dirty="0" smtClean="0">
                <a:latin typeface="Times New Roman" panose="02020603050405020304" pitchFamily="18" charset="0"/>
                <a:cs typeface="Times New Roman" panose="02020603050405020304" pitchFamily="18" charset="0"/>
              </a:rPr>
              <a:t>Монгол улсын эрүүл мэндийн тухай хууль тогтоомжид зааснаар </a:t>
            </a:r>
            <a:r>
              <a:rPr lang="mn-MN" sz="1200" b="1" dirty="0" smtClean="0">
                <a:latin typeface="Times New Roman" panose="02020603050405020304" pitchFamily="18" charset="0"/>
                <a:cs typeface="Times New Roman" panose="02020603050405020304" pitchFamily="18" charset="0"/>
              </a:rPr>
              <a:t>“эрүүл мэндийн анхан шатны тусламж, үйлчилгээ” </a:t>
            </a:r>
            <a:r>
              <a:rPr lang="mn-MN" sz="1200" dirty="0" smtClean="0">
                <a:latin typeface="Times New Roman" panose="02020603050405020304" pitchFamily="18" charset="0"/>
                <a:cs typeface="Times New Roman" panose="02020603050405020304" pitchFamily="18" charset="0"/>
              </a:rPr>
              <a:t>гэж хүн амын эрүүл мэндийн эрэлт хэрэгцээнд тулгуурлан төрөөс өрхийн эрүүл мэндийн тусламж, үйлчилгээ болон үндсэн мэргэшлийн зарим нэн шаардлагатай тусламж, үйлчилгээг иргэн, гэр бүл, аж ахуйн нэгжийн оролцоотойгоор харьяалах нутаг дэвсгэрт байгаа хүн бүрд нь нутаг дэвсгэрийн харьяалал харгалзахгүйгээр үзүүлэх үйл ажиллагааг” хэлнэ гэжээ. </a:t>
            </a:r>
          </a:p>
          <a:p>
            <a:pPr algn="just"/>
            <a:endParaRPr lang="en-US" sz="1200" dirty="0" smtClean="0">
              <a:latin typeface="Times New Roman" panose="02020603050405020304" pitchFamily="18" charset="0"/>
              <a:cs typeface="Times New Roman" panose="02020603050405020304" pitchFamily="18" charset="0"/>
            </a:endParaRPr>
          </a:p>
          <a:p>
            <a:r>
              <a:rPr lang="mn-MN" dirty="0" smtClean="0"/>
              <a:t>2020 оны байдлаар 209 өрхийн эрүүл мэндийн төв үйл ажиллагаа явуулж байгаагаас Улаанбаатар хотын 1 сая 466.1 мянган хүн амд 131 өрхийн эрүүл мэндийн төв, 21 аймгийн төвийн 702.1 мянган хүн амд 78 өрхийн эрүүл мэндийн төв эрүүл мэндийн тусламж үйлчилгээг үзүүлж байна. </a:t>
            </a:r>
            <a:endParaRPr lang="en-US" dirty="0" smtClean="0"/>
          </a:p>
          <a:p>
            <a:endParaRPr lang="en-US" dirty="0"/>
          </a:p>
        </p:txBody>
      </p:sp>
      <p:sp>
        <p:nvSpPr>
          <p:cNvPr id="4" name="Slide Number Placeholder 3"/>
          <p:cNvSpPr>
            <a:spLocks noGrp="1"/>
          </p:cNvSpPr>
          <p:nvPr>
            <p:ph type="sldNum" sz="quarter" idx="10"/>
          </p:nvPr>
        </p:nvSpPr>
        <p:spPr/>
        <p:txBody>
          <a:bodyPr/>
          <a:lstStyle/>
          <a:p>
            <a:fld id="{C1FDF439-89C8-4C5C-A5AB-AFA03A86BD16}" type="slidenum">
              <a:rPr lang="en-US" smtClean="0"/>
              <a:t>8</a:t>
            </a:fld>
            <a:endParaRPr lang="en-US"/>
          </a:p>
        </p:txBody>
      </p:sp>
    </p:spTree>
    <p:extLst>
      <p:ext uri="{BB962C8B-B14F-4D97-AF65-F5344CB8AC3E}">
        <p14:creationId xmlns:p14="http://schemas.microsoft.com/office/powerpoint/2010/main" val="3736429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n-MN" dirty="0" smtClean="0"/>
              <a:t>Нийгмийн эрүүл мэндийн тусламж үйлчилгээ</a:t>
            </a:r>
            <a:r>
              <a:rPr lang="mn-MN" baseline="0" dirty="0" smtClean="0"/>
              <a:t> \уртдча</a:t>
            </a:r>
            <a:endParaRPr lang="en-US" dirty="0"/>
          </a:p>
        </p:txBody>
      </p:sp>
      <p:sp>
        <p:nvSpPr>
          <p:cNvPr id="4" name="Slide Number Placeholder 3"/>
          <p:cNvSpPr>
            <a:spLocks noGrp="1"/>
          </p:cNvSpPr>
          <p:nvPr>
            <p:ph type="sldNum" sz="quarter" idx="10"/>
          </p:nvPr>
        </p:nvSpPr>
        <p:spPr/>
        <p:txBody>
          <a:bodyPr/>
          <a:lstStyle/>
          <a:p>
            <a:fld id="{C1FDF439-89C8-4C5C-A5AB-AFA03A86BD16}" type="slidenum">
              <a:rPr lang="en-US" smtClean="0"/>
              <a:t>9</a:t>
            </a:fld>
            <a:endParaRPr lang="en-US"/>
          </a:p>
        </p:txBody>
      </p:sp>
    </p:spTree>
    <p:extLst>
      <p:ext uri="{BB962C8B-B14F-4D97-AF65-F5344CB8AC3E}">
        <p14:creationId xmlns:p14="http://schemas.microsoft.com/office/powerpoint/2010/main" val="3068675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a:defRPr/>
            </a:pPr>
            <a:r>
              <a:rPr lang="mn-MN" dirty="0" smtClean="0">
                <a:latin typeface="Times New Roman" panose="02020603050405020304" pitchFamily="18" charset="0"/>
                <a:cs typeface="Times New Roman" panose="02020603050405020304" pitchFamily="18" charset="0"/>
              </a:rPr>
              <a:t>Эрүүл мэндийн анхан шатлалын тусламж, үйлчилгээ нь хүн бүрт хүрэхээр зохион байгуулагдсан боловч үндсэн болон төрөлжсөн мэргэшлийн лавлагаа тусламж, үйлчилгээг үзүүлж байгаа эмнэлгийг зорих иргэдийн тоо буурахгүй байгаа нь санхүү, хүний нөөц, тоног төхөөрөмжийн хүрэлцээ, хангамжтай шууд хамааралтай юм.</a:t>
            </a:r>
            <a:endParaRPr lang="en-US" dirty="0" smtClean="0">
              <a:latin typeface="Times New Roman" panose="02020603050405020304" pitchFamily="18" charset="0"/>
              <a:cs typeface="Times New Roman" panose="02020603050405020304" pitchFamily="18" charset="0"/>
            </a:endParaRPr>
          </a:p>
          <a:p>
            <a:r>
              <a:rPr lang="mn-MN" dirty="0" smtClean="0"/>
              <a:t>д</a:t>
            </a:r>
            <a:endParaRPr lang="en-US" dirty="0" smtClean="0"/>
          </a:p>
          <a:p>
            <a:endParaRPr lang="en-US" dirty="0"/>
          </a:p>
        </p:txBody>
      </p:sp>
      <p:sp>
        <p:nvSpPr>
          <p:cNvPr id="4" name="Slide Number Placeholder 3"/>
          <p:cNvSpPr>
            <a:spLocks noGrp="1"/>
          </p:cNvSpPr>
          <p:nvPr>
            <p:ph type="sldNum" sz="quarter" idx="10"/>
          </p:nvPr>
        </p:nvSpPr>
        <p:spPr/>
        <p:txBody>
          <a:bodyPr/>
          <a:lstStyle/>
          <a:p>
            <a:fld id="{C1FDF439-89C8-4C5C-A5AB-AFA03A86BD16}" type="slidenum">
              <a:rPr lang="en-US" smtClean="0"/>
              <a:t>10</a:t>
            </a:fld>
            <a:endParaRPr lang="en-US"/>
          </a:p>
        </p:txBody>
      </p:sp>
    </p:spTree>
    <p:extLst>
      <p:ext uri="{BB962C8B-B14F-4D97-AF65-F5344CB8AC3E}">
        <p14:creationId xmlns:p14="http://schemas.microsoft.com/office/powerpoint/2010/main" val="3831433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n-MN" dirty="0" smtClean="0"/>
              <a:t>Хаана иргэн очно тийшээ</a:t>
            </a:r>
            <a:r>
              <a:rPr lang="mn-MN" baseline="0" dirty="0" smtClean="0"/>
              <a:t> үйлчилгээ очно .</a:t>
            </a:r>
          </a:p>
          <a:p>
            <a:r>
              <a:rPr lang="mn-MN" baseline="0" dirty="0" smtClean="0"/>
              <a:t>БҮх санхүүжилт ЭМДС </a:t>
            </a:r>
          </a:p>
          <a:p>
            <a:r>
              <a:rPr lang="mn-MN" baseline="0" dirty="0" smtClean="0"/>
              <a:t>ӨМнө нь Даатгал, улсаас байсан </a:t>
            </a:r>
          </a:p>
          <a:p>
            <a:r>
              <a:rPr lang="mn-MN" baseline="0" dirty="0" smtClean="0"/>
              <a:t>Гэрээ байгуулсан ӨМТ гэрээ байгуулж 4 үйлчилгээ </a:t>
            </a:r>
          </a:p>
          <a:p>
            <a:r>
              <a:rPr lang="mn-MN" dirty="0" smtClean="0"/>
              <a:t>Холимог</a:t>
            </a:r>
            <a:r>
              <a:rPr lang="mn-MN" baseline="0" dirty="0" smtClean="0"/>
              <a:t> тогтолцоо</a:t>
            </a:r>
          </a:p>
          <a:p>
            <a:r>
              <a:rPr lang="mn-MN" baseline="0" dirty="0" smtClean="0"/>
              <a:t>Сум дээр хэвтэх, яралтай, түргэн тусламж нэмэгдээд 7 байдаг </a:t>
            </a:r>
            <a:endParaRPr lang="mn-MN" dirty="0" smtClean="0"/>
          </a:p>
          <a:p>
            <a:r>
              <a:rPr lang="mn-MN" dirty="0" smtClean="0"/>
              <a:t>Стратегийн</a:t>
            </a:r>
            <a:r>
              <a:rPr lang="mn-MN" baseline="0" dirty="0" smtClean="0"/>
              <a:t> худалда</a:t>
            </a:r>
            <a:endParaRPr lang="en-US" dirty="0" smtClean="0"/>
          </a:p>
          <a:p>
            <a:r>
              <a:rPr lang="mn-MN" dirty="0" smtClean="0"/>
              <a:t>Нэг худалдан авагчийн тогтолцоонд шилжиж байна</a:t>
            </a:r>
          </a:p>
          <a:p>
            <a:r>
              <a:rPr lang="mn-MN" dirty="0" smtClean="0"/>
              <a:t>Хүнээ дагасан санхүүжилтийн тогтолцоо</a:t>
            </a:r>
          </a:p>
          <a:p>
            <a:r>
              <a:rPr lang="mn-MN" dirty="0" smtClean="0"/>
              <a:t>Хувь хүн хаана ч үйлчилгээ авсан тэнд санхүүжилт очно.</a:t>
            </a:r>
          </a:p>
          <a:p>
            <a:r>
              <a:rPr lang="mn-MN" dirty="0" smtClean="0"/>
              <a:t>Хуучин бол улсын төсвөөс шууд санхүүжүүлдэг байсан</a:t>
            </a:r>
          </a:p>
          <a:p>
            <a:r>
              <a:rPr lang="mn-MN" dirty="0" smtClean="0"/>
              <a:t>Худалдан авагч-ЭМД байгууллага үйлчилгээг худалдан авна</a:t>
            </a:r>
          </a:p>
          <a:p>
            <a:r>
              <a:rPr lang="mn-MN" dirty="0" smtClean="0"/>
              <a:t>Иргэнд хэрэгцээтэй тусламж үйлчилгээ үзүүлэсэн үү гэдэг дээр ЭМД газар хяналт тавиад санхүүжилт олгоно</a:t>
            </a:r>
            <a:endParaRPr lang="en-US" dirty="0" smtClean="0"/>
          </a:p>
          <a:p>
            <a:r>
              <a:rPr lang="mn-MN" dirty="0" smtClean="0"/>
              <a:t>Манай улс хуучин холимог тогтолцоотой байсан бол одоо оношийн бүлгээр санхүүждэг болж байна</a:t>
            </a:r>
          </a:p>
          <a:p>
            <a:endParaRPr lang="mn-MN" dirty="0" smtClean="0"/>
          </a:p>
          <a:p>
            <a:pPr algn="just"/>
            <a:r>
              <a:rPr lang="mn-MN" sz="1600" dirty="0" smtClean="0">
                <a:latin typeface="Times New Roman" panose="02020603050405020304" pitchFamily="18" charset="0"/>
                <a:cs typeface="Times New Roman" panose="02020603050405020304" pitchFamily="18" charset="0"/>
              </a:rPr>
              <a:t>Үйлчлүүлэгчийн хэрэгцээг даатгалын байгууллага тодорхойлох</a:t>
            </a:r>
          </a:p>
          <a:p>
            <a:pPr algn="just"/>
            <a:r>
              <a:rPr lang="mn-MN" sz="1600" dirty="0" smtClean="0">
                <a:latin typeface="Times New Roman" panose="02020603050405020304" pitchFamily="18" charset="0"/>
                <a:cs typeface="Times New Roman" panose="02020603050405020304" pitchFamily="18" charset="0"/>
              </a:rPr>
              <a:t>Үйлчилгээ үзүүлэгч байгууллагыг сонгон шалгаруулна</a:t>
            </a:r>
          </a:p>
          <a:p>
            <a:pPr algn="just"/>
            <a:r>
              <a:rPr lang="mn-MN" sz="1600" dirty="0" smtClean="0">
                <a:latin typeface="Times New Roman" panose="02020603050405020304" pitchFamily="18" charset="0"/>
                <a:cs typeface="Times New Roman" panose="02020603050405020304" pitchFamily="18" charset="0"/>
              </a:rPr>
              <a:t>Худалдан авагч нь эрэлт хэрэгцээгээ тооцно</a:t>
            </a:r>
          </a:p>
          <a:p>
            <a:pPr algn="just"/>
            <a:endParaRPr lang="en-US" sz="1600" dirty="0" smtClean="0">
              <a:latin typeface="Times New Roman" panose="02020603050405020304" pitchFamily="18" charset="0"/>
              <a:cs typeface="Times New Roman" panose="02020603050405020304" pitchFamily="18" charset="0"/>
            </a:endParaRPr>
          </a:p>
          <a:p>
            <a:r>
              <a:rPr lang="mn-MN" dirty="0" smtClean="0">
                <a:solidFill>
                  <a:srgbClr val="555555"/>
                </a:solidFill>
                <a:latin typeface="Roboto"/>
              </a:rPr>
              <a:t>Эрүүл мэндийн тусламж, үйлчилгээг худалдан авагч байгууллага болох Эрүүл мэндийн даатгалын ерөнхий газар нь хүн амд эрүүл мэндийн тусламж, үйлчилгээ үзүүлэх байгууллагыг сонгон шалгаруулах, эрүүл мэндийн байгууллагаас хүн амд үзүүлэх тусламж, үйлчилгээг гэрээлэн худалдан авах, </a:t>
            </a:r>
          </a:p>
          <a:p>
            <a:r>
              <a:rPr lang="mn-MN" dirty="0" smtClean="0">
                <a:solidFill>
                  <a:srgbClr val="555555"/>
                </a:solidFill>
                <a:latin typeface="Roboto"/>
              </a:rPr>
              <a:t>эрүүл мэндийн байгууллагыг хүн амд үзүүлсэн тусламж, үйлчилгээний гүйцэтгэлээр санхүүжүүлэх өөрөөр хэлбэл стратегийн худалдан авалт хийх шинэ үйл ажиллагааг эхлүүлээд байна.</a:t>
            </a:r>
            <a:endParaRPr lang="en-US" dirty="0" smtClean="0"/>
          </a:p>
          <a:p>
            <a:r>
              <a:rPr lang="mn-MN" dirty="0" smtClean="0">
                <a:solidFill>
                  <a:srgbClr val="555555"/>
                </a:solidFill>
                <a:latin typeface="Roboto"/>
              </a:rPr>
              <a:t>2021 оны 1 дүгээр сарын 1-нээс эхлэн эрүүл мэндийн тусламж, үйлчилгээнд зарцуулах улсын төсвийг эрүүл мэндийн даатгалын санд нэгтгэж, нэг худалдан авагчийн тогтолцоонд шилжих санхүүжилтийн шинэчлэл хэрэгжиж байна.</a:t>
            </a:r>
            <a:endParaRPr lang="en-US" dirty="0" smtClean="0"/>
          </a:p>
          <a:p>
            <a:r>
              <a:rPr lang="mn-MN" dirty="0" smtClean="0">
                <a:solidFill>
                  <a:srgbClr val="555555"/>
                </a:solidFill>
                <a:latin typeface="Roboto"/>
              </a:rPr>
              <a:t>эрүүл мэндийн тусламж, үйлчилгээнд зарцуулах улсын төсвийг Эрүүл мэндийн даатгалын санд нэгтгэж “Нэг худалдан авагчийн тогтолцоо”-нд шилжээд байна.</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1FDF439-89C8-4C5C-A5AB-AFA03A86BD16}" type="slidenum">
              <a:rPr lang="en-US" smtClean="0"/>
              <a:t>11</a:t>
            </a:fld>
            <a:endParaRPr lang="en-US"/>
          </a:p>
        </p:txBody>
      </p:sp>
    </p:spTree>
    <p:extLst>
      <p:ext uri="{BB962C8B-B14F-4D97-AF65-F5344CB8AC3E}">
        <p14:creationId xmlns:p14="http://schemas.microsoft.com/office/powerpoint/2010/main" val="2963287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4074933803"/>
      </p:ext>
    </p:extLst>
  </p:cSld>
  <p:clrMapOvr>
    <a:masterClrMapping/>
  </p:clrMapOvr>
  <p:transition advClick="0" advTm="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1265609"/>
      </p:ext>
    </p:extLst>
  </p:cSld>
  <p:clrMapOvr>
    <a:masterClrMapping/>
  </p:clrMapOvr>
  <p:transition advClick="0" advTm="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5"/>
            <a:ext cx="7683500"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1827925"/>
      </p:ext>
    </p:extLst>
  </p:cSld>
  <p:clrMapOvr>
    <a:masterClrMapping/>
  </p:clrMapOvr>
  <p:transition advClick="0" advTm="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38200" y="365125"/>
            <a:ext cx="105156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1914186"/>
      </p:ext>
    </p:extLst>
  </p:cSld>
  <p:clrMapOvr>
    <a:masterClrMapping/>
  </p:clrMapOvr>
  <p:transition advClick="0" advTm="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r>
              <a:rPr lang="en-US" smtClean="0"/>
              <a:t>Click to edit Master title style</a:t>
            </a:r>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r>
              <a:rPr lang="en-US" smtClean="0"/>
              <a:t>Click to edit Master subtitle style</a:t>
            </a:r>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879068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r>
              <a:rPr lang="en-US" smtClean="0"/>
              <a:t>Click to edit Master title style</a:t>
            </a:r>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379029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mtClean="0"/>
              <a:t>Click to edit Master title style</a:t>
            </a:r>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pPr lvl="0"/>
            <a:r>
              <a:rPr lang="en-US" smtClean="0"/>
              <a:t>Click to edit Master text styles</a:t>
            </a: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pPr lvl="0"/>
            <a:r>
              <a:rPr lang="en-US" smtClean="0"/>
              <a:t>Click to edit Master text styles</a:t>
            </a: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74464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mtClean="0"/>
              <a:t>Click to edit Master title style</a:t>
            </a:r>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880921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r>
              <a:rPr lang="en-US" smtClean="0"/>
              <a:t>Click to edit Master title style</a:t>
            </a:r>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532489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r>
              <a:rPr lang="en-US" smtClean="0"/>
              <a:t>Click to edit Master title style</a:t>
            </a:r>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r>
              <a:rPr lang="en-US" smtClean="0"/>
              <a:t>Click to edit Master subtitle style</a:t>
            </a:r>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pPr lvl="0"/>
            <a:r>
              <a:rPr lang="en-US" smtClean="0"/>
              <a:t>Click to edit Master text styles</a:t>
            </a: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210499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pPr lvl="0"/>
            <a:r>
              <a:rPr lang="en-US" smtClean="0"/>
              <a:t>Click to edit Master text styles</a:t>
            </a: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34956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6814082"/>
      </p:ext>
    </p:extLst>
  </p:cSld>
  <p:clrMapOvr>
    <a:masterClrMapping/>
  </p:clrMapOvr>
  <p:transition advClick="0" advTm="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pPr lvl="0"/>
            <a:r>
              <a:rPr lang="en-US" smtClean="0"/>
              <a:t>Click to edit Master text styles</a:t>
            </a: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378878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21299635"/>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36226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36688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5682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99803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s slide layout">
    <p:bg>
      <p:bgPr>
        <a:solidFill>
          <a:schemeClr val="accent1"/>
        </a:soli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30" y="339510"/>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7964368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ontents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941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7CF074AD-5A0D-40B4-813D-34862D7DF200}"/>
              </a:ext>
            </a:extLst>
          </p:cNvPr>
          <p:cNvSpPr/>
          <p:nvPr userDrawn="1"/>
        </p:nvSpPr>
        <p:spPr>
          <a:xfrm>
            <a:off x="0" y="-1"/>
            <a:ext cx="12192000"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ext Placeholder 9"/>
          <p:cNvSpPr>
            <a:spLocks noGrp="1"/>
          </p:cNvSpPr>
          <p:nvPr>
            <p:ph type="body" sz="quarter" idx="10" hasCustomPrompt="1"/>
          </p:nvPr>
        </p:nvSpPr>
        <p:spPr>
          <a:xfrm>
            <a:off x="323530" y="339510"/>
            <a:ext cx="11573197" cy="724247"/>
          </a:xfrm>
          <a:prstGeom prst="rect">
            <a:avLst/>
          </a:prstGeom>
        </p:spPr>
        <p:txBody>
          <a:bodyPr anchor="ctr"/>
          <a:lstStyle>
            <a:lvl1pPr marL="0" indent="0" algn="ctr">
              <a:buNone/>
              <a:defRPr sz="5400" b="0" baseline="0">
                <a:solidFill>
                  <a:schemeClr val="tx1"/>
                </a:solidFill>
                <a:latin typeface="+mj-lt"/>
                <a:cs typeface="Arial" pitchFamily="34" charset="0"/>
              </a:defRPr>
            </a:lvl1pPr>
          </a:lstStyle>
          <a:p>
            <a:pPr lvl="0"/>
            <a:r>
              <a:rPr lang="en-US" altLang="ko-KR" dirty="0"/>
              <a:t>BASIC LAYOUT</a:t>
            </a:r>
          </a:p>
        </p:txBody>
      </p:sp>
      <p:sp>
        <p:nvSpPr>
          <p:cNvPr id="9" name="Rectangle 8">
            <a:extLst>
              <a:ext uri="{FF2B5EF4-FFF2-40B4-BE49-F238E27FC236}">
                <a16:creationId xmlns:a16="http://schemas.microsoft.com/office/drawing/2014/main" xmlns="" id="{136F6D66-F2F9-4BF4-99F9-B1BA1142497F}"/>
              </a:ext>
            </a:extLst>
          </p:cNvPr>
          <p:cNvSpPr/>
          <p:nvPr userDrawn="1"/>
        </p:nvSpPr>
        <p:spPr>
          <a:xfrm>
            <a:off x="0" y="6792685"/>
            <a:ext cx="12192000" cy="653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10381459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DBAAB49C-82D6-462D-8630-09F94CD9C293}"/>
              </a:ext>
            </a:extLst>
          </p:cNvPr>
          <p:cNvSpPr/>
          <p:nvPr userDrawn="1"/>
        </p:nvSpPr>
        <p:spPr>
          <a:xfrm>
            <a:off x="0" y="1"/>
            <a:ext cx="12192000" cy="653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Rectangle: Rounded Corners 3">
            <a:extLst>
              <a:ext uri="{FF2B5EF4-FFF2-40B4-BE49-F238E27FC236}">
                <a16:creationId xmlns:a16="http://schemas.microsoft.com/office/drawing/2014/main" xmlns="" id="{28D265AB-C1BD-4CEB-AE14-D0E6C976BF8A}"/>
              </a:ext>
            </a:extLst>
          </p:cNvPr>
          <p:cNvSpPr/>
          <p:nvPr userDrawn="1"/>
        </p:nvSpPr>
        <p:spPr>
          <a:xfrm>
            <a:off x="722812" y="291737"/>
            <a:ext cx="10519955" cy="772019"/>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 Placeholder 9">
            <a:extLst>
              <a:ext uri="{FF2B5EF4-FFF2-40B4-BE49-F238E27FC236}">
                <a16:creationId xmlns:a16="http://schemas.microsoft.com/office/drawing/2014/main" xmlns="" id="{373C4845-8216-4B2A-A66E-536E74678B59}"/>
              </a:ext>
            </a:extLst>
          </p:cNvPr>
          <p:cNvSpPr>
            <a:spLocks noGrp="1"/>
          </p:cNvSpPr>
          <p:nvPr>
            <p:ph type="body" sz="quarter" idx="10" hasCustomPrompt="1"/>
          </p:nvPr>
        </p:nvSpPr>
        <p:spPr>
          <a:xfrm>
            <a:off x="323530" y="339510"/>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
        <p:nvSpPr>
          <p:cNvPr id="6" name="Rectangle 5">
            <a:extLst>
              <a:ext uri="{FF2B5EF4-FFF2-40B4-BE49-F238E27FC236}">
                <a16:creationId xmlns:a16="http://schemas.microsoft.com/office/drawing/2014/main" xmlns="" id="{CFF96AC6-9B82-47F8-82E6-EA6FB9EA9653}"/>
              </a:ext>
            </a:extLst>
          </p:cNvPr>
          <p:cNvSpPr/>
          <p:nvPr userDrawn="1"/>
        </p:nvSpPr>
        <p:spPr>
          <a:xfrm>
            <a:off x="0" y="6792685"/>
            <a:ext cx="12192000" cy="653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2672881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2932258584"/>
      </p:ext>
    </p:extLst>
  </p:cSld>
  <p:clrMapOvr>
    <a:masterClrMapping/>
  </p:clrMapOvr>
  <p:transition advClick="0" advTm="0">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11929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Imag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17420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ontents slide layout">
    <p:bg>
      <p:bgPr>
        <a:solidFill>
          <a:schemeClr val="accent1"/>
        </a:soli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30" y="339510"/>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
        <p:nvSpPr>
          <p:cNvPr id="4" name="Freeform 44">
            <a:extLst>
              <a:ext uri="{FF2B5EF4-FFF2-40B4-BE49-F238E27FC236}">
                <a16:creationId xmlns:a16="http://schemas.microsoft.com/office/drawing/2014/main" xmlns="" id="{C07FBD2D-6A89-414D-85F9-7BB69D5020BD}"/>
              </a:ext>
            </a:extLst>
          </p:cNvPr>
          <p:cNvSpPr>
            <a:spLocks noChangeAspect="1"/>
          </p:cNvSpPr>
          <p:nvPr/>
        </p:nvSpPr>
        <p:spPr>
          <a:xfrm>
            <a:off x="8608026" y="1457403"/>
            <a:ext cx="2915575" cy="1570864"/>
          </a:xfrm>
          <a:custGeom>
            <a:avLst/>
            <a:gdLst>
              <a:gd name="connsiteX0" fmla="*/ 759126 w 2031627"/>
              <a:gd name="connsiteY0" fmla="*/ 175 h 1094607"/>
              <a:gd name="connsiteX1" fmla="*/ 1202563 w 2031627"/>
              <a:gd name="connsiteY1" fmla="*/ 233386 h 1094607"/>
              <a:gd name="connsiteX2" fmla="*/ 1517075 w 2031627"/>
              <a:gd name="connsiteY2" fmla="*/ 223857 h 1094607"/>
              <a:gd name="connsiteX3" fmla="*/ 1636027 w 2031627"/>
              <a:gd name="connsiteY3" fmla="*/ 467173 h 1094607"/>
              <a:gd name="connsiteX4" fmla="*/ 1993043 w 2031627"/>
              <a:gd name="connsiteY4" fmla="*/ 605752 h 1094607"/>
              <a:gd name="connsiteX5" fmla="*/ 1981034 w 2031627"/>
              <a:gd name="connsiteY5" fmla="*/ 927342 h 1094607"/>
              <a:gd name="connsiteX6" fmla="*/ 1635570 w 2031627"/>
              <a:gd name="connsiteY6" fmla="*/ 1094607 h 1094607"/>
              <a:gd name="connsiteX7" fmla="*/ 417697 w 2031627"/>
              <a:gd name="connsiteY7" fmla="*/ 1091009 h 1094607"/>
              <a:gd name="connsiteX8" fmla="*/ 4450 w 2031627"/>
              <a:gd name="connsiteY8" fmla="*/ 817631 h 1094607"/>
              <a:gd name="connsiteX9" fmla="*/ 298401 w 2031627"/>
              <a:gd name="connsiteY9" fmla="*/ 448930 h 1094607"/>
              <a:gd name="connsiteX10" fmla="*/ 704111 w 2031627"/>
              <a:gd name="connsiteY10" fmla="*/ 3572 h 1094607"/>
              <a:gd name="connsiteX11" fmla="*/ 759126 w 2031627"/>
              <a:gd name="connsiteY11" fmla="*/ 175 h 109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1627" h="1094607">
                <a:moveTo>
                  <a:pt x="759126" y="175"/>
                </a:moveTo>
                <a:cubicBezTo>
                  <a:pt x="1025636" y="-5883"/>
                  <a:pt x="1164300" y="146830"/>
                  <a:pt x="1202563" y="233386"/>
                </a:cubicBezTo>
                <a:cubicBezTo>
                  <a:pt x="1282888" y="192395"/>
                  <a:pt x="1410516" y="166317"/>
                  <a:pt x="1517075" y="223857"/>
                </a:cubicBezTo>
                <a:cubicBezTo>
                  <a:pt x="1603843" y="265350"/>
                  <a:pt x="1655398" y="364274"/>
                  <a:pt x="1636027" y="467173"/>
                </a:cubicBezTo>
                <a:cubicBezTo>
                  <a:pt x="1818665" y="436910"/>
                  <a:pt x="1962089" y="552744"/>
                  <a:pt x="1993043" y="605752"/>
                </a:cubicBezTo>
                <a:cubicBezTo>
                  <a:pt x="2033585" y="679331"/>
                  <a:pt x="2059020" y="824827"/>
                  <a:pt x="1981034" y="927342"/>
                </a:cubicBezTo>
                <a:cubicBezTo>
                  <a:pt x="1895034" y="1028063"/>
                  <a:pt x="1787166" y="1085614"/>
                  <a:pt x="1635570" y="1094607"/>
                </a:cubicBezTo>
                <a:lnTo>
                  <a:pt x="417697" y="1091009"/>
                </a:lnTo>
                <a:cubicBezTo>
                  <a:pt x="190851" y="1097978"/>
                  <a:pt x="45994" y="1027462"/>
                  <a:pt x="4450" y="817631"/>
                </a:cubicBezTo>
                <a:cubicBezTo>
                  <a:pt x="-12314" y="719312"/>
                  <a:pt x="4831" y="512100"/>
                  <a:pt x="298401" y="448930"/>
                </a:cubicBezTo>
                <a:cubicBezTo>
                  <a:pt x="297213" y="309047"/>
                  <a:pt x="387539" y="53920"/>
                  <a:pt x="704111" y="3572"/>
                </a:cubicBezTo>
                <a:cubicBezTo>
                  <a:pt x="723022" y="1690"/>
                  <a:pt x="741358" y="579"/>
                  <a:pt x="759126" y="175"/>
                </a:cubicBezTo>
                <a:close/>
              </a:path>
            </a:pathLst>
          </a:custGeom>
          <a:solidFill>
            <a:schemeClr val="bg1"/>
          </a:solidFill>
          <a:ln w="889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tx1"/>
              </a:solidFill>
            </a:endParaRPr>
          </a:p>
        </p:txBody>
      </p:sp>
      <p:sp>
        <p:nvSpPr>
          <p:cNvPr id="7" name="Freeform 44">
            <a:extLst>
              <a:ext uri="{FF2B5EF4-FFF2-40B4-BE49-F238E27FC236}">
                <a16:creationId xmlns:a16="http://schemas.microsoft.com/office/drawing/2014/main" xmlns="" id="{B11ECC53-3D93-4507-89DA-7C96C5F98371}"/>
              </a:ext>
            </a:extLst>
          </p:cNvPr>
          <p:cNvSpPr>
            <a:spLocks noChangeAspect="1"/>
          </p:cNvSpPr>
          <p:nvPr userDrawn="1"/>
        </p:nvSpPr>
        <p:spPr>
          <a:xfrm flipH="1">
            <a:off x="681574" y="2390853"/>
            <a:ext cx="2915575" cy="1570864"/>
          </a:xfrm>
          <a:custGeom>
            <a:avLst/>
            <a:gdLst>
              <a:gd name="connsiteX0" fmla="*/ 759126 w 2031627"/>
              <a:gd name="connsiteY0" fmla="*/ 175 h 1094607"/>
              <a:gd name="connsiteX1" fmla="*/ 1202563 w 2031627"/>
              <a:gd name="connsiteY1" fmla="*/ 233386 h 1094607"/>
              <a:gd name="connsiteX2" fmla="*/ 1517075 w 2031627"/>
              <a:gd name="connsiteY2" fmla="*/ 223857 h 1094607"/>
              <a:gd name="connsiteX3" fmla="*/ 1636027 w 2031627"/>
              <a:gd name="connsiteY3" fmla="*/ 467173 h 1094607"/>
              <a:gd name="connsiteX4" fmla="*/ 1993043 w 2031627"/>
              <a:gd name="connsiteY4" fmla="*/ 605752 h 1094607"/>
              <a:gd name="connsiteX5" fmla="*/ 1981034 w 2031627"/>
              <a:gd name="connsiteY5" fmla="*/ 927342 h 1094607"/>
              <a:gd name="connsiteX6" fmla="*/ 1635570 w 2031627"/>
              <a:gd name="connsiteY6" fmla="*/ 1094607 h 1094607"/>
              <a:gd name="connsiteX7" fmla="*/ 417697 w 2031627"/>
              <a:gd name="connsiteY7" fmla="*/ 1091009 h 1094607"/>
              <a:gd name="connsiteX8" fmla="*/ 4450 w 2031627"/>
              <a:gd name="connsiteY8" fmla="*/ 817631 h 1094607"/>
              <a:gd name="connsiteX9" fmla="*/ 298401 w 2031627"/>
              <a:gd name="connsiteY9" fmla="*/ 448930 h 1094607"/>
              <a:gd name="connsiteX10" fmla="*/ 704111 w 2031627"/>
              <a:gd name="connsiteY10" fmla="*/ 3572 h 1094607"/>
              <a:gd name="connsiteX11" fmla="*/ 759126 w 2031627"/>
              <a:gd name="connsiteY11" fmla="*/ 175 h 109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1627" h="1094607">
                <a:moveTo>
                  <a:pt x="759126" y="175"/>
                </a:moveTo>
                <a:cubicBezTo>
                  <a:pt x="1025636" y="-5883"/>
                  <a:pt x="1164300" y="146830"/>
                  <a:pt x="1202563" y="233386"/>
                </a:cubicBezTo>
                <a:cubicBezTo>
                  <a:pt x="1282888" y="192395"/>
                  <a:pt x="1410516" y="166317"/>
                  <a:pt x="1517075" y="223857"/>
                </a:cubicBezTo>
                <a:cubicBezTo>
                  <a:pt x="1603843" y="265350"/>
                  <a:pt x="1655398" y="364274"/>
                  <a:pt x="1636027" y="467173"/>
                </a:cubicBezTo>
                <a:cubicBezTo>
                  <a:pt x="1818665" y="436910"/>
                  <a:pt x="1962089" y="552744"/>
                  <a:pt x="1993043" y="605752"/>
                </a:cubicBezTo>
                <a:cubicBezTo>
                  <a:pt x="2033585" y="679331"/>
                  <a:pt x="2059020" y="824827"/>
                  <a:pt x="1981034" y="927342"/>
                </a:cubicBezTo>
                <a:cubicBezTo>
                  <a:pt x="1895034" y="1028063"/>
                  <a:pt x="1787166" y="1085614"/>
                  <a:pt x="1635570" y="1094607"/>
                </a:cubicBezTo>
                <a:lnTo>
                  <a:pt x="417697" y="1091009"/>
                </a:lnTo>
                <a:cubicBezTo>
                  <a:pt x="190851" y="1097978"/>
                  <a:pt x="45994" y="1027462"/>
                  <a:pt x="4450" y="817631"/>
                </a:cubicBezTo>
                <a:cubicBezTo>
                  <a:pt x="-12314" y="719312"/>
                  <a:pt x="4831" y="512100"/>
                  <a:pt x="298401" y="448930"/>
                </a:cubicBezTo>
                <a:cubicBezTo>
                  <a:pt x="297213" y="309047"/>
                  <a:pt x="387539" y="53920"/>
                  <a:pt x="704111" y="3572"/>
                </a:cubicBezTo>
                <a:cubicBezTo>
                  <a:pt x="723022" y="1690"/>
                  <a:pt x="741358" y="579"/>
                  <a:pt x="759126" y="175"/>
                </a:cubicBezTo>
                <a:close/>
              </a:path>
            </a:pathLst>
          </a:custGeom>
          <a:solidFill>
            <a:schemeClr val="bg1"/>
          </a:solidFill>
          <a:ln w="889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tx1"/>
              </a:solidFill>
            </a:endParaRPr>
          </a:p>
        </p:txBody>
      </p:sp>
      <p:sp>
        <p:nvSpPr>
          <p:cNvPr id="6" name="그림 개체 틀 2">
            <a:extLst>
              <a:ext uri="{FF2B5EF4-FFF2-40B4-BE49-F238E27FC236}">
                <a16:creationId xmlns:a16="http://schemas.microsoft.com/office/drawing/2014/main" xmlns="" id="{5B2F270D-6127-4230-AAA0-00D1740544F6}"/>
              </a:ext>
            </a:extLst>
          </p:cNvPr>
          <p:cNvSpPr>
            <a:spLocks noGrp="1"/>
          </p:cNvSpPr>
          <p:nvPr>
            <p:ph type="pic" sz="quarter" idx="59" hasCustomPrompt="1"/>
          </p:nvPr>
        </p:nvSpPr>
        <p:spPr>
          <a:xfrm>
            <a:off x="1811890" y="2529655"/>
            <a:ext cx="1293260" cy="1293260"/>
          </a:xfrm>
          <a:prstGeom prst="ellipse">
            <a:avLst/>
          </a:prstGeom>
          <a:solidFill>
            <a:schemeClr val="bg1">
              <a:lumMod val="8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8" name="그림 개체 틀 2">
            <a:extLst>
              <a:ext uri="{FF2B5EF4-FFF2-40B4-BE49-F238E27FC236}">
                <a16:creationId xmlns:a16="http://schemas.microsoft.com/office/drawing/2014/main" xmlns="" id="{1FCAD4D1-1D22-4C76-A670-F8AC37A106D2}"/>
              </a:ext>
            </a:extLst>
          </p:cNvPr>
          <p:cNvSpPr>
            <a:spLocks noGrp="1"/>
          </p:cNvSpPr>
          <p:nvPr>
            <p:ph type="pic" sz="quarter" idx="60" hasCustomPrompt="1"/>
          </p:nvPr>
        </p:nvSpPr>
        <p:spPr>
          <a:xfrm>
            <a:off x="9117566" y="1596206"/>
            <a:ext cx="1293260" cy="1293260"/>
          </a:xfrm>
          <a:prstGeom prst="ellipse">
            <a:avLst/>
          </a:prstGeom>
          <a:solidFill>
            <a:schemeClr val="bg1">
              <a:lumMod val="8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9" name="Freeform 44">
            <a:extLst>
              <a:ext uri="{FF2B5EF4-FFF2-40B4-BE49-F238E27FC236}">
                <a16:creationId xmlns:a16="http://schemas.microsoft.com/office/drawing/2014/main" xmlns="" id="{C3AF9648-F60B-452B-86AC-AB13E224D3FD}"/>
              </a:ext>
            </a:extLst>
          </p:cNvPr>
          <p:cNvSpPr>
            <a:spLocks noChangeAspect="1"/>
          </p:cNvSpPr>
          <p:nvPr userDrawn="1"/>
        </p:nvSpPr>
        <p:spPr>
          <a:xfrm>
            <a:off x="4705886" y="4314903"/>
            <a:ext cx="2915575" cy="1570864"/>
          </a:xfrm>
          <a:custGeom>
            <a:avLst/>
            <a:gdLst>
              <a:gd name="connsiteX0" fmla="*/ 759126 w 2031627"/>
              <a:gd name="connsiteY0" fmla="*/ 175 h 1094607"/>
              <a:gd name="connsiteX1" fmla="*/ 1202563 w 2031627"/>
              <a:gd name="connsiteY1" fmla="*/ 233386 h 1094607"/>
              <a:gd name="connsiteX2" fmla="*/ 1517075 w 2031627"/>
              <a:gd name="connsiteY2" fmla="*/ 223857 h 1094607"/>
              <a:gd name="connsiteX3" fmla="*/ 1636027 w 2031627"/>
              <a:gd name="connsiteY3" fmla="*/ 467173 h 1094607"/>
              <a:gd name="connsiteX4" fmla="*/ 1993043 w 2031627"/>
              <a:gd name="connsiteY4" fmla="*/ 605752 h 1094607"/>
              <a:gd name="connsiteX5" fmla="*/ 1981034 w 2031627"/>
              <a:gd name="connsiteY5" fmla="*/ 927342 h 1094607"/>
              <a:gd name="connsiteX6" fmla="*/ 1635570 w 2031627"/>
              <a:gd name="connsiteY6" fmla="*/ 1094607 h 1094607"/>
              <a:gd name="connsiteX7" fmla="*/ 417697 w 2031627"/>
              <a:gd name="connsiteY7" fmla="*/ 1091009 h 1094607"/>
              <a:gd name="connsiteX8" fmla="*/ 4450 w 2031627"/>
              <a:gd name="connsiteY8" fmla="*/ 817631 h 1094607"/>
              <a:gd name="connsiteX9" fmla="*/ 298401 w 2031627"/>
              <a:gd name="connsiteY9" fmla="*/ 448930 h 1094607"/>
              <a:gd name="connsiteX10" fmla="*/ 704111 w 2031627"/>
              <a:gd name="connsiteY10" fmla="*/ 3572 h 1094607"/>
              <a:gd name="connsiteX11" fmla="*/ 759126 w 2031627"/>
              <a:gd name="connsiteY11" fmla="*/ 175 h 109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1627" h="1094607">
                <a:moveTo>
                  <a:pt x="759126" y="175"/>
                </a:moveTo>
                <a:cubicBezTo>
                  <a:pt x="1025636" y="-5883"/>
                  <a:pt x="1164300" y="146830"/>
                  <a:pt x="1202563" y="233386"/>
                </a:cubicBezTo>
                <a:cubicBezTo>
                  <a:pt x="1282888" y="192395"/>
                  <a:pt x="1410516" y="166317"/>
                  <a:pt x="1517075" y="223857"/>
                </a:cubicBezTo>
                <a:cubicBezTo>
                  <a:pt x="1603843" y="265350"/>
                  <a:pt x="1655398" y="364274"/>
                  <a:pt x="1636027" y="467173"/>
                </a:cubicBezTo>
                <a:cubicBezTo>
                  <a:pt x="1818665" y="436910"/>
                  <a:pt x="1962089" y="552744"/>
                  <a:pt x="1993043" y="605752"/>
                </a:cubicBezTo>
                <a:cubicBezTo>
                  <a:pt x="2033585" y="679331"/>
                  <a:pt x="2059020" y="824827"/>
                  <a:pt x="1981034" y="927342"/>
                </a:cubicBezTo>
                <a:cubicBezTo>
                  <a:pt x="1895034" y="1028063"/>
                  <a:pt x="1787166" y="1085614"/>
                  <a:pt x="1635570" y="1094607"/>
                </a:cubicBezTo>
                <a:lnTo>
                  <a:pt x="417697" y="1091009"/>
                </a:lnTo>
                <a:cubicBezTo>
                  <a:pt x="190851" y="1097978"/>
                  <a:pt x="45994" y="1027462"/>
                  <a:pt x="4450" y="817631"/>
                </a:cubicBezTo>
                <a:cubicBezTo>
                  <a:pt x="-12314" y="719312"/>
                  <a:pt x="4831" y="512100"/>
                  <a:pt x="298401" y="448930"/>
                </a:cubicBezTo>
                <a:cubicBezTo>
                  <a:pt x="297213" y="309047"/>
                  <a:pt x="387539" y="53920"/>
                  <a:pt x="704111" y="3572"/>
                </a:cubicBezTo>
                <a:cubicBezTo>
                  <a:pt x="723022" y="1690"/>
                  <a:pt x="741358" y="579"/>
                  <a:pt x="759126" y="175"/>
                </a:cubicBezTo>
                <a:close/>
              </a:path>
            </a:pathLst>
          </a:custGeom>
          <a:solidFill>
            <a:schemeClr val="bg1"/>
          </a:solidFill>
          <a:ln w="889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tx1"/>
              </a:solidFill>
            </a:endParaRPr>
          </a:p>
        </p:txBody>
      </p:sp>
      <p:sp>
        <p:nvSpPr>
          <p:cNvPr id="10" name="그림 개체 틀 2">
            <a:extLst>
              <a:ext uri="{FF2B5EF4-FFF2-40B4-BE49-F238E27FC236}">
                <a16:creationId xmlns:a16="http://schemas.microsoft.com/office/drawing/2014/main" xmlns="" id="{ADE84C9C-AE4C-4919-85E3-27955132D9EC}"/>
              </a:ext>
            </a:extLst>
          </p:cNvPr>
          <p:cNvSpPr>
            <a:spLocks noGrp="1"/>
          </p:cNvSpPr>
          <p:nvPr>
            <p:ph type="pic" sz="quarter" idx="61" hasCustomPrompt="1"/>
          </p:nvPr>
        </p:nvSpPr>
        <p:spPr>
          <a:xfrm>
            <a:off x="5202791" y="4453706"/>
            <a:ext cx="1293260" cy="1293260"/>
          </a:xfrm>
          <a:prstGeom prst="ellipse">
            <a:avLst/>
          </a:prstGeom>
          <a:solidFill>
            <a:schemeClr val="bg1">
              <a:lumMod val="8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Tree>
    <p:extLst>
      <p:ext uri="{BB962C8B-B14F-4D97-AF65-F5344CB8AC3E}">
        <p14:creationId xmlns:p14="http://schemas.microsoft.com/office/powerpoint/2010/main" val="31386563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Image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xmlns="" id="{AB178950-6460-489A-86E8-DA7944855983}"/>
              </a:ext>
            </a:extLst>
          </p:cNvPr>
          <p:cNvSpPr>
            <a:spLocks noGrp="1"/>
          </p:cNvSpPr>
          <p:nvPr>
            <p:ph type="pic" sz="quarter" idx="46" hasCustomPrompt="1"/>
          </p:nvPr>
        </p:nvSpPr>
        <p:spPr>
          <a:xfrm>
            <a:off x="1875634" y="1819077"/>
            <a:ext cx="9593277" cy="2645996"/>
          </a:xfrm>
          <a:custGeom>
            <a:avLst/>
            <a:gdLst>
              <a:gd name="connsiteX0" fmla="*/ 0 w 6913722"/>
              <a:gd name="connsiteY0" fmla="*/ 0 h 1800200"/>
              <a:gd name="connsiteX1" fmla="*/ 6913722 w 6913722"/>
              <a:gd name="connsiteY1" fmla="*/ 0 h 1800200"/>
              <a:gd name="connsiteX2" fmla="*/ 6913722 w 6913722"/>
              <a:gd name="connsiteY2" fmla="*/ 1800200 h 1800200"/>
              <a:gd name="connsiteX3" fmla="*/ 0 w 6913722"/>
              <a:gd name="connsiteY3" fmla="*/ 1800200 h 1800200"/>
              <a:gd name="connsiteX4" fmla="*/ 0 w 6913722"/>
              <a:gd name="connsiteY4" fmla="*/ 0 h 1800200"/>
              <a:gd name="connsiteX0" fmla="*/ 0 w 6913722"/>
              <a:gd name="connsiteY0" fmla="*/ 0 h 1800200"/>
              <a:gd name="connsiteX1" fmla="*/ 6913722 w 6913722"/>
              <a:gd name="connsiteY1" fmla="*/ 0 h 1800200"/>
              <a:gd name="connsiteX2" fmla="*/ 6913722 w 6913722"/>
              <a:gd name="connsiteY2" fmla="*/ 1800200 h 1800200"/>
              <a:gd name="connsiteX3" fmla="*/ 1103257 w 6913722"/>
              <a:gd name="connsiteY3" fmla="*/ 1791789 h 1800200"/>
              <a:gd name="connsiteX4" fmla="*/ 0 w 6913722"/>
              <a:gd name="connsiteY4" fmla="*/ 1800200 h 1800200"/>
              <a:gd name="connsiteX5" fmla="*/ 0 w 6913722"/>
              <a:gd name="connsiteY5" fmla="*/ 0 h 1800200"/>
              <a:gd name="connsiteX0" fmla="*/ 0 w 6913722"/>
              <a:gd name="connsiteY0" fmla="*/ 0 h 1800200"/>
              <a:gd name="connsiteX1" fmla="*/ 6913722 w 6913722"/>
              <a:gd name="connsiteY1" fmla="*/ 0 h 1800200"/>
              <a:gd name="connsiteX2" fmla="*/ 6913722 w 6913722"/>
              <a:gd name="connsiteY2" fmla="*/ 1800200 h 1800200"/>
              <a:gd name="connsiteX3" fmla="*/ 1489151 w 6913722"/>
              <a:gd name="connsiteY3" fmla="*/ 1800178 h 1800200"/>
              <a:gd name="connsiteX4" fmla="*/ 1103257 w 6913722"/>
              <a:gd name="connsiteY4" fmla="*/ 1791789 h 1800200"/>
              <a:gd name="connsiteX5" fmla="*/ 0 w 6913722"/>
              <a:gd name="connsiteY5" fmla="*/ 1800200 h 1800200"/>
              <a:gd name="connsiteX6" fmla="*/ 0 w 6913722"/>
              <a:gd name="connsiteY6" fmla="*/ 0 h 1800200"/>
              <a:gd name="connsiteX0" fmla="*/ 0 w 6913722"/>
              <a:gd name="connsiteY0" fmla="*/ 0 h 1800200"/>
              <a:gd name="connsiteX1" fmla="*/ 6913722 w 6913722"/>
              <a:gd name="connsiteY1" fmla="*/ 0 h 1800200"/>
              <a:gd name="connsiteX2" fmla="*/ 6913722 w 6913722"/>
              <a:gd name="connsiteY2" fmla="*/ 1800200 h 1800200"/>
              <a:gd name="connsiteX3" fmla="*/ 1489151 w 6913722"/>
              <a:gd name="connsiteY3" fmla="*/ 1800178 h 1800200"/>
              <a:gd name="connsiteX4" fmla="*/ 1287815 w 6913722"/>
              <a:gd name="connsiteY4" fmla="*/ 1791789 h 1800200"/>
              <a:gd name="connsiteX5" fmla="*/ 1103257 w 6913722"/>
              <a:gd name="connsiteY5" fmla="*/ 1791789 h 1800200"/>
              <a:gd name="connsiteX6" fmla="*/ 0 w 6913722"/>
              <a:gd name="connsiteY6" fmla="*/ 1800200 h 1800200"/>
              <a:gd name="connsiteX7" fmla="*/ 0 w 6913722"/>
              <a:gd name="connsiteY7" fmla="*/ 0 h 1800200"/>
              <a:gd name="connsiteX0" fmla="*/ 0 w 6913722"/>
              <a:gd name="connsiteY0" fmla="*/ 0 h 1951179"/>
              <a:gd name="connsiteX1" fmla="*/ 6913722 w 6913722"/>
              <a:gd name="connsiteY1" fmla="*/ 0 h 1951179"/>
              <a:gd name="connsiteX2" fmla="*/ 6913722 w 6913722"/>
              <a:gd name="connsiteY2" fmla="*/ 1800200 h 1951179"/>
              <a:gd name="connsiteX3" fmla="*/ 1489151 w 6913722"/>
              <a:gd name="connsiteY3" fmla="*/ 1800178 h 1951179"/>
              <a:gd name="connsiteX4" fmla="*/ 1296204 w 6913722"/>
              <a:gd name="connsiteY4" fmla="*/ 1951179 h 1951179"/>
              <a:gd name="connsiteX5" fmla="*/ 1103257 w 6913722"/>
              <a:gd name="connsiteY5" fmla="*/ 1791789 h 1951179"/>
              <a:gd name="connsiteX6" fmla="*/ 0 w 6913722"/>
              <a:gd name="connsiteY6" fmla="*/ 1800200 h 1951179"/>
              <a:gd name="connsiteX7" fmla="*/ 0 w 6913722"/>
              <a:gd name="connsiteY7" fmla="*/ 0 h 1951179"/>
              <a:gd name="connsiteX0" fmla="*/ 0 w 6913722"/>
              <a:gd name="connsiteY0" fmla="*/ 0 h 2002718"/>
              <a:gd name="connsiteX1" fmla="*/ 6913722 w 6913722"/>
              <a:gd name="connsiteY1" fmla="*/ 0 h 2002718"/>
              <a:gd name="connsiteX2" fmla="*/ 6913722 w 6913722"/>
              <a:gd name="connsiteY2" fmla="*/ 1800200 h 2002718"/>
              <a:gd name="connsiteX3" fmla="*/ 1489151 w 6913722"/>
              <a:gd name="connsiteY3" fmla="*/ 1800178 h 2002718"/>
              <a:gd name="connsiteX4" fmla="*/ 1303214 w 6913722"/>
              <a:gd name="connsiteY4" fmla="*/ 2002718 h 2002718"/>
              <a:gd name="connsiteX5" fmla="*/ 1103257 w 6913722"/>
              <a:gd name="connsiteY5" fmla="*/ 1791789 h 2002718"/>
              <a:gd name="connsiteX6" fmla="*/ 0 w 6913722"/>
              <a:gd name="connsiteY6" fmla="*/ 1800200 h 2002718"/>
              <a:gd name="connsiteX7" fmla="*/ 0 w 6913722"/>
              <a:gd name="connsiteY7" fmla="*/ 0 h 2002718"/>
              <a:gd name="connsiteX0" fmla="*/ 0 w 6913722"/>
              <a:gd name="connsiteY0" fmla="*/ 0 h 2002718"/>
              <a:gd name="connsiteX1" fmla="*/ 6913722 w 6913722"/>
              <a:gd name="connsiteY1" fmla="*/ 0 h 2002718"/>
              <a:gd name="connsiteX2" fmla="*/ 6913722 w 6913722"/>
              <a:gd name="connsiteY2" fmla="*/ 1800200 h 2002718"/>
              <a:gd name="connsiteX3" fmla="*/ 1489151 w 6913722"/>
              <a:gd name="connsiteY3" fmla="*/ 1800178 h 2002718"/>
              <a:gd name="connsiteX4" fmla="*/ 1289193 w 6913722"/>
              <a:gd name="connsiteY4" fmla="*/ 2002718 h 2002718"/>
              <a:gd name="connsiteX5" fmla="*/ 1103257 w 6913722"/>
              <a:gd name="connsiteY5" fmla="*/ 1791789 h 2002718"/>
              <a:gd name="connsiteX6" fmla="*/ 0 w 6913722"/>
              <a:gd name="connsiteY6" fmla="*/ 1800200 h 2002718"/>
              <a:gd name="connsiteX7" fmla="*/ 0 w 6913722"/>
              <a:gd name="connsiteY7" fmla="*/ 0 h 200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13722" h="2002718">
                <a:moveTo>
                  <a:pt x="0" y="0"/>
                </a:moveTo>
                <a:lnTo>
                  <a:pt x="6913722" y="0"/>
                </a:lnTo>
                <a:lnTo>
                  <a:pt x="6913722" y="1800200"/>
                </a:lnTo>
                <a:lnTo>
                  <a:pt x="1489151" y="1800178"/>
                </a:lnTo>
                <a:lnTo>
                  <a:pt x="1289193" y="2002718"/>
                </a:lnTo>
                <a:lnTo>
                  <a:pt x="1103257" y="1791789"/>
                </a:lnTo>
                <a:lnTo>
                  <a:pt x="0" y="1800200"/>
                </a:lnTo>
                <a:lnTo>
                  <a:pt x="0" y="0"/>
                </a:ln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ko-KR" altLang="en-US" sz="1200" dirty="0">
                <a:solidFill>
                  <a:schemeClr val="tx1">
                    <a:lumMod val="75000"/>
                    <a:lumOff val="2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ko-KR" dirty="0"/>
              <a:t>Place Your Picture Here And Send To Back</a:t>
            </a:r>
            <a:endParaRPr lang="ko-KR" altLang="en-US" dirty="0"/>
          </a:p>
        </p:txBody>
      </p:sp>
      <p:sp>
        <p:nvSpPr>
          <p:cNvPr id="3" name="Rectangle 2">
            <a:extLst>
              <a:ext uri="{FF2B5EF4-FFF2-40B4-BE49-F238E27FC236}">
                <a16:creationId xmlns:a16="http://schemas.microsoft.com/office/drawing/2014/main" xmlns="" id="{D50AE06E-08A3-48B7-8322-CE3798623A8B}"/>
              </a:ext>
            </a:extLst>
          </p:cNvPr>
          <p:cNvSpPr/>
          <p:nvPr userDrawn="1"/>
        </p:nvSpPr>
        <p:spPr>
          <a:xfrm>
            <a:off x="0" y="1819078"/>
            <a:ext cx="1875635" cy="2389975"/>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4" name="그림 개체 틀 2">
            <a:extLst>
              <a:ext uri="{FF2B5EF4-FFF2-40B4-BE49-F238E27FC236}">
                <a16:creationId xmlns:a16="http://schemas.microsoft.com/office/drawing/2014/main" xmlns="" id="{A708D5EC-6A83-4792-81FB-2ECCB0ABE2A2}"/>
              </a:ext>
            </a:extLst>
          </p:cNvPr>
          <p:cNvSpPr>
            <a:spLocks noGrp="1"/>
          </p:cNvSpPr>
          <p:nvPr>
            <p:ph type="pic" sz="quarter" idx="58" hasCustomPrompt="1"/>
          </p:nvPr>
        </p:nvSpPr>
        <p:spPr>
          <a:xfrm>
            <a:off x="9615414" y="4396979"/>
            <a:ext cx="1853497" cy="167044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5" name="그림 개체 틀 2">
            <a:extLst>
              <a:ext uri="{FF2B5EF4-FFF2-40B4-BE49-F238E27FC236}">
                <a16:creationId xmlns:a16="http://schemas.microsoft.com/office/drawing/2014/main" xmlns="" id="{DD53BE75-DFE8-4D1E-89D4-0824C71EED78}"/>
              </a:ext>
            </a:extLst>
          </p:cNvPr>
          <p:cNvSpPr>
            <a:spLocks noGrp="1"/>
          </p:cNvSpPr>
          <p:nvPr>
            <p:ph type="pic" sz="quarter" idx="59" hasCustomPrompt="1"/>
          </p:nvPr>
        </p:nvSpPr>
        <p:spPr>
          <a:xfrm>
            <a:off x="7570713" y="4396979"/>
            <a:ext cx="1853497" cy="167044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6" name="Text Placeholder 9">
            <a:extLst>
              <a:ext uri="{FF2B5EF4-FFF2-40B4-BE49-F238E27FC236}">
                <a16:creationId xmlns:a16="http://schemas.microsoft.com/office/drawing/2014/main" xmlns="" id="{93642239-33D4-4D2F-AC90-7781FC846D6F}"/>
              </a:ext>
            </a:extLst>
          </p:cNvPr>
          <p:cNvSpPr>
            <a:spLocks noGrp="1"/>
          </p:cNvSpPr>
          <p:nvPr>
            <p:ph type="body" sz="quarter" idx="16" hasCustomPrompt="1"/>
          </p:nvPr>
        </p:nvSpPr>
        <p:spPr>
          <a:xfrm>
            <a:off x="323530" y="339510"/>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0660744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Image slide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xmlns="" id="{3723FA40-FCE6-4B16-AF36-281B510020EB}"/>
              </a:ext>
            </a:extLst>
          </p:cNvPr>
          <p:cNvSpPr>
            <a:spLocks noGrp="1"/>
          </p:cNvSpPr>
          <p:nvPr>
            <p:ph type="pic" sz="quarter" idx="42" hasCustomPrompt="1"/>
          </p:nvPr>
        </p:nvSpPr>
        <p:spPr>
          <a:xfrm>
            <a:off x="733463" y="1792600"/>
            <a:ext cx="1800000" cy="1008000"/>
          </a:xfrm>
          <a:prstGeom prst="roundRect">
            <a:avLst>
              <a:gd name="adj" fmla="val 7223"/>
            </a:avLst>
          </a:prstGeom>
          <a:solidFill>
            <a:schemeClr val="bg1">
              <a:lumMod val="95000"/>
            </a:schemeClr>
          </a:solidFill>
        </p:spPr>
        <p:txBody>
          <a:bodyPr anchor="ctr"/>
          <a:lstStyle>
            <a:lvl1pPr marL="0" marR="0" indent="0" algn="ctr" defTabSz="914377" rtl="0" eaLnBrk="1" fontAlgn="auto" latinLnBrk="0" hangingPunct="1">
              <a:lnSpc>
                <a:spcPct val="100000"/>
              </a:lnSpc>
              <a:spcBef>
                <a:spcPct val="20000"/>
              </a:spcBef>
              <a:spcAft>
                <a:spcPts val="0"/>
              </a:spcAft>
              <a:buClrTx/>
              <a:buSzTx/>
              <a:buFont typeface="Arial" pitchFamily="34" charset="0"/>
              <a:buNone/>
              <a:tabLst/>
              <a:defRPr sz="1200"/>
            </a:lvl1pPr>
          </a:lstStyle>
          <a:p>
            <a:pPr marL="0" lvl="0" algn="ctr"/>
            <a:r>
              <a:rPr lang="en-US" altLang="ko-KR" dirty="0"/>
              <a:t>Place Your Picture Here</a:t>
            </a:r>
            <a:endParaRPr lang="ko-KR" altLang="en-US" dirty="0"/>
          </a:p>
        </p:txBody>
      </p:sp>
      <p:sp>
        <p:nvSpPr>
          <p:cNvPr id="3" name="Picture Placeholder 2">
            <a:extLst>
              <a:ext uri="{FF2B5EF4-FFF2-40B4-BE49-F238E27FC236}">
                <a16:creationId xmlns:a16="http://schemas.microsoft.com/office/drawing/2014/main" xmlns="" id="{A198B135-3ED1-42E9-A42D-5B4F7F10C237}"/>
              </a:ext>
            </a:extLst>
          </p:cNvPr>
          <p:cNvSpPr>
            <a:spLocks noGrp="1"/>
          </p:cNvSpPr>
          <p:nvPr>
            <p:ph type="pic" sz="quarter" idx="54" hasCustomPrompt="1"/>
          </p:nvPr>
        </p:nvSpPr>
        <p:spPr>
          <a:xfrm>
            <a:off x="733463" y="2878387"/>
            <a:ext cx="1800000" cy="1008000"/>
          </a:xfrm>
          <a:prstGeom prst="roundRect">
            <a:avLst>
              <a:gd name="adj" fmla="val 7223"/>
            </a:avLst>
          </a:prstGeom>
          <a:solidFill>
            <a:schemeClr val="bg1">
              <a:lumMod val="95000"/>
            </a:schemeClr>
          </a:solidFill>
        </p:spPr>
        <p:txBody>
          <a:bodyPr anchor="ctr"/>
          <a:lstStyle>
            <a:lvl1pPr marL="0" marR="0" indent="0" algn="ctr" defTabSz="914377" rtl="0" eaLnBrk="1" fontAlgn="auto" latinLnBrk="0" hangingPunct="1">
              <a:lnSpc>
                <a:spcPct val="100000"/>
              </a:lnSpc>
              <a:spcBef>
                <a:spcPct val="20000"/>
              </a:spcBef>
              <a:spcAft>
                <a:spcPts val="0"/>
              </a:spcAft>
              <a:buClrTx/>
              <a:buSzTx/>
              <a:buFont typeface="Arial" pitchFamily="34" charset="0"/>
              <a:buNone/>
              <a:tabLst/>
              <a:defRPr sz="1200"/>
            </a:lvl1pPr>
          </a:lstStyle>
          <a:p>
            <a:pPr marL="0" lvl="0" algn="ctr"/>
            <a:r>
              <a:rPr lang="en-US" altLang="ko-KR" dirty="0"/>
              <a:t>Place Your Picture Here</a:t>
            </a:r>
            <a:endParaRPr lang="ko-KR" altLang="en-US" dirty="0"/>
          </a:p>
        </p:txBody>
      </p:sp>
      <p:sp>
        <p:nvSpPr>
          <p:cNvPr id="4" name="Picture Placeholder 2">
            <a:extLst>
              <a:ext uri="{FF2B5EF4-FFF2-40B4-BE49-F238E27FC236}">
                <a16:creationId xmlns:a16="http://schemas.microsoft.com/office/drawing/2014/main" xmlns="" id="{B0371065-5281-4086-9A62-2FB24E56E50B}"/>
              </a:ext>
            </a:extLst>
          </p:cNvPr>
          <p:cNvSpPr>
            <a:spLocks noGrp="1"/>
          </p:cNvSpPr>
          <p:nvPr>
            <p:ph type="pic" sz="quarter" idx="57" hasCustomPrompt="1"/>
          </p:nvPr>
        </p:nvSpPr>
        <p:spPr>
          <a:xfrm>
            <a:off x="733463" y="3964172"/>
            <a:ext cx="1800000" cy="1008000"/>
          </a:xfrm>
          <a:prstGeom prst="roundRect">
            <a:avLst>
              <a:gd name="adj" fmla="val 7223"/>
            </a:avLst>
          </a:prstGeom>
          <a:solidFill>
            <a:schemeClr val="bg1">
              <a:lumMod val="95000"/>
            </a:schemeClr>
          </a:solidFill>
        </p:spPr>
        <p:txBody>
          <a:bodyPr anchor="ctr"/>
          <a:lstStyle>
            <a:lvl1pPr marL="0" marR="0" indent="0" algn="ctr" defTabSz="914377" rtl="0" eaLnBrk="1" fontAlgn="auto" latinLnBrk="0" hangingPunct="1">
              <a:lnSpc>
                <a:spcPct val="100000"/>
              </a:lnSpc>
              <a:spcBef>
                <a:spcPct val="20000"/>
              </a:spcBef>
              <a:spcAft>
                <a:spcPts val="0"/>
              </a:spcAft>
              <a:buClrTx/>
              <a:buSzTx/>
              <a:buFont typeface="Arial" pitchFamily="34" charset="0"/>
              <a:buNone/>
              <a:tabLst/>
              <a:defRPr sz="1200"/>
            </a:lvl1pPr>
          </a:lstStyle>
          <a:p>
            <a:pPr marL="0" lvl="0" algn="ctr"/>
            <a:r>
              <a:rPr lang="en-US" altLang="ko-KR" dirty="0"/>
              <a:t>Place Your Picture Here</a:t>
            </a:r>
            <a:endParaRPr lang="ko-KR" altLang="en-US" dirty="0"/>
          </a:p>
        </p:txBody>
      </p:sp>
      <p:sp>
        <p:nvSpPr>
          <p:cNvPr id="5" name="Picture Placeholder 2">
            <a:extLst>
              <a:ext uri="{FF2B5EF4-FFF2-40B4-BE49-F238E27FC236}">
                <a16:creationId xmlns:a16="http://schemas.microsoft.com/office/drawing/2014/main" xmlns="" id="{1805CC9B-AA32-4069-B262-3DA21DB7FF55}"/>
              </a:ext>
            </a:extLst>
          </p:cNvPr>
          <p:cNvSpPr>
            <a:spLocks noGrp="1"/>
          </p:cNvSpPr>
          <p:nvPr>
            <p:ph type="pic" sz="quarter" idx="60" hasCustomPrompt="1"/>
          </p:nvPr>
        </p:nvSpPr>
        <p:spPr>
          <a:xfrm>
            <a:off x="733463" y="5049957"/>
            <a:ext cx="1800000" cy="1008000"/>
          </a:xfrm>
          <a:prstGeom prst="roundRect">
            <a:avLst>
              <a:gd name="adj" fmla="val 7223"/>
            </a:avLst>
          </a:prstGeom>
          <a:solidFill>
            <a:schemeClr val="bg1">
              <a:lumMod val="95000"/>
            </a:schemeClr>
          </a:solidFill>
        </p:spPr>
        <p:txBody>
          <a:bodyPr anchor="ctr"/>
          <a:lstStyle>
            <a:lvl1pPr marL="0" marR="0" indent="0" algn="ctr" defTabSz="914377" rtl="0" eaLnBrk="1" fontAlgn="auto" latinLnBrk="0" hangingPunct="1">
              <a:lnSpc>
                <a:spcPct val="100000"/>
              </a:lnSpc>
              <a:spcBef>
                <a:spcPct val="20000"/>
              </a:spcBef>
              <a:spcAft>
                <a:spcPts val="0"/>
              </a:spcAft>
              <a:buClrTx/>
              <a:buSzTx/>
              <a:buFont typeface="Arial" pitchFamily="34" charset="0"/>
              <a:buNone/>
              <a:tabLst/>
              <a:defRPr sz="1200"/>
            </a:lvl1pPr>
          </a:lstStyle>
          <a:p>
            <a:pPr marL="0" lvl="0" algn="ctr"/>
            <a:r>
              <a:rPr lang="en-US" altLang="ko-KR" dirty="0"/>
              <a:t>Place Your Picture Here</a:t>
            </a:r>
            <a:endParaRPr lang="ko-KR" altLang="en-US" dirty="0"/>
          </a:p>
        </p:txBody>
      </p:sp>
      <p:sp>
        <p:nvSpPr>
          <p:cNvPr id="6" name="Text Placeholder 9">
            <a:extLst>
              <a:ext uri="{FF2B5EF4-FFF2-40B4-BE49-F238E27FC236}">
                <a16:creationId xmlns:a16="http://schemas.microsoft.com/office/drawing/2014/main" xmlns="" id="{EAF47A72-6930-4058-A5F2-8E8A5F1A5B43}"/>
              </a:ext>
            </a:extLst>
          </p:cNvPr>
          <p:cNvSpPr>
            <a:spLocks noGrp="1"/>
          </p:cNvSpPr>
          <p:nvPr>
            <p:ph type="body" sz="quarter" idx="16" hasCustomPrompt="1"/>
          </p:nvPr>
        </p:nvSpPr>
        <p:spPr>
          <a:xfrm>
            <a:off x="323530" y="339510"/>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6191005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Image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E514C0E-C202-46C1-9852-BA3E45CA02B3}"/>
              </a:ext>
            </a:extLst>
          </p:cNvPr>
          <p:cNvSpPr/>
          <p:nvPr userDrawn="1"/>
        </p:nvSpPr>
        <p:spPr>
          <a:xfrm>
            <a:off x="9315811" y="3209360"/>
            <a:ext cx="2160000" cy="144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dirty="0">
              <a:solidFill>
                <a:schemeClr val="tx1">
                  <a:lumMod val="75000"/>
                  <a:lumOff val="25000"/>
                </a:schemeClr>
              </a:solidFill>
              <a:latin typeface="+mn-lt"/>
            </a:endParaRPr>
          </a:p>
        </p:txBody>
      </p:sp>
      <p:sp>
        <p:nvSpPr>
          <p:cNvPr id="3" name="Picture Placeholder 2">
            <a:extLst>
              <a:ext uri="{FF2B5EF4-FFF2-40B4-BE49-F238E27FC236}">
                <a16:creationId xmlns:a16="http://schemas.microsoft.com/office/drawing/2014/main" xmlns="" id="{FF202D61-F30B-4228-A377-5750CAA2B9B7}"/>
              </a:ext>
            </a:extLst>
          </p:cNvPr>
          <p:cNvSpPr>
            <a:spLocks noGrp="1"/>
          </p:cNvSpPr>
          <p:nvPr>
            <p:ph type="pic" idx="15" hasCustomPrompt="1"/>
          </p:nvPr>
        </p:nvSpPr>
        <p:spPr>
          <a:xfrm>
            <a:off x="9315811" y="1773035"/>
            <a:ext cx="2160000" cy="1440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ltLang="ko-KR" dirty="0"/>
              <a:t>Your Picture Here </a:t>
            </a:r>
            <a:endParaRPr lang="ko-KR" altLang="en-US" dirty="0"/>
          </a:p>
        </p:txBody>
      </p:sp>
      <p:sp>
        <p:nvSpPr>
          <p:cNvPr id="4" name="Rectangle 3">
            <a:extLst>
              <a:ext uri="{FF2B5EF4-FFF2-40B4-BE49-F238E27FC236}">
                <a16:creationId xmlns:a16="http://schemas.microsoft.com/office/drawing/2014/main" xmlns="" id="{8C423E02-128E-42A1-8953-2DE50A51FCF9}"/>
              </a:ext>
            </a:extLst>
          </p:cNvPr>
          <p:cNvSpPr/>
          <p:nvPr userDrawn="1"/>
        </p:nvSpPr>
        <p:spPr>
          <a:xfrm>
            <a:off x="7155811" y="4645815"/>
            <a:ext cx="2160000" cy="144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dirty="0">
              <a:solidFill>
                <a:schemeClr val="tx1">
                  <a:lumMod val="75000"/>
                  <a:lumOff val="25000"/>
                </a:schemeClr>
              </a:solidFill>
              <a:latin typeface="+mn-lt"/>
            </a:endParaRPr>
          </a:p>
        </p:txBody>
      </p:sp>
      <p:sp>
        <p:nvSpPr>
          <p:cNvPr id="5" name="Picture Placeholder 2">
            <a:extLst>
              <a:ext uri="{FF2B5EF4-FFF2-40B4-BE49-F238E27FC236}">
                <a16:creationId xmlns:a16="http://schemas.microsoft.com/office/drawing/2014/main" xmlns="" id="{06F87C8A-190B-4FCA-A7E1-913DC2A32AA2}"/>
              </a:ext>
            </a:extLst>
          </p:cNvPr>
          <p:cNvSpPr>
            <a:spLocks noGrp="1"/>
          </p:cNvSpPr>
          <p:nvPr>
            <p:ph type="pic" idx="16" hasCustomPrompt="1"/>
          </p:nvPr>
        </p:nvSpPr>
        <p:spPr>
          <a:xfrm>
            <a:off x="9315811" y="4645815"/>
            <a:ext cx="2160000" cy="1440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ltLang="ko-KR" dirty="0"/>
              <a:t>Your Picture Here </a:t>
            </a:r>
            <a:endParaRPr lang="ko-KR" altLang="en-US" dirty="0"/>
          </a:p>
        </p:txBody>
      </p:sp>
      <p:sp>
        <p:nvSpPr>
          <p:cNvPr id="6" name="Picture Placeholder 2">
            <a:extLst>
              <a:ext uri="{FF2B5EF4-FFF2-40B4-BE49-F238E27FC236}">
                <a16:creationId xmlns:a16="http://schemas.microsoft.com/office/drawing/2014/main" xmlns="" id="{AA0A630E-93DB-487F-929A-17764764CDB1}"/>
              </a:ext>
            </a:extLst>
          </p:cNvPr>
          <p:cNvSpPr>
            <a:spLocks noGrp="1"/>
          </p:cNvSpPr>
          <p:nvPr>
            <p:ph type="pic" idx="17" hasCustomPrompt="1"/>
          </p:nvPr>
        </p:nvSpPr>
        <p:spPr>
          <a:xfrm>
            <a:off x="7155596" y="3209360"/>
            <a:ext cx="2160000" cy="1440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ltLang="ko-KR" dirty="0"/>
              <a:t>Your Picture Here </a:t>
            </a:r>
            <a:endParaRPr lang="ko-KR" altLang="en-US" dirty="0"/>
          </a:p>
        </p:txBody>
      </p:sp>
      <p:sp>
        <p:nvSpPr>
          <p:cNvPr id="7" name="Rectangle 6">
            <a:extLst>
              <a:ext uri="{FF2B5EF4-FFF2-40B4-BE49-F238E27FC236}">
                <a16:creationId xmlns:a16="http://schemas.microsoft.com/office/drawing/2014/main" xmlns="" id="{6711B731-17ED-4D6F-800A-73D3A14C3992}"/>
              </a:ext>
            </a:extLst>
          </p:cNvPr>
          <p:cNvSpPr/>
          <p:nvPr userDrawn="1"/>
        </p:nvSpPr>
        <p:spPr>
          <a:xfrm>
            <a:off x="7155811" y="1773035"/>
            <a:ext cx="2160000" cy="144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dirty="0">
              <a:solidFill>
                <a:schemeClr val="tx1">
                  <a:lumMod val="75000"/>
                  <a:lumOff val="25000"/>
                </a:schemeClr>
              </a:solidFill>
              <a:latin typeface="+mn-lt"/>
            </a:endParaRPr>
          </a:p>
        </p:txBody>
      </p:sp>
      <p:sp>
        <p:nvSpPr>
          <p:cNvPr id="8" name="Rectangle 7">
            <a:extLst>
              <a:ext uri="{FF2B5EF4-FFF2-40B4-BE49-F238E27FC236}">
                <a16:creationId xmlns:a16="http://schemas.microsoft.com/office/drawing/2014/main" xmlns="" id="{B6746A58-880F-470E-AAFB-4D7CB30D2CF6}"/>
              </a:ext>
            </a:extLst>
          </p:cNvPr>
          <p:cNvSpPr/>
          <p:nvPr userDrawn="1"/>
        </p:nvSpPr>
        <p:spPr>
          <a:xfrm>
            <a:off x="4995381" y="3209360"/>
            <a:ext cx="2160000" cy="14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dirty="0">
              <a:solidFill>
                <a:schemeClr val="tx1">
                  <a:lumMod val="75000"/>
                  <a:lumOff val="25000"/>
                </a:schemeClr>
              </a:solidFill>
              <a:latin typeface="+mn-lt"/>
            </a:endParaRPr>
          </a:p>
        </p:txBody>
      </p:sp>
      <p:sp>
        <p:nvSpPr>
          <p:cNvPr id="9" name="Picture Placeholder 2">
            <a:extLst>
              <a:ext uri="{FF2B5EF4-FFF2-40B4-BE49-F238E27FC236}">
                <a16:creationId xmlns:a16="http://schemas.microsoft.com/office/drawing/2014/main" xmlns="" id="{FBD37972-1F7F-4C9E-A6D4-C90E3B8369F0}"/>
              </a:ext>
            </a:extLst>
          </p:cNvPr>
          <p:cNvSpPr>
            <a:spLocks noGrp="1"/>
          </p:cNvSpPr>
          <p:nvPr>
            <p:ph type="pic" idx="18" hasCustomPrompt="1"/>
          </p:nvPr>
        </p:nvSpPr>
        <p:spPr>
          <a:xfrm>
            <a:off x="4994903" y="4645815"/>
            <a:ext cx="2160000" cy="1440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ltLang="ko-KR" dirty="0"/>
              <a:t>Your Picture Here </a:t>
            </a:r>
            <a:endParaRPr lang="ko-KR" altLang="en-US" dirty="0"/>
          </a:p>
        </p:txBody>
      </p:sp>
      <p:sp>
        <p:nvSpPr>
          <p:cNvPr id="10" name="Picture Placeholder 2">
            <a:extLst>
              <a:ext uri="{FF2B5EF4-FFF2-40B4-BE49-F238E27FC236}">
                <a16:creationId xmlns:a16="http://schemas.microsoft.com/office/drawing/2014/main" xmlns="" id="{8E23BEDE-B250-40DE-8D39-C0803D8CC43A}"/>
              </a:ext>
            </a:extLst>
          </p:cNvPr>
          <p:cNvSpPr>
            <a:spLocks noGrp="1"/>
          </p:cNvSpPr>
          <p:nvPr>
            <p:ph type="pic" idx="20" hasCustomPrompt="1"/>
          </p:nvPr>
        </p:nvSpPr>
        <p:spPr>
          <a:xfrm>
            <a:off x="2835167" y="3209360"/>
            <a:ext cx="2160000" cy="1440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ltLang="ko-KR" dirty="0"/>
              <a:t>Your Picture Here </a:t>
            </a:r>
            <a:endParaRPr lang="ko-KR" altLang="en-US" dirty="0"/>
          </a:p>
        </p:txBody>
      </p:sp>
      <p:sp>
        <p:nvSpPr>
          <p:cNvPr id="11" name="Rectangle 10">
            <a:extLst>
              <a:ext uri="{FF2B5EF4-FFF2-40B4-BE49-F238E27FC236}">
                <a16:creationId xmlns:a16="http://schemas.microsoft.com/office/drawing/2014/main" xmlns="" id="{4D3AFCEB-A5C6-4DD3-BD22-AE741EDA18AE}"/>
              </a:ext>
            </a:extLst>
          </p:cNvPr>
          <p:cNvSpPr/>
          <p:nvPr userDrawn="1"/>
        </p:nvSpPr>
        <p:spPr>
          <a:xfrm>
            <a:off x="674951" y="3209360"/>
            <a:ext cx="2160000" cy="144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dirty="0">
              <a:solidFill>
                <a:schemeClr val="tx1">
                  <a:lumMod val="75000"/>
                  <a:lumOff val="25000"/>
                </a:schemeClr>
              </a:solidFill>
              <a:latin typeface="+mn-lt"/>
            </a:endParaRPr>
          </a:p>
        </p:txBody>
      </p:sp>
      <p:sp>
        <p:nvSpPr>
          <p:cNvPr id="22" name="Text Placeholder 9">
            <a:extLst>
              <a:ext uri="{FF2B5EF4-FFF2-40B4-BE49-F238E27FC236}">
                <a16:creationId xmlns:a16="http://schemas.microsoft.com/office/drawing/2014/main" xmlns="" id="{B5DC6E82-1C6B-48EE-8DA8-170A8B24277E}"/>
              </a:ext>
            </a:extLst>
          </p:cNvPr>
          <p:cNvSpPr>
            <a:spLocks noGrp="1"/>
          </p:cNvSpPr>
          <p:nvPr>
            <p:ph type="body" sz="quarter" idx="21" hasCustomPrompt="1"/>
          </p:nvPr>
        </p:nvSpPr>
        <p:spPr>
          <a:xfrm>
            <a:off x="323530" y="339510"/>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1255195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Image slide layout">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xmlns="" id="{748D85DA-55FA-483F-AB10-C7570C4473F6}"/>
              </a:ext>
            </a:extLst>
          </p:cNvPr>
          <p:cNvSpPr>
            <a:spLocks noGrp="1"/>
          </p:cNvSpPr>
          <p:nvPr>
            <p:ph type="pic" sz="quarter" idx="10" hasCustomPrompt="1"/>
          </p:nvPr>
        </p:nvSpPr>
        <p:spPr>
          <a:xfrm>
            <a:off x="6575840" y="1478364"/>
            <a:ext cx="2052000" cy="1440000"/>
          </a:xfrm>
          <a:prstGeom prst="rect">
            <a:avLst/>
          </a:prstGeom>
          <a:solidFill>
            <a:schemeClr val="bg1">
              <a:lumMod val="95000"/>
            </a:schemeClr>
          </a:solidFill>
        </p:spPr>
        <p:txBody>
          <a:bodyPr anchor="ctr"/>
          <a:lstStyle>
            <a:lvl1pPr marL="0" marR="0" indent="0" algn="ctr" defTabSz="914377" rtl="0" eaLnBrk="1" fontAlgn="auto" latinLnBrk="1" hangingPunct="1">
              <a:lnSpc>
                <a:spcPct val="100000"/>
              </a:lnSpc>
              <a:spcBef>
                <a:spcPct val="20000"/>
              </a:spcBef>
              <a:spcAft>
                <a:spcPts val="0"/>
              </a:spcAft>
              <a:buClrTx/>
              <a:buSzTx/>
              <a:buFont typeface="Arial" pitchFamily="34" charset="0"/>
              <a:buNone/>
              <a:tabLst/>
              <a:defRPr sz="1200">
                <a:latin typeface="+mn-lt"/>
              </a:defRPr>
            </a:lvl1pPr>
          </a:lstStyle>
          <a:p>
            <a:r>
              <a:rPr lang="en-US" altLang="ko-KR" dirty="0"/>
              <a:t>Your Picture Here</a:t>
            </a:r>
            <a:endParaRPr lang="ko-KR" altLang="en-US" dirty="0"/>
          </a:p>
          <a:p>
            <a:endParaRPr lang="ko-KR" altLang="en-US" dirty="0"/>
          </a:p>
        </p:txBody>
      </p:sp>
      <p:sp>
        <p:nvSpPr>
          <p:cNvPr id="3" name="Picture Placeholder 4">
            <a:extLst>
              <a:ext uri="{FF2B5EF4-FFF2-40B4-BE49-F238E27FC236}">
                <a16:creationId xmlns:a16="http://schemas.microsoft.com/office/drawing/2014/main" xmlns="" id="{1F59985C-8D83-4C2F-A77E-740987746035}"/>
              </a:ext>
            </a:extLst>
          </p:cNvPr>
          <p:cNvSpPr>
            <a:spLocks noGrp="1"/>
          </p:cNvSpPr>
          <p:nvPr>
            <p:ph type="pic" sz="quarter" idx="11" hasCustomPrompt="1"/>
          </p:nvPr>
        </p:nvSpPr>
        <p:spPr>
          <a:xfrm>
            <a:off x="6575840" y="3120588"/>
            <a:ext cx="2052000" cy="1440000"/>
          </a:xfrm>
          <a:prstGeom prst="rect">
            <a:avLst/>
          </a:prstGeom>
          <a:solidFill>
            <a:schemeClr val="bg1">
              <a:lumMod val="95000"/>
            </a:schemeClr>
          </a:solidFill>
        </p:spPr>
        <p:txBody>
          <a:bodyPr anchor="ctr"/>
          <a:lstStyle>
            <a:lvl1pPr marL="0" marR="0" indent="0" algn="ctr" defTabSz="914377" rtl="0" eaLnBrk="1" fontAlgn="auto" latinLnBrk="1" hangingPunct="1">
              <a:lnSpc>
                <a:spcPct val="100000"/>
              </a:lnSpc>
              <a:spcBef>
                <a:spcPct val="20000"/>
              </a:spcBef>
              <a:spcAft>
                <a:spcPts val="0"/>
              </a:spcAft>
              <a:buClrTx/>
              <a:buSzTx/>
              <a:buFont typeface="Arial" pitchFamily="34" charset="0"/>
              <a:buNone/>
              <a:tabLst/>
              <a:defRPr sz="1200">
                <a:latin typeface="+mn-lt"/>
              </a:defRPr>
            </a:lvl1pPr>
          </a:lstStyle>
          <a:p>
            <a:r>
              <a:rPr lang="en-US" altLang="ko-KR" dirty="0"/>
              <a:t>Your Picture Here</a:t>
            </a:r>
            <a:endParaRPr lang="ko-KR" altLang="en-US" dirty="0"/>
          </a:p>
          <a:p>
            <a:endParaRPr lang="ko-KR" altLang="en-US" dirty="0"/>
          </a:p>
        </p:txBody>
      </p:sp>
      <p:sp>
        <p:nvSpPr>
          <p:cNvPr id="4" name="Picture Placeholder 4">
            <a:extLst>
              <a:ext uri="{FF2B5EF4-FFF2-40B4-BE49-F238E27FC236}">
                <a16:creationId xmlns:a16="http://schemas.microsoft.com/office/drawing/2014/main" xmlns="" id="{9FFF4ED5-B4BB-4511-BAAB-643117CC5396}"/>
              </a:ext>
            </a:extLst>
          </p:cNvPr>
          <p:cNvSpPr>
            <a:spLocks noGrp="1"/>
          </p:cNvSpPr>
          <p:nvPr>
            <p:ph type="pic" sz="quarter" idx="12" hasCustomPrompt="1"/>
          </p:nvPr>
        </p:nvSpPr>
        <p:spPr>
          <a:xfrm>
            <a:off x="6575840" y="4762777"/>
            <a:ext cx="2052000" cy="1440000"/>
          </a:xfrm>
          <a:prstGeom prst="rect">
            <a:avLst/>
          </a:prstGeom>
          <a:solidFill>
            <a:schemeClr val="bg1">
              <a:lumMod val="95000"/>
            </a:schemeClr>
          </a:solidFill>
        </p:spPr>
        <p:txBody>
          <a:bodyPr anchor="ctr"/>
          <a:lstStyle>
            <a:lvl1pPr marL="0" marR="0" indent="0" algn="ctr" defTabSz="914377" rtl="0" eaLnBrk="1" fontAlgn="auto" latinLnBrk="1" hangingPunct="1">
              <a:lnSpc>
                <a:spcPct val="100000"/>
              </a:lnSpc>
              <a:spcBef>
                <a:spcPct val="20000"/>
              </a:spcBef>
              <a:spcAft>
                <a:spcPts val="0"/>
              </a:spcAft>
              <a:buClrTx/>
              <a:buSzTx/>
              <a:buFont typeface="Arial" pitchFamily="34" charset="0"/>
              <a:buNone/>
              <a:tabLst/>
              <a:defRPr sz="1200">
                <a:latin typeface="+mn-lt"/>
              </a:defRPr>
            </a:lvl1pPr>
          </a:lstStyle>
          <a:p>
            <a:r>
              <a:rPr lang="en-US" altLang="ko-KR" dirty="0"/>
              <a:t>Your Picture Here</a:t>
            </a:r>
            <a:endParaRPr lang="ko-KR" altLang="en-US" dirty="0"/>
          </a:p>
          <a:p>
            <a:endParaRPr lang="ko-KR" altLang="en-US" dirty="0"/>
          </a:p>
        </p:txBody>
      </p:sp>
      <p:sp>
        <p:nvSpPr>
          <p:cNvPr id="5" name="Picture Placeholder 4">
            <a:extLst>
              <a:ext uri="{FF2B5EF4-FFF2-40B4-BE49-F238E27FC236}">
                <a16:creationId xmlns:a16="http://schemas.microsoft.com/office/drawing/2014/main" xmlns="" id="{91EFECA9-E86B-4786-893E-598AACF581C1}"/>
              </a:ext>
            </a:extLst>
          </p:cNvPr>
          <p:cNvSpPr>
            <a:spLocks noGrp="1"/>
          </p:cNvSpPr>
          <p:nvPr>
            <p:ph type="pic" sz="quarter" idx="13" hasCustomPrompt="1"/>
          </p:nvPr>
        </p:nvSpPr>
        <p:spPr>
          <a:xfrm>
            <a:off x="8716377" y="3120588"/>
            <a:ext cx="1692000" cy="1440000"/>
          </a:xfrm>
          <a:prstGeom prst="rect">
            <a:avLst/>
          </a:prstGeom>
          <a:solidFill>
            <a:schemeClr val="bg1">
              <a:lumMod val="95000"/>
            </a:schemeClr>
          </a:solidFill>
        </p:spPr>
        <p:txBody>
          <a:bodyPr anchor="ctr"/>
          <a:lstStyle>
            <a:lvl1pPr marL="0" marR="0" indent="0" algn="ctr" defTabSz="914377" rtl="0" eaLnBrk="1" fontAlgn="auto" latinLnBrk="1" hangingPunct="1">
              <a:lnSpc>
                <a:spcPct val="100000"/>
              </a:lnSpc>
              <a:spcBef>
                <a:spcPct val="20000"/>
              </a:spcBef>
              <a:spcAft>
                <a:spcPts val="0"/>
              </a:spcAft>
              <a:buClrTx/>
              <a:buSzTx/>
              <a:buFont typeface="Arial" pitchFamily="34" charset="0"/>
              <a:buNone/>
              <a:tabLst/>
              <a:defRPr sz="1200">
                <a:latin typeface="+mn-lt"/>
              </a:defRPr>
            </a:lvl1pPr>
          </a:lstStyle>
          <a:p>
            <a:r>
              <a:rPr lang="en-US" altLang="ko-KR" dirty="0"/>
              <a:t>Your Picture Here</a:t>
            </a:r>
            <a:endParaRPr lang="ko-KR" altLang="en-US" dirty="0"/>
          </a:p>
          <a:p>
            <a:endParaRPr lang="ko-KR" altLang="en-US" dirty="0"/>
          </a:p>
        </p:txBody>
      </p:sp>
      <p:sp>
        <p:nvSpPr>
          <p:cNvPr id="6" name="Picture Placeholder 4">
            <a:extLst>
              <a:ext uri="{FF2B5EF4-FFF2-40B4-BE49-F238E27FC236}">
                <a16:creationId xmlns:a16="http://schemas.microsoft.com/office/drawing/2014/main" xmlns="" id="{34EDB837-B580-4594-B731-E5003B304188}"/>
              </a:ext>
            </a:extLst>
          </p:cNvPr>
          <p:cNvSpPr>
            <a:spLocks noGrp="1"/>
          </p:cNvSpPr>
          <p:nvPr>
            <p:ph type="pic" sz="quarter" idx="14" hasCustomPrompt="1"/>
          </p:nvPr>
        </p:nvSpPr>
        <p:spPr>
          <a:xfrm>
            <a:off x="10500000" y="3120588"/>
            <a:ext cx="1692000" cy="1440000"/>
          </a:xfrm>
          <a:prstGeom prst="rect">
            <a:avLst/>
          </a:prstGeom>
          <a:solidFill>
            <a:schemeClr val="bg1">
              <a:lumMod val="95000"/>
            </a:schemeClr>
          </a:solidFill>
        </p:spPr>
        <p:txBody>
          <a:bodyPr anchor="ctr"/>
          <a:lstStyle>
            <a:lvl1pPr marL="0" marR="0" indent="0" algn="ctr" defTabSz="914377" rtl="0" eaLnBrk="1" fontAlgn="auto" latinLnBrk="1" hangingPunct="1">
              <a:lnSpc>
                <a:spcPct val="100000"/>
              </a:lnSpc>
              <a:spcBef>
                <a:spcPct val="20000"/>
              </a:spcBef>
              <a:spcAft>
                <a:spcPts val="0"/>
              </a:spcAft>
              <a:buClrTx/>
              <a:buSzTx/>
              <a:buFont typeface="Arial" pitchFamily="34" charset="0"/>
              <a:buNone/>
              <a:tabLst/>
              <a:defRPr sz="1200">
                <a:latin typeface="+mn-lt"/>
              </a:defRPr>
            </a:lvl1pPr>
          </a:lstStyle>
          <a:p>
            <a:r>
              <a:rPr lang="en-US" altLang="ko-KR" dirty="0"/>
              <a:t>Your Picture Here</a:t>
            </a:r>
            <a:endParaRPr lang="ko-KR" altLang="en-US" dirty="0"/>
          </a:p>
          <a:p>
            <a:endParaRPr lang="ko-KR" altLang="en-US" dirty="0"/>
          </a:p>
        </p:txBody>
      </p:sp>
      <p:sp>
        <p:nvSpPr>
          <p:cNvPr id="7" name="Picture Placeholder 4">
            <a:extLst>
              <a:ext uri="{FF2B5EF4-FFF2-40B4-BE49-F238E27FC236}">
                <a16:creationId xmlns:a16="http://schemas.microsoft.com/office/drawing/2014/main" xmlns="" id="{7357A188-0C12-42C9-978C-C9C96AE2112E}"/>
              </a:ext>
            </a:extLst>
          </p:cNvPr>
          <p:cNvSpPr>
            <a:spLocks noGrp="1"/>
          </p:cNvSpPr>
          <p:nvPr>
            <p:ph type="pic" sz="quarter" idx="15" hasCustomPrompt="1"/>
          </p:nvPr>
        </p:nvSpPr>
        <p:spPr>
          <a:xfrm>
            <a:off x="4429129" y="1766364"/>
            <a:ext cx="2052000" cy="1152000"/>
          </a:xfrm>
          <a:prstGeom prst="rect">
            <a:avLst/>
          </a:prstGeom>
          <a:solidFill>
            <a:schemeClr val="bg1">
              <a:lumMod val="95000"/>
            </a:schemeClr>
          </a:solidFill>
        </p:spPr>
        <p:txBody>
          <a:bodyPr anchor="ctr"/>
          <a:lstStyle>
            <a:lvl1pPr marL="0" marR="0" indent="0" algn="ctr" defTabSz="914377" rtl="0" eaLnBrk="1" fontAlgn="auto" latinLnBrk="1" hangingPunct="1">
              <a:lnSpc>
                <a:spcPct val="100000"/>
              </a:lnSpc>
              <a:spcBef>
                <a:spcPct val="20000"/>
              </a:spcBef>
              <a:spcAft>
                <a:spcPts val="0"/>
              </a:spcAft>
              <a:buClrTx/>
              <a:buSzTx/>
              <a:buFont typeface="Arial" pitchFamily="34" charset="0"/>
              <a:buNone/>
              <a:tabLst/>
              <a:defRPr sz="1200">
                <a:latin typeface="+mn-lt"/>
              </a:defRPr>
            </a:lvl1pPr>
          </a:lstStyle>
          <a:p>
            <a:r>
              <a:rPr lang="en-US" altLang="ko-KR" dirty="0"/>
              <a:t>Your Picture Here</a:t>
            </a:r>
            <a:endParaRPr lang="ko-KR" altLang="en-US" dirty="0"/>
          </a:p>
          <a:p>
            <a:endParaRPr lang="ko-KR" altLang="en-US" dirty="0"/>
          </a:p>
        </p:txBody>
      </p:sp>
      <p:sp>
        <p:nvSpPr>
          <p:cNvPr id="8" name="Rectangle 7">
            <a:extLst>
              <a:ext uri="{FF2B5EF4-FFF2-40B4-BE49-F238E27FC236}">
                <a16:creationId xmlns:a16="http://schemas.microsoft.com/office/drawing/2014/main" xmlns="" id="{91CDAEB8-C380-4585-AF5E-9239B85467FF}"/>
              </a:ext>
            </a:extLst>
          </p:cNvPr>
          <p:cNvSpPr/>
          <p:nvPr userDrawn="1"/>
        </p:nvSpPr>
        <p:spPr>
          <a:xfrm>
            <a:off x="1" y="3120588"/>
            <a:ext cx="6481129" cy="1550691"/>
          </a:xfrm>
          <a:prstGeom prst="rect">
            <a:avLst/>
          </a:prstGeom>
          <a:solidFill>
            <a:schemeClr val="accent1"/>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9" name="Rectangle 8">
            <a:extLst>
              <a:ext uri="{FF2B5EF4-FFF2-40B4-BE49-F238E27FC236}">
                <a16:creationId xmlns:a16="http://schemas.microsoft.com/office/drawing/2014/main" xmlns="" id="{E3F0EDCD-8042-4D71-BF31-EA988202BFCC}"/>
              </a:ext>
            </a:extLst>
          </p:cNvPr>
          <p:cNvSpPr/>
          <p:nvPr userDrawn="1"/>
        </p:nvSpPr>
        <p:spPr>
          <a:xfrm>
            <a:off x="4429129" y="2912764"/>
            <a:ext cx="2052000" cy="108000"/>
          </a:xfrm>
          <a:prstGeom prst="rect">
            <a:avLst/>
          </a:prstGeom>
          <a:solidFill>
            <a:schemeClr val="accent2"/>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latin typeface="+mn-lt"/>
            </a:endParaRPr>
          </a:p>
        </p:txBody>
      </p:sp>
      <p:sp>
        <p:nvSpPr>
          <p:cNvPr id="10" name="Rectangle 9">
            <a:extLst>
              <a:ext uri="{FF2B5EF4-FFF2-40B4-BE49-F238E27FC236}">
                <a16:creationId xmlns:a16="http://schemas.microsoft.com/office/drawing/2014/main" xmlns="" id="{A4F4A05E-6641-4664-BFC0-C9825CBA2DD2}"/>
              </a:ext>
            </a:extLst>
          </p:cNvPr>
          <p:cNvSpPr/>
          <p:nvPr userDrawn="1"/>
        </p:nvSpPr>
        <p:spPr>
          <a:xfrm>
            <a:off x="6575840" y="2912764"/>
            <a:ext cx="2052000" cy="108000"/>
          </a:xfrm>
          <a:prstGeom prst="rect">
            <a:avLst/>
          </a:prstGeom>
          <a:solidFill>
            <a:schemeClr val="accent4"/>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latin typeface="+mn-lt"/>
            </a:endParaRPr>
          </a:p>
        </p:txBody>
      </p:sp>
      <p:sp>
        <p:nvSpPr>
          <p:cNvPr id="11" name="Rectangle 10">
            <a:extLst>
              <a:ext uri="{FF2B5EF4-FFF2-40B4-BE49-F238E27FC236}">
                <a16:creationId xmlns:a16="http://schemas.microsoft.com/office/drawing/2014/main" xmlns="" id="{54DE6A5E-4942-4403-9E96-15A90E9769CC}"/>
              </a:ext>
            </a:extLst>
          </p:cNvPr>
          <p:cNvSpPr/>
          <p:nvPr userDrawn="1"/>
        </p:nvSpPr>
        <p:spPr>
          <a:xfrm>
            <a:off x="6575840" y="4563279"/>
            <a:ext cx="2052000" cy="108000"/>
          </a:xfrm>
          <a:prstGeom prst="rect">
            <a:avLst/>
          </a:prstGeom>
          <a:solidFill>
            <a:schemeClr val="accent2"/>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latin typeface="+mn-lt"/>
            </a:endParaRPr>
          </a:p>
        </p:txBody>
      </p:sp>
      <p:sp>
        <p:nvSpPr>
          <p:cNvPr id="12" name="Rectangle 11">
            <a:extLst>
              <a:ext uri="{FF2B5EF4-FFF2-40B4-BE49-F238E27FC236}">
                <a16:creationId xmlns:a16="http://schemas.microsoft.com/office/drawing/2014/main" xmlns="" id="{781AA1FC-A026-419C-BCC1-A178BDFD1AED}"/>
              </a:ext>
            </a:extLst>
          </p:cNvPr>
          <p:cNvSpPr/>
          <p:nvPr userDrawn="1"/>
        </p:nvSpPr>
        <p:spPr>
          <a:xfrm>
            <a:off x="6575840" y="6202777"/>
            <a:ext cx="2052000" cy="108000"/>
          </a:xfrm>
          <a:prstGeom prst="rect">
            <a:avLst/>
          </a:prstGeom>
          <a:solidFill>
            <a:schemeClr val="accent3"/>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latin typeface="+mn-lt"/>
            </a:endParaRPr>
          </a:p>
        </p:txBody>
      </p:sp>
      <p:sp>
        <p:nvSpPr>
          <p:cNvPr id="13" name="Rectangle 12">
            <a:extLst>
              <a:ext uri="{FF2B5EF4-FFF2-40B4-BE49-F238E27FC236}">
                <a16:creationId xmlns:a16="http://schemas.microsoft.com/office/drawing/2014/main" xmlns="" id="{0EA4A0FF-3048-41CF-8C3B-89DDC877F673}"/>
              </a:ext>
            </a:extLst>
          </p:cNvPr>
          <p:cNvSpPr/>
          <p:nvPr userDrawn="1"/>
        </p:nvSpPr>
        <p:spPr>
          <a:xfrm>
            <a:off x="8717920" y="4563279"/>
            <a:ext cx="1692000" cy="108000"/>
          </a:xfrm>
          <a:prstGeom prst="rect">
            <a:avLst/>
          </a:prstGeom>
          <a:solidFill>
            <a:schemeClr val="accent4"/>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latin typeface="+mn-lt"/>
            </a:endParaRPr>
          </a:p>
        </p:txBody>
      </p:sp>
      <p:sp>
        <p:nvSpPr>
          <p:cNvPr id="14" name="Rectangle 13">
            <a:extLst>
              <a:ext uri="{FF2B5EF4-FFF2-40B4-BE49-F238E27FC236}">
                <a16:creationId xmlns:a16="http://schemas.microsoft.com/office/drawing/2014/main" xmlns="" id="{9AA162D9-B8DB-43D5-9501-BB93810F4E35}"/>
              </a:ext>
            </a:extLst>
          </p:cNvPr>
          <p:cNvSpPr/>
          <p:nvPr userDrawn="1"/>
        </p:nvSpPr>
        <p:spPr>
          <a:xfrm>
            <a:off x="10500000" y="4563279"/>
            <a:ext cx="1692000" cy="108000"/>
          </a:xfrm>
          <a:prstGeom prst="rect">
            <a:avLst/>
          </a:prstGeom>
          <a:solidFill>
            <a:schemeClr val="accent3"/>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latin typeface="+mn-lt"/>
            </a:endParaRPr>
          </a:p>
        </p:txBody>
      </p:sp>
      <p:sp>
        <p:nvSpPr>
          <p:cNvPr id="15" name="Text Placeholder 9">
            <a:extLst>
              <a:ext uri="{FF2B5EF4-FFF2-40B4-BE49-F238E27FC236}">
                <a16:creationId xmlns:a16="http://schemas.microsoft.com/office/drawing/2014/main" xmlns="" id="{9EB979E4-AE0D-438C-A9FB-60544B69CD28}"/>
              </a:ext>
            </a:extLst>
          </p:cNvPr>
          <p:cNvSpPr>
            <a:spLocks noGrp="1"/>
          </p:cNvSpPr>
          <p:nvPr>
            <p:ph type="body" sz="quarter" idx="16" hasCustomPrompt="1"/>
          </p:nvPr>
        </p:nvSpPr>
        <p:spPr>
          <a:xfrm>
            <a:off x="323530" y="339510"/>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1299320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Image slide layout">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xmlns="" id="{E069D14A-5371-4906-93E3-B1811A107B41}"/>
              </a:ext>
            </a:extLst>
          </p:cNvPr>
          <p:cNvSpPr>
            <a:spLocks noGrp="1"/>
          </p:cNvSpPr>
          <p:nvPr>
            <p:ph type="pic" sz="quarter" idx="10" hasCustomPrompt="1"/>
          </p:nvPr>
        </p:nvSpPr>
        <p:spPr>
          <a:xfrm>
            <a:off x="0" y="2"/>
            <a:ext cx="12192000" cy="6561423"/>
          </a:xfrm>
          <a:custGeom>
            <a:avLst/>
            <a:gdLst>
              <a:gd name="connsiteX0" fmla="*/ 0 w 12192000"/>
              <a:gd name="connsiteY0" fmla="*/ 0 h 6561423"/>
              <a:gd name="connsiteX1" fmla="*/ 12192000 w 12192000"/>
              <a:gd name="connsiteY1" fmla="*/ 0 h 6561423"/>
              <a:gd name="connsiteX2" fmla="*/ 12192000 w 12192000"/>
              <a:gd name="connsiteY2" fmla="*/ 2455328 h 6561423"/>
              <a:gd name="connsiteX3" fmla="*/ 9675392 w 12192000"/>
              <a:gd name="connsiteY3" fmla="*/ 3302886 h 6561423"/>
              <a:gd name="connsiteX4" fmla="*/ 10157317 w 12192000"/>
              <a:gd name="connsiteY4" fmla="*/ 4390513 h 6561423"/>
              <a:gd name="connsiteX5" fmla="*/ 8230254 w 12192000"/>
              <a:gd name="connsiteY5" fmla="*/ 3789588 h 6561423"/>
              <a:gd name="connsiteX6" fmla="*/ 0 w 12192000"/>
              <a:gd name="connsiteY6" fmla="*/ 6561423 h 6561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561423">
                <a:moveTo>
                  <a:pt x="0" y="0"/>
                </a:moveTo>
                <a:lnTo>
                  <a:pt x="12192000" y="0"/>
                </a:lnTo>
                <a:lnTo>
                  <a:pt x="12192000" y="2455328"/>
                </a:lnTo>
                <a:lnTo>
                  <a:pt x="9675392" y="3302886"/>
                </a:lnTo>
                <a:lnTo>
                  <a:pt x="10157317" y="4390513"/>
                </a:lnTo>
                <a:lnTo>
                  <a:pt x="8230254" y="3789588"/>
                </a:lnTo>
                <a:lnTo>
                  <a:pt x="0" y="6561423"/>
                </a:lnTo>
                <a:close/>
              </a:path>
            </a:pathLst>
          </a:custGeom>
          <a:solidFill>
            <a:schemeClr val="bg1">
              <a:lumMod val="95000"/>
            </a:schemeClr>
          </a:solidFill>
        </p:spPr>
        <p:txBody>
          <a:bodyPr wrap="square" anchor="ctr">
            <a:noAutofit/>
          </a:bodyPr>
          <a:lstStyle>
            <a:lvl1pPr marL="0" marR="0" indent="0" algn="ctr" defTabSz="914377" rtl="0" eaLnBrk="1" fontAlgn="auto" latinLnBrk="1" hangingPunct="1">
              <a:lnSpc>
                <a:spcPct val="100000"/>
              </a:lnSpc>
              <a:spcBef>
                <a:spcPct val="20000"/>
              </a:spcBef>
              <a:spcAft>
                <a:spcPts val="0"/>
              </a:spcAft>
              <a:buClrTx/>
              <a:buSzTx/>
              <a:buFont typeface="Arial" pitchFamily="34" charset="0"/>
              <a:buNone/>
              <a:tabLst/>
              <a:defRPr sz="1200">
                <a:latin typeface="+mn-lt"/>
              </a:defRPr>
            </a:lvl1pPr>
          </a:lstStyle>
          <a:p>
            <a:r>
              <a:rPr lang="en-US" altLang="ko-KR" dirty="0"/>
              <a:t>Your Picture Here And Send To Back</a:t>
            </a:r>
            <a:endParaRPr lang="ko-KR" altLang="en-US" dirty="0"/>
          </a:p>
          <a:p>
            <a:endParaRPr lang="ko-KR" altLang="en-US" dirty="0"/>
          </a:p>
        </p:txBody>
      </p:sp>
    </p:spTree>
    <p:extLst>
      <p:ext uri="{BB962C8B-B14F-4D97-AF65-F5344CB8AC3E}">
        <p14:creationId xmlns:p14="http://schemas.microsoft.com/office/powerpoint/2010/main" val="35430074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30" y="245394"/>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41987637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30" y="12347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1" y="1131593"/>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4"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8" y="1276654"/>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xmlns="" id="{5644E8BB-F13A-4AE0-889E-633DE4143787}"/>
              </a:ext>
            </a:extLst>
          </p:cNvPr>
          <p:cNvSpPr txBox="1"/>
          <p:nvPr userDrawn="1"/>
        </p:nvSpPr>
        <p:spPr>
          <a:xfrm>
            <a:off x="711704" y="1637213"/>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xmlns="" id="{F2CE2B8B-ED32-491A-95B2-D28904BC432C}"/>
              </a:ext>
            </a:extLst>
          </p:cNvPr>
          <p:cNvSpPr txBox="1"/>
          <p:nvPr userDrawn="1"/>
        </p:nvSpPr>
        <p:spPr>
          <a:xfrm>
            <a:off x="711704" y="2127464"/>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xmlns="" id="{962A52DF-2523-4479-BFA3-B5ACE9887E1C}"/>
              </a:ext>
            </a:extLst>
          </p:cNvPr>
          <p:cNvSpPr txBox="1"/>
          <p:nvPr userDrawn="1"/>
        </p:nvSpPr>
        <p:spPr>
          <a:xfrm>
            <a:off x="721229" y="5808440"/>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xmlns="" id="{BAAC314F-E96A-4408-95DE-A70E9ED054AF}"/>
              </a:ext>
            </a:extLst>
          </p:cNvPr>
          <p:cNvSpPr txBox="1"/>
          <p:nvPr userDrawn="1"/>
        </p:nvSpPr>
        <p:spPr>
          <a:xfrm>
            <a:off x="721229" y="4450325"/>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3787075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562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825625"/>
            <a:ext cx="51562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8806896"/>
      </p:ext>
    </p:extLst>
  </p:cSld>
  <p:clrMapOvr>
    <a:masterClrMapping/>
  </p:clrMapOvr>
  <p:transition advClick="0" advTm="0">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Images &amp; Contents Layout">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3570515"/>
          </a:xfrm>
          <a:prstGeom prst="rect">
            <a:avLst/>
          </a:prstGeom>
          <a:blipFill>
            <a:blip r:embed="rId2">
              <a:extLst>
                <a:ext uri="{BEBA8EAE-BF5A-486C-A8C5-ECC9F3942E4B}">
                  <a14:imgProps xmlns:a14="http://schemas.microsoft.com/office/drawing/2010/main">
                    <a14:imgLayer r:embed="rId3">
                      <a14:imgEffect>
                        <a14:brightnessContrast bright="-54000" contrast="-40000"/>
                      </a14:imgEffect>
                    </a14:imgLayer>
                  </a14:imgProps>
                </a:ext>
              </a:extLst>
            </a:blip>
            <a:srcRect/>
            <a:stretch>
              <a:fillRect l="-14642" t="-15495" r="-1701" b="-5918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14" name="Group 25">
            <a:extLst>
              <a:ext uri="{FF2B5EF4-FFF2-40B4-BE49-F238E27FC236}">
                <a16:creationId xmlns:a16="http://schemas.microsoft.com/office/drawing/2014/main" xmlns="" id="{E9330B01-579F-424F-88B4-442B27C3FD1F}"/>
              </a:ext>
            </a:extLst>
          </p:cNvPr>
          <p:cNvGrpSpPr/>
          <p:nvPr userDrawn="1"/>
        </p:nvGrpSpPr>
        <p:grpSpPr>
          <a:xfrm>
            <a:off x="772509" y="1381363"/>
            <a:ext cx="2363007" cy="4388439"/>
            <a:chOff x="445712" y="1449040"/>
            <a:chExt cx="2113018" cy="3924176"/>
          </a:xfrm>
        </p:grpSpPr>
        <p:sp>
          <p:nvSpPr>
            <p:cNvPr id="15" name="Rounded Rectangle 17">
              <a:extLst>
                <a:ext uri="{FF2B5EF4-FFF2-40B4-BE49-F238E27FC236}">
                  <a16:creationId xmlns:a16="http://schemas.microsoft.com/office/drawing/2014/main" xmlns="" id="{DF5309E7-5C45-46FB-8D51-A79BC8804523}"/>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 name="Rectangle 19">
              <a:extLst>
                <a:ext uri="{FF2B5EF4-FFF2-40B4-BE49-F238E27FC236}">
                  <a16:creationId xmlns:a16="http://schemas.microsoft.com/office/drawing/2014/main" xmlns="" id="{E17A469B-E2D7-46B6-963B-D630BC1E380D}"/>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27" name="Group 24">
              <a:extLst>
                <a:ext uri="{FF2B5EF4-FFF2-40B4-BE49-F238E27FC236}">
                  <a16:creationId xmlns:a16="http://schemas.microsoft.com/office/drawing/2014/main" xmlns="" id="{13ED4751-67E3-44E4-99EF-78A49BB4607B}"/>
                </a:ext>
              </a:extLst>
            </p:cNvPr>
            <p:cNvGrpSpPr/>
            <p:nvPr userDrawn="1"/>
          </p:nvGrpSpPr>
          <p:grpSpPr>
            <a:xfrm>
              <a:off x="1407705" y="5045834"/>
              <a:ext cx="211967" cy="211967"/>
              <a:chOff x="1549420" y="5712364"/>
              <a:chExt cx="312583" cy="312583"/>
            </a:xfrm>
          </p:grpSpPr>
          <p:sp>
            <p:nvSpPr>
              <p:cNvPr id="28" name="Oval 22">
                <a:extLst>
                  <a:ext uri="{FF2B5EF4-FFF2-40B4-BE49-F238E27FC236}">
                    <a16:creationId xmlns:a16="http://schemas.microsoft.com/office/drawing/2014/main" xmlns="" id="{884763FA-F364-4A38-A2F7-1FDAC986ADF8}"/>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9" name="Rounded Rectangle 23">
                <a:extLst>
                  <a:ext uri="{FF2B5EF4-FFF2-40B4-BE49-F238E27FC236}">
                    <a16:creationId xmlns:a16="http://schemas.microsoft.com/office/drawing/2014/main" xmlns="" id="{A03A78DF-3C97-40F0-8EAF-1ED4E050ACAA}"/>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sp>
        <p:nvSpPr>
          <p:cNvPr id="30" name="Picture Placeholder 9">
            <a:extLst>
              <a:ext uri="{FF2B5EF4-FFF2-40B4-BE49-F238E27FC236}">
                <a16:creationId xmlns:a16="http://schemas.microsoft.com/office/drawing/2014/main" xmlns="" id="{C2375C0B-9A4C-42FF-991E-CA66F2BCF797}"/>
              </a:ext>
            </a:extLst>
          </p:cNvPr>
          <p:cNvSpPr>
            <a:spLocks noGrp="1"/>
          </p:cNvSpPr>
          <p:nvPr>
            <p:ph type="pic" sz="quarter" idx="10" hasCustomPrompt="1"/>
          </p:nvPr>
        </p:nvSpPr>
        <p:spPr>
          <a:xfrm>
            <a:off x="930617" y="1740801"/>
            <a:ext cx="2025659" cy="3511143"/>
          </a:xfrm>
          <a:prstGeom prst="rect">
            <a:avLst/>
          </a:prstGeom>
          <a:solidFill>
            <a:schemeClr val="bg1">
              <a:lumMod val="95000"/>
            </a:schemeClr>
          </a:solidFill>
          <a:ln w="25400">
            <a:noFill/>
          </a:ln>
          <a:effectLst/>
        </p:spPr>
        <p:txBody>
          <a:bodyPr anchor="ctr"/>
          <a:lstStyle>
            <a:lvl1pPr marL="0" indent="0" algn="ctr">
              <a:buNone/>
              <a:defRPr lang="ko-KR" altLang="en-US" sz="1200" dirty="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3252458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Images &amp; Contents">
    <p:spTree>
      <p:nvGrpSpPr>
        <p:cNvPr id="1" name=""/>
        <p:cNvGrpSpPr/>
        <p:nvPr/>
      </p:nvGrpSpPr>
      <p:grpSpPr>
        <a:xfrm>
          <a:off x="0" y="0"/>
          <a:ext cx="0" cy="0"/>
          <a:chOff x="0" y="0"/>
          <a:chExt cx="0" cy="0"/>
        </a:xfrm>
      </p:grpSpPr>
      <p:sp>
        <p:nvSpPr>
          <p:cNvPr id="62" name="그림 개체 틀 61">
            <a:extLst>
              <a:ext uri="{FF2B5EF4-FFF2-40B4-BE49-F238E27FC236}">
                <a16:creationId xmlns:a16="http://schemas.microsoft.com/office/drawing/2014/main" xmlns="" id="{772C6E91-257C-4021-A28B-037BCE470BAA}"/>
              </a:ext>
            </a:extLst>
          </p:cNvPr>
          <p:cNvSpPr>
            <a:spLocks noGrp="1"/>
          </p:cNvSpPr>
          <p:nvPr>
            <p:ph type="pic" sz="quarter" idx="10" hasCustomPrompt="1"/>
          </p:nvPr>
        </p:nvSpPr>
        <p:spPr>
          <a:xfrm>
            <a:off x="6205956" y="982984"/>
            <a:ext cx="5161209" cy="4892039"/>
          </a:xfrm>
          <a:custGeom>
            <a:avLst/>
            <a:gdLst>
              <a:gd name="connsiteX0" fmla="*/ 2101392 w 5161209"/>
              <a:gd name="connsiteY0" fmla="*/ 4079246 h 4892039"/>
              <a:gd name="connsiteX1" fmla="*/ 2054783 w 5161209"/>
              <a:gd name="connsiteY1" fmla="*/ 4533672 h 4892039"/>
              <a:gd name="connsiteX2" fmla="*/ 2469834 w 5161209"/>
              <a:gd name="connsiteY2" fmla="*/ 4346639 h 4892039"/>
              <a:gd name="connsiteX3" fmla="*/ 1648092 w 5161209"/>
              <a:gd name="connsiteY3" fmla="*/ 3634476 h 4892039"/>
              <a:gd name="connsiteX4" fmla="*/ 1752285 w 5161209"/>
              <a:gd name="connsiteY4" fmla="*/ 4079244 h 4892039"/>
              <a:gd name="connsiteX5" fmla="*/ 2083610 w 5161209"/>
              <a:gd name="connsiteY5" fmla="*/ 3767038 h 4892039"/>
              <a:gd name="connsiteX6" fmla="*/ 668202 w 5161209"/>
              <a:gd name="connsiteY6" fmla="*/ 3334067 h 4892039"/>
              <a:gd name="connsiteX7" fmla="*/ 1187244 w 5161209"/>
              <a:gd name="connsiteY7" fmla="*/ 3546042 h 4892039"/>
              <a:gd name="connsiteX8" fmla="*/ 744985 w 5161209"/>
              <a:gd name="connsiteY8" fmla="*/ 3887505 h 4892039"/>
              <a:gd name="connsiteX9" fmla="*/ 1544679 w 5161209"/>
              <a:gd name="connsiteY9" fmla="*/ 3320270 h 4892039"/>
              <a:gd name="connsiteX10" fmla="*/ 1544678 w 5161209"/>
              <a:gd name="connsiteY10" fmla="*/ 3453209 h 4892039"/>
              <a:gd name="connsiteX11" fmla="*/ 1659281 w 5161209"/>
              <a:gd name="connsiteY11" fmla="*/ 3386739 h 4892039"/>
              <a:gd name="connsiteX12" fmla="*/ 1544679 w 5161209"/>
              <a:gd name="connsiteY12" fmla="*/ 2988348 h 4892039"/>
              <a:gd name="connsiteX13" fmla="*/ 1544678 w 5161209"/>
              <a:gd name="connsiteY13" fmla="*/ 3194321 h 4892039"/>
              <a:gd name="connsiteX14" fmla="*/ 1368627 w 5161209"/>
              <a:gd name="connsiteY14" fmla="*/ 3116711 h 4892039"/>
              <a:gd name="connsiteX15" fmla="*/ 643385 w 5161209"/>
              <a:gd name="connsiteY15" fmla="*/ 2721438 h 4892039"/>
              <a:gd name="connsiteX16" fmla="*/ 1098382 w 5161209"/>
              <a:gd name="connsiteY16" fmla="*/ 3045733 h 4892039"/>
              <a:gd name="connsiteX17" fmla="*/ 590960 w 5161209"/>
              <a:gd name="connsiteY17" fmla="*/ 3279640 h 4892039"/>
              <a:gd name="connsiteX18" fmla="*/ 634134 w 5161209"/>
              <a:gd name="connsiteY18" fmla="*/ 2539413 h 4892039"/>
              <a:gd name="connsiteX19" fmla="*/ 391358 w 5161209"/>
              <a:gd name="connsiteY19" fmla="*/ 3131093 h 4892039"/>
              <a:gd name="connsiteX20" fmla="*/ 0 w 5161209"/>
              <a:gd name="connsiteY20" fmla="*/ 2622486 h 4892039"/>
              <a:gd name="connsiteX21" fmla="*/ 1544678 w 5161209"/>
              <a:gd name="connsiteY21" fmla="*/ 2447807 h 4892039"/>
              <a:gd name="connsiteX22" fmla="*/ 1544679 w 5161209"/>
              <a:gd name="connsiteY22" fmla="*/ 2683996 h 4892039"/>
              <a:gd name="connsiteX23" fmla="*/ 1681668 w 5161209"/>
              <a:gd name="connsiteY23" fmla="*/ 2447807 h 4892039"/>
              <a:gd name="connsiteX24" fmla="*/ 385277 w 5161209"/>
              <a:gd name="connsiteY24" fmla="*/ 2054005 h 4892039"/>
              <a:gd name="connsiteX25" fmla="*/ 842087 w 5161209"/>
              <a:gd name="connsiteY25" fmla="*/ 2054005 h 4892039"/>
              <a:gd name="connsiteX26" fmla="*/ 613682 w 5161209"/>
              <a:gd name="connsiteY26" fmla="*/ 2447807 h 4892039"/>
              <a:gd name="connsiteX27" fmla="*/ 1636533 w 5161209"/>
              <a:gd name="connsiteY27" fmla="*/ 1826276 h 4892039"/>
              <a:gd name="connsiteX28" fmla="*/ 1589924 w 5161209"/>
              <a:gd name="connsiteY28" fmla="*/ 2280702 h 4892039"/>
              <a:gd name="connsiteX29" fmla="*/ 2004976 w 5161209"/>
              <a:gd name="connsiteY29" fmla="*/ 2093669 h 4892039"/>
              <a:gd name="connsiteX30" fmla="*/ 1348299 w 5161209"/>
              <a:gd name="connsiteY30" fmla="*/ 1757709 h 4892039"/>
              <a:gd name="connsiteX31" fmla="*/ 1406536 w 5161209"/>
              <a:gd name="connsiteY31" fmla="*/ 2313405 h 4892039"/>
              <a:gd name="connsiteX32" fmla="*/ 895272 w 5161209"/>
              <a:gd name="connsiteY32" fmla="*/ 2088020 h 4892039"/>
              <a:gd name="connsiteX33" fmla="*/ 689469 w 5161209"/>
              <a:gd name="connsiteY33" fmla="*/ 1461813 h 4892039"/>
              <a:gd name="connsiteX34" fmla="*/ 1057911 w 5161209"/>
              <a:gd name="connsiteY34" fmla="*/ 1729206 h 4892039"/>
              <a:gd name="connsiteX35" fmla="*/ 642860 w 5161209"/>
              <a:gd name="connsiteY35" fmla="*/ 1916239 h 4892039"/>
              <a:gd name="connsiteX36" fmla="*/ 190761 w 5161209"/>
              <a:gd name="connsiteY36" fmla="*/ 962010 h 4892039"/>
              <a:gd name="connsiteX37" fmla="*/ 743993 w 5161209"/>
              <a:gd name="connsiteY37" fmla="*/ 1282885 h 4892039"/>
              <a:gd name="connsiteX38" fmla="*/ 190761 w 5161209"/>
              <a:gd name="connsiteY38" fmla="*/ 1603759 h 4892039"/>
              <a:gd name="connsiteX39" fmla="*/ 605460 w 5161209"/>
              <a:gd name="connsiteY39" fmla="*/ 759302 h 4892039"/>
              <a:gd name="connsiteX40" fmla="*/ 886393 w 5161209"/>
              <a:gd name="connsiteY40" fmla="*/ 963186 h 4892039"/>
              <a:gd name="connsiteX41" fmla="*/ 569921 w 5161209"/>
              <a:gd name="connsiteY41" fmla="*/ 1105796 h 4892039"/>
              <a:gd name="connsiteX42" fmla="*/ 1544679 w 5161209"/>
              <a:gd name="connsiteY42" fmla="*/ 582431 h 4892039"/>
              <a:gd name="connsiteX43" fmla="*/ 1544679 w 5161209"/>
              <a:gd name="connsiteY43" fmla="*/ 862757 h 4892039"/>
              <a:gd name="connsiteX44" fmla="*/ 1786340 w 5161209"/>
              <a:gd name="connsiteY44" fmla="*/ 722595 h 4892039"/>
              <a:gd name="connsiteX45" fmla="*/ 1544677 w 5161209"/>
              <a:gd name="connsiteY45" fmla="*/ 0 h 4892039"/>
              <a:gd name="connsiteX46" fmla="*/ 5161209 w 5161209"/>
              <a:gd name="connsiteY46" fmla="*/ 0 h 4892039"/>
              <a:gd name="connsiteX47" fmla="*/ 5161209 w 5161209"/>
              <a:gd name="connsiteY47" fmla="*/ 4892039 h 4892039"/>
              <a:gd name="connsiteX48" fmla="*/ 1544677 w 5161209"/>
              <a:gd name="connsiteY48" fmla="*/ 4892039 h 4892039"/>
              <a:gd name="connsiteX49" fmla="*/ 1544677 w 5161209"/>
              <a:gd name="connsiteY49" fmla="*/ 4446766 h 4892039"/>
              <a:gd name="connsiteX50" fmla="*/ 1629483 w 5161209"/>
              <a:gd name="connsiteY50" fmla="*/ 4459710 h 4892039"/>
              <a:gd name="connsiteX51" fmla="*/ 1544679 w 5161209"/>
              <a:gd name="connsiteY51" fmla="*/ 4243705 h 4892039"/>
              <a:gd name="connsiteX52" fmla="*/ 1544679 w 5161209"/>
              <a:gd name="connsiteY52" fmla="*/ 4446766 h 4892039"/>
              <a:gd name="connsiteX53" fmla="*/ 900486 w 5161209"/>
              <a:gd name="connsiteY53" fmla="*/ 4348437 h 4892039"/>
              <a:gd name="connsiteX54" fmla="*/ 1360911 w 5161209"/>
              <a:gd name="connsiteY54" fmla="*/ 3775626 h 4892039"/>
              <a:gd name="connsiteX55" fmla="*/ 1544677 w 5161209"/>
              <a:gd name="connsiteY55" fmla="*/ 4243697 h 4892039"/>
              <a:gd name="connsiteX56" fmla="*/ 1544677 w 5161209"/>
              <a:gd name="connsiteY56" fmla="*/ 3453210 h 4892039"/>
              <a:gd name="connsiteX57" fmla="*/ 1265479 w 5161209"/>
              <a:gd name="connsiteY57" fmla="*/ 3615145 h 4892039"/>
              <a:gd name="connsiteX58" fmla="*/ 1265480 w 5161209"/>
              <a:gd name="connsiteY58" fmla="*/ 3158335 h 4892039"/>
              <a:gd name="connsiteX59" fmla="*/ 1544677 w 5161209"/>
              <a:gd name="connsiteY59" fmla="*/ 3320269 h 4892039"/>
              <a:gd name="connsiteX60" fmla="*/ 1544677 w 5161209"/>
              <a:gd name="connsiteY60" fmla="*/ 3194322 h 4892039"/>
              <a:gd name="connsiteX61" fmla="*/ 1879890 w 5161209"/>
              <a:gd name="connsiteY61" fmla="*/ 3342097 h 4892039"/>
              <a:gd name="connsiteX62" fmla="*/ 1821652 w 5161209"/>
              <a:gd name="connsiteY62" fmla="*/ 2786400 h 4892039"/>
              <a:gd name="connsiteX63" fmla="*/ 1544677 w 5161209"/>
              <a:gd name="connsiteY63" fmla="*/ 2988348 h 4892039"/>
              <a:gd name="connsiteX64" fmla="*/ 1544677 w 5161209"/>
              <a:gd name="connsiteY64" fmla="*/ 2684000 h 4892039"/>
              <a:gd name="connsiteX65" fmla="*/ 1312948 w 5161209"/>
              <a:gd name="connsiteY65" fmla="*/ 3083533 h 4892039"/>
              <a:gd name="connsiteX66" fmla="*/ 944226 w 5161209"/>
              <a:gd name="connsiteY66" fmla="*/ 2447807 h 4892039"/>
              <a:gd name="connsiteX67" fmla="*/ 1544677 w 5161209"/>
              <a:gd name="connsiteY67" fmla="*/ 2447807 h 4892039"/>
              <a:gd name="connsiteX68" fmla="*/ 1544677 w 5161209"/>
              <a:gd name="connsiteY68" fmla="*/ 1648200 h 4892039"/>
              <a:gd name="connsiteX69" fmla="*/ 1668755 w 5161209"/>
              <a:gd name="connsiteY69" fmla="*/ 1648200 h 4892039"/>
              <a:gd name="connsiteX70" fmla="*/ 1544679 w 5161209"/>
              <a:gd name="connsiteY70" fmla="*/ 1434275 h 4892039"/>
              <a:gd name="connsiteX71" fmla="*/ 1544679 w 5161209"/>
              <a:gd name="connsiteY71" fmla="*/ 1648200 h 4892039"/>
              <a:gd name="connsiteX72" fmla="*/ 1108097 w 5161209"/>
              <a:gd name="connsiteY72" fmla="*/ 1648199 h 4892039"/>
              <a:gd name="connsiteX73" fmla="*/ 1250520 w 5161209"/>
              <a:gd name="connsiteY73" fmla="*/ 1402643 h 4892039"/>
              <a:gd name="connsiteX74" fmla="*/ 873703 w 5161209"/>
              <a:gd name="connsiteY74" fmla="*/ 1572446 h 4892039"/>
              <a:gd name="connsiteX75" fmla="*/ 920312 w 5161209"/>
              <a:gd name="connsiteY75" fmla="*/ 1118020 h 4892039"/>
              <a:gd name="connsiteX76" fmla="*/ 1268879 w 5161209"/>
              <a:gd name="connsiteY76" fmla="*/ 1370989 h 4892039"/>
              <a:gd name="connsiteX77" fmla="*/ 1388426 w 5161209"/>
              <a:gd name="connsiteY77" fmla="*/ 1164873 h 4892039"/>
              <a:gd name="connsiteX78" fmla="*/ 1544677 w 5161209"/>
              <a:gd name="connsiteY78" fmla="*/ 1434270 h 4892039"/>
              <a:gd name="connsiteX79" fmla="*/ 1544677 w 5161209"/>
              <a:gd name="connsiteY79" fmla="*/ 862759 h 4892039"/>
              <a:gd name="connsiteX80" fmla="*/ 1303013 w 5161209"/>
              <a:gd name="connsiteY80" fmla="*/ 1002922 h 4892039"/>
              <a:gd name="connsiteX81" fmla="*/ 1303014 w 5161209"/>
              <a:gd name="connsiteY81" fmla="*/ 442264 h 4892039"/>
              <a:gd name="connsiteX82" fmla="*/ 1544677 w 5161209"/>
              <a:gd name="connsiteY82" fmla="*/ 582428 h 489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161209" h="4892039">
                <a:moveTo>
                  <a:pt x="2101392" y="4079246"/>
                </a:moveTo>
                <a:lnTo>
                  <a:pt x="2054783" y="4533672"/>
                </a:lnTo>
                <a:lnTo>
                  <a:pt x="2469834" y="4346639"/>
                </a:lnTo>
                <a:close/>
                <a:moveTo>
                  <a:pt x="1648092" y="3634476"/>
                </a:moveTo>
                <a:lnTo>
                  <a:pt x="1752285" y="4079244"/>
                </a:lnTo>
                <a:lnTo>
                  <a:pt x="2083610" y="3767038"/>
                </a:lnTo>
                <a:close/>
                <a:moveTo>
                  <a:pt x="668202" y="3334067"/>
                </a:moveTo>
                <a:lnTo>
                  <a:pt x="1187244" y="3546042"/>
                </a:lnTo>
                <a:lnTo>
                  <a:pt x="744985" y="3887505"/>
                </a:lnTo>
                <a:close/>
                <a:moveTo>
                  <a:pt x="1544679" y="3320270"/>
                </a:moveTo>
                <a:lnTo>
                  <a:pt x="1544678" y="3453209"/>
                </a:lnTo>
                <a:lnTo>
                  <a:pt x="1659281" y="3386739"/>
                </a:lnTo>
                <a:close/>
                <a:moveTo>
                  <a:pt x="1544679" y="2988348"/>
                </a:moveTo>
                <a:lnTo>
                  <a:pt x="1544678" y="3194321"/>
                </a:lnTo>
                <a:lnTo>
                  <a:pt x="1368627" y="3116711"/>
                </a:lnTo>
                <a:close/>
                <a:moveTo>
                  <a:pt x="643385" y="2721438"/>
                </a:moveTo>
                <a:lnTo>
                  <a:pt x="1098382" y="3045733"/>
                </a:lnTo>
                <a:lnTo>
                  <a:pt x="590960" y="3279640"/>
                </a:lnTo>
                <a:close/>
                <a:moveTo>
                  <a:pt x="634134" y="2539413"/>
                </a:moveTo>
                <a:lnTo>
                  <a:pt x="391358" y="3131093"/>
                </a:lnTo>
                <a:lnTo>
                  <a:pt x="0" y="2622486"/>
                </a:lnTo>
                <a:close/>
                <a:moveTo>
                  <a:pt x="1544678" y="2447807"/>
                </a:moveTo>
                <a:lnTo>
                  <a:pt x="1544679" y="2683996"/>
                </a:lnTo>
                <a:lnTo>
                  <a:pt x="1681668" y="2447807"/>
                </a:lnTo>
                <a:close/>
                <a:moveTo>
                  <a:pt x="385277" y="2054005"/>
                </a:moveTo>
                <a:lnTo>
                  <a:pt x="842087" y="2054005"/>
                </a:lnTo>
                <a:lnTo>
                  <a:pt x="613682" y="2447807"/>
                </a:lnTo>
                <a:close/>
                <a:moveTo>
                  <a:pt x="1636533" y="1826276"/>
                </a:moveTo>
                <a:lnTo>
                  <a:pt x="1589924" y="2280702"/>
                </a:lnTo>
                <a:lnTo>
                  <a:pt x="2004976" y="2093669"/>
                </a:lnTo>
                <a:close/>
                <a:moveTo>
                  <a:pt x="1348299" y="1757709"/>
                </a:moveTo>
                <a:lnTo>
                  <a:pt x="1406536" y="2313405"/>
                </a:lnTo>
                <a:lnTo>
                  <a:pt x="895272" y="2088020"/>
                </a:lnTo>
                <a:close/>
                <a:moveTo>
                  <a:pt x="689469" y="1461813"/>
                </a:moveTo>
                <a:lnTo>
                  <a:pt x="1057911" y="1729206"/>
                </a:lnTo>
                <a:lnTo>
                  <a:pt x="642860" y="1916239"/>
                </a:lnTo>
                <a:close/>
                <a:moveTo>
                  <a:pt x="190761" y="962010"/>
                </a:moveTo>
                <a:lnTo>
                  <a:pt x="743993" y="1282885"/>
                </a:lnTo>
                <a:lnTo>
                  <a:pt x="190761" y="1603759"/>
                </a:lnTo>
                <a:close/>
                <a:moveTo>
                  <a:pt x="605460" y="759302"/>
                </a:moveTo>
                <a:lnTo>
                  <a:pt x="886393" y="963186"/>
                </a:lnTo>
                <a:lnTo>
                  <a:pt x="569921" y="1105796"/>
                </a:lnTo>
                <a:close/>
                <a:moveTo>
                  <a:pt x="1544679" y="582431"/>
                </a:moveTo>
                <a:lnTo>
                  <a:pt x="1544679" y="862757"/>
                </a:lnTo>
                <a:lnTo>
                  <a:pt x="1786340" y="722595"/>
                </a:lnTo>
                <a:close/>
                <a:moveTo>
                  <a:pt x="1544677" y="0"/>
                </a:moveTo>
                <a:lnTo>
                  <a:pt x="5161209" y="0"/>
                </a:lnTo>
                <a:lnTo>
                  <a:pt x="5161209" y="4892039"/>
                </a:lnTo>
                <a:lnTo>
                  <a:pt x="1544677" y="4892039"/>
                </a:lnTo>
                <a:lnTo>
                  <a:pt x="1544677" y="4446766"/>
                </a:lnTo>
                <a:lnTo>
                  <a:pt x="1629483" y="4459710"/>
                </a:lnTo>
                <a:lnTo>
                  <a:pt x="1544679" y="4243705"/>
                </a:lnTo>
                <a:lnTo>
                  <a:pt x="1544679" y="4446766"/>
                </a:lnTo>
                <a:lnTo>
                  <a:pt x="900486" y="4348437"/>
                </a:lnTo>
                <a:lnTo>
                  <a:pt x="1360911" y="3775626"/>
                </a:lnTo>
                <a:lnTo>
                  <a:pt x="1544677" y="4243697"/>
                </a:lnTo>
                <a:lnTo>
                  <a:pt x="1544677" y="3453210"/>
                </a:lnTo>
                <a:lnTo>
                  <a:pt x="1265479" y="3615145"/>
                </a:lnTo>
                <a:lnTo>
                  <a:pt x="1265480" y="3158335"/>
                </a:lnTo>
                <a:lnTo>
                  <a:pt x="1544677" y="3320269"/>
                </a:lnTo>
                <a:lnTo>
                  <a:pt x="1544677" y="3194322"/>
                </a:lnTo>
                <a:lnTo>
                  <a:pt x="1879890" y="3342097"/>
                </a:lnTo>
                <a:lnTo>
                  <a:pt x="1821652" y="2786400"/>
                </a:lnTo>
                <a:lnTo>
                  <a:pt x="1544677" y="2988348"/>
                </a:lnTo>
                <a:lnTo>
                  <a:pt x="1544677" y="2684000"/>
                </a:lnTo>
                <a:lnTo>
                  <a:pt x="1312948" y="3083533"/>
                </a:lnTo>
                <a:lnTo>
                  <a:pt x="944226" y="2447807"/>
                </a:lnTo>
                <a:lnTo>
                  <a:pt x="1544677" y="2447807"/>
                </a:lnTo>
                <a:lnTo>
                  <a:pt x="1544677" y="1648200"/>
                </a:lnTo>
                <a:lnTo>
                  <a:pt x="1668755" y="1648200"/>
                </a:lnTo>
                <a:lnTo>
                  <a:pt x="1544679" y="1434275"/>
                </a:lnTo>
                <a:lnTo>
                  <a:pt x="1544679" y="1648200"/>
                </a:lnTo>
                <a:lnTo>
                  <a:pt x="1108097" y="1648199"/>
                </a:lnTo>
                <a:lnTo>
                  <a:pt x="1250520" y="1402643"/>
                </a:lnTo>
                <a:lnTo>
                  <a:pt x="873703" y="1572446"/>
                </a:lnTo>
                <a:lnTo>
                  <a:pt x="920312" y="1118020"/>
                </a:lnTo>
                <a:lnTo>
                  <a:pt x="1268879" y="1370989"/>
                </a:lnTo>
                <a:lnTo>
                  <a:pt x="1388426" y="1164873"/>
                </a:lnTo>
                <a:lnTo>
                  <a:pt x="1544677" y="1434270"/>
                </a:lnTo>
                <a:lnTo>
                  <a:pt x="1544677" y="862759"/>
                </a:lnTo>
                <a:lnTo>
                  <a:pt x="1303013" y="1002922"/>
                </a:lnTo>
                <a:lnTo>
                  <a:pt x="1303014" y="442264"/>
                </a:lnTo>
                <a:lnTo>
                  <a:pt x="1544677" y="582428"/>
                </a:lnTo>
                <a:close/>
              </a:path>
            </a:pathLst>
          </a:custGeom>
          <a:solidFill>
            <a:schemeClr val="bg1">
              <a:lumMod val="95000"/>
            </a:schemeClr>
          </a:solidFill>
          <a:effectLst/>
        </p:spPr>
        <p:txBody>
          <a:bodyPr wrap="square" anchor="ctr">
            <a:noAutofit/>
          </a:bodyPr>
          <a:lstStyle>
            <a:lvl1pPr marL="0" marR="0" indent="0" algn="ctr" defTabSz="914424"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2" name="이등변 삼각형 1">
            <a:extLst>
              <a:ext uri="{FF2B5EF4-FFF2-40B4-BE49-F238E27FC236}">
                <a16:creationId xmlns:a16="http://schemas.microsoft.com/office/drawing/2014/main" xmlns="" id="{E40DE932-B7CD-464B-8A20-00D52C20CEA6}"/>
              </a:ext>
            </a:extLst>
          </p:cNvPr>
          <p:cNvSpPr/>
          <p:nvPr userDrawn="1"/>
        </p:nvSpPr>
        <p:spPr>
          <a:xfrm rot="20425887">
            <a:off x="6167671" y="258387"/>
            <a:ext cx="398155" cy="34323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 name="이등변 삼각형 3">
            <a:extLst>
              <a:ext uri="{FF2B5EF4-FFF2-40B4-BE49-F238E27FC236}">
                <a16:creationId xmlns:a16="http://schemas.microsoft.com/office/drawing/2014/main" xmlns="" id="{4E0CCDF4-B2DB-4303-A349-E9F1DA4FAE9C}"/>
              </a:ext>
            </a:extLst>
          </p:cNvPr>
          <p:cNvSpPr/>
          <p:nvPr userDrawn="1"/>
        </p:nvSpPr>
        <p:spPr>
          <a:xfrm rot="1800000">
            <a:off x="6365536" y="1203769"/>
            <a:ext cx="514809" cy="44380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3" name="이등변 삼각형 12">
            <a:extLst>
              <a:ext uri="{FF2B5EF4-FFF2-40B4-BE49-F238E27FC236}">
                <a16:creationId xmlns:a16="http://schemas.microsoft.com/office/drawing/2014/main" xmlns="" id="{5A3EF16B-DD29-4095-B5C1-0F776241975B}"/>
              </a:ext>
            </a:extLst>
          </p:cNvPr>
          <p:cNvSpPr/>
          <p:nvPr userDrawn="1"/>
        </p:nvSpPr>
        <p:spPr>
          <a:xfrm rot="2436550">
            <a:off x="7017240" y="1316153"/>
            <a:ext cx="456811" cy="39380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 name="이등변 삼각형 16">
            <a:extLst>
              <a:ext uri="{FF2B5EF4-FFF2-40B4-BE49-F238E27FC236}">
                <a16:creationId xmlns:a16="http://schemas.microsoft.com/office/drawing/2014/main" xmlns="" id="{7F9558F2-7ACD-4375-B186-B51417F5BE92}"/>
              </a:ext>
            </a:extLst>
          </p:cNvPr>
          <p:cNvSpPr/>
          <p:nvPr userDrawn="1"/>
        </p:nvSpPr>
        <p:spPr>
          <a:xfrm rot="890839">
            <a:off x="6648641" y="796621"/>
            <a:ext cx="392860" cy="338673"/>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8" name="이등변 삼각형 17">
            <a:extLst>
              <a:ext uri="{FF2B5EF4-FFF2-40B4-BE49-F238E27FC236}">
                <a16:creationId xmlns:a16="http://schemas.microsoft.com/office/drawing/2014/main" xmlns="" id="{38C2B4F7-F855-4EF8-83BC-135C37133C66}"/>
              </a:ext>
            </a:extLst>
          </p:cNvPr>
          <p:cNvSpPr/>
          <p:nvPr userDrawn="1"/>
        </p:nvSpPr>
        <p:spPr>
          <a:xfrm rot="10800000">
            <a:off x="6267965" y="873731"/>
            <a:ext cx="290771" cy="25066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Tree>
    <p:extLst>
      <p:ext uri="{BB962C8B-B14F-4D97-AF65-F5344CB8AC3E}">
        <p14:creationId xmlns:p14="http://schemas.microsoft.com/office/powerpoint/2010/main" val="12405045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1_Images &amp; Contents">
    <p:spTree>
      <p:nvGrpSpPr>
        <p:cNvPr id="1" name=""/>
        <p:cNvGrpSpPr/>
        <p:nvPr/>
      </p:nvGrpSpPr>
      <p:grpSpPr>
        <a:xfrm>
          <a:off x="0" y="0"/>
          <a:ext cx="0" cy="0"/>
          <a:chOff x="0" y="0"/>
          <a:chExt cx="0" cy="0"/>
        </a:xfrm>
      </p:grpSpPr>
      <p:sp>
        <p:nvSpPr>
          <p:cNvPr id="2" name="원형: 비어 있음 1">
            <a:extLst>
              <a:ext uri="{FF2B5EF4-FFF2-40B4-BE49-F238E27FC236}">
                <a16:creationId xmlns:a16="http://schemas.microsoft.com/office/drawing/2014/main" xmlns="" id="{43510F96-4E4D-4F6A-818D-E299E831CC01}"/>
              </a:ext>
            </a:extLst>
          </p:cNvPr>
          <p:cNvSpPr/>
          <p:nvPr userDrawn="1"/>
        </p:nvSpPr>
        <p:spPr>
          <a:xfrm>
            <a:off x="6392165" y="1281975"/>
            <a:ext cx="4759543" cy="4759543"/>
          </a:xfrm>
          <a:prstGeom prst="donut">
            <a:avLst>
              <a:gd name="adj" fmla="val 185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20" name="자유형: 도형 19">
            <a:extLst>
              <a:ext uri="{FF2B5EF4-FFF2-40B4-BE49-F238E27FC236}">
                <a16:creationId xmlns:a16="http://schemas.microsoft.com/office/drawing/2014/main" xmlns="" id="{586A9378-5329-4795-BD81-E4B63FD478EE}"/>
              </a:ext>
            </a:extLst>
          </p:cNvPr>
          <p:cNvSpPr>
            <a:spLocks noGrp="1"/>
          </p:cNvSpPr>
          <p:nvPr>
            <p:ph type="pic" sz="quarter" idx="10" hasCustomPrompt="1"/>
          </p:nvPr>
        </p:nvSpPr>
        <p:spPr>
          <a:xfrm>
            <a:off x="9030710" y="1366318"/>
            <a:ext cx="1822409" cy="2586876"/>
          </a:xfrm>
          <a:custGeom>
            <a:avLst/>
            <a:gdLst>
              <a:gd name="connsiteX0" fmla="*/ 863642 w 1822409"/>
              <a:gd name="connsiteY0" fmla="*/ 0 h 2586876"/>
              <a:gd name="connsiteX1" fmla="*/ 1706307 w 1822409"/>
              <a:gd name="connsiteY1" fmla="*/ 2577164 h 2586876"/>
              <a:gd name="connsiteX2" fmla="*/ 0 w 1822409"/>
              <a:gd name="connsiteY2" fmla="*/ 2586876 h 2586876"/>
            </a:gdLst>
            <a:ahLst/>
            <a:cxnLst>
              <a:cxn ang="0">
                <a:pos x="connsiteX0" y="connsiteY0"/>
              </a:cxn>
              <a:cxn ang="0">
                <a:pos x="connsiteX1" y="connsiteY1"/>
              </a:cxn>
              <a:cxn ang="0">
                <a:pos x="connsiteX2" y="connsiteY2"/>
              </a:cxn>
            </a:cxnLst>
            <a:rect l="l" t="t" r="r" b="b"/>
            <a:pathLst>
              <a:path w="1822409" h="2586876">
                <a:moveTo>
                  <a:pt x="863642" y="0"/>
                </a:moveTo>
                <a:cubicBezTo>
                  <a:pt x="1679882" y="581132"/>
                  <a:pt x="2021522" y="1626487"/>
                  <a:pt x="1706307" y="2577164"/>
                </a:cubicBezTo>
                <a:lnTo>
                  <a:pt x="0" y="2586876"/>
                </a:lnTo>
                <a:close/>
              </a:path>
            </a:pathLst>
          </a:custGeom>
          <a:solidFill>
            <a:schemeClr val="bg1">
              <a:lumMod val="95000"/>
            </a:schemeClr>
          </a:solidFill>
          <a:effectLst/>
        </p:spPr>
        <p:txBody>
          <a:bodyPr wrap="square" anchor="ctr">
            <a:noAutofit/>
          </a:bodyPr>
          <a:lstStyle>
            <a:lvl1pPr marL="0" marR="0" indent="0" algn="ctr" defTabSz="914424"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13" name="자유형: 도형 12">
            <a:extLst>
              <a:ext uri="{FF2B5EF4-FFF2-40B4-BE49-F238E27FC236}">
                <a16:creationId xmlns:a16="http://schemas.microsoft.com/office/drawing/2014/main" xmlns="" id="{417FB495-1718-4B12-A0EC-D01DB876E6E2}"/>
              </a:ext>
            </a:extLst>
          </p:cNvPr>
          <p:cNvSpPr>
            <a:spLocks noGrp="1"/>
          </p:cNvSpPr>
          <p:nvPr>
            <p:ph type="pic" sz="quarter" idx="11" hasCustomPrompt="1"/>
          </p:nvPr>
        </p:nvSpPr>
        <p:spPr>
          <a:xfrm>
            <a:off x="7118318" y="932349"/>
            <a:ext cx="2719605" cy="2144179"/>
          </a:xfrm>
          <a:custGeom>
            <a:avLst/>
            <a:gdLst>
              <a:gd name="connsiteX0" fmla="*/ 1401769 w 2719605"/>
              <a:gd name="connsiteY0" fmla="*/ 1 h 2144179"/>
              <a:gd name="connsiteX1" fmla="*/ 2719605 w 2719605"/>
              <a:gd name="connsiteY1" fmla="*/ 421978 h 2144179"/>
              <a:gd name="connsiteX2" fmla="*/ 2144640 w 2719605"/>
              <a:gd name="connsiteY2" fmla="*/ 2144179 h 2144179"/>
              <a:gd name="connsiteX3" fmla="*/ 2136701 w 2719605"/>
              <a:gd name="connsiteY3" fmla="*/ 2144179 h 2144179"/>
              <a:gd name="connsiteX4" fmla="*/ 0 w 2719605"/>
              <a:gd name="connsiteY4" fmla="*/ 480476 h 2144179"/>
              <a:gd name="connsiteX5" fmla="*/ 1401769 w 2719605"/>
              <a:gd name="connsiteY5" fmla="*/ 1 h 2144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605" h="2144179">
                <a:moveTo>
                  <a:pt x="1401769" y="1"/>
                </a:moveTo>
                <a:cubicBezTo>
                  <a:pt x="1863929" y="178"/>
                  <a:pt x="2326036" y="140289"/>
                  <a:pt x="2719605" y="421978"/>
                </a:cubicBezTo>
                <a:lnTo>
                  <a:pt x="2144640" y="2144179"/>
                </a:lnTo>
                <a:lnTo>
                  <a:pt x="2136701" y="2144179"/>
                </a:lnTo>
                <a:lnTo>
                  <a:pt x="0" y="480476"/>
                </a:lnTo>
                <a:cubicBezTo>
                  <a:pt x="412291" y="159962"/>
                  <a:pt x="907061" y="-188"/>
                  <a:pt x="1401769" y="1"/>
                </a:cubicBezTo>
                <a:close/>
              </a:path>
            </a:pathLst>
          </a:custGeom>
          <a:solidFill>
            <a:schemeClr val="bg1">
              <a:lumMod val="95000"/>
            </a:schemeClr>
          </a:solidFill>
          <a:effectLst/>
        </p:spPr>
        <p:txBody>
          <a:bodyPr wrap="square" anchor="ctr">
            <a:noAutofit/>
          </a:bodyPr>
          <a:lstStyle>
            <a:lvl1pPr marL="0" marR="0" indent="0" algn="ctr" defTabSz="914424"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 and send to back </a:t>
            </a:r>
            <a:endParaRPr lang="ko-KR" altLang="en-US" dirty="0"/>
          </a:p>
        </p:txBody>
      </p:sp>
      <p:sp>
        <p:nvSpPr>
          <p:cNvPr id="24" name="자유형: 도형 23">
            <a:extLst>
              <a:ext uri="{FF2B5EF4-FFF2-40B4-BE49-F238E27FC236}">
                <a16:creationId xmlns:a16="http://schemas.microsoft.com/office/drawing/2014/main" xmlns="" id="{4FE3062D-0FB9-425A-A589-68F4CEA8D726}"/>
              </a:ext>
            </a:extLst>
          </p:cNvPr>
          <p:cNvSpPr>
            <a:spLocks noGrp="1"/>
          </p:cNvSpPr>
          <p:nvPr>
            <p:ph type="pic" sz="quarter" idx="12" hasCustomPrompt="1"/>
          </p:nvPr>
        </p:nvSpPr>
        <p:spPr>
          <a:xfrm>
            <a:off x="8112014" y="4022253"/>
            <a:ext cx="2626805" cy="1570156"/>
          </a:xfrm>
          <a:custGeom>
            <a:avLst/>
            <a:gdLst>
              <a:gd name="connsiteX0" fmla="*/ 462339 w 2626805"/>
              <a:gd name="connsiteY0" fmla="*/ 1569148 h 1570156"/>
              <a:gd name="connsiteX1" fmla="*/ 483227 w 2626805"/>
              <a:gd name="connsiteY1" fmla="*/ 1569612 h 1570156"/>
              <a:gd name="connsiteX2" fmla="*/ 471294 w 2626805"/>
              <a:gd name="connsiteY2" fmla="*/ 1570156 h 1570156"/>
              <a:gd name="connsiteX3" fmla="*/ 462562 w 2626805"/>
              <a:gd name="connsiteY3" fmla="*/ 1569858 h 1570156"/>
              <a:gd name="connsiteX4" fmla="*/ 2626805 w 2626805"/>
              <a:gd name="connsiteY4" fmla="*/ 0 h 1570156"/>
              <a:gd name="connsiteX5" fmla="*/ 495284 w 2626805"/>
              <a:gd name="connsiteY5" fmla="*/ 1569062 h 1570156"/>
              <a:gd name="connsiteX6" fmla="*/ 0 w 2626805"/>
              <a:gd name="connsiteY6" fmla="*/ 14951 h 1570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6805" h="1570156">
                <a:moveTo>
                  <a:pt x="462339" y="1569148"/>
                </a:moveTo>
                <a:lnTo>
                  <a:pt x="483227" y="1569612"/>
                </a:lnTo>
                <a:cubicBezTo>
                  <a:pt x="479254" y="1570099"/>
                  <a:pt x="475275" y="1570133"/>
                  <a:pt x="471294" y="1570156"/>
                </a:cubicBezTo>
                <a:lnTo>
                  <a:pt x="462562" y="1569858"/>
                </a:lnTo>
                <a:close/>
                <a:moveTo>
                  <a:pt x="2626805" y="0"/>
                </a:moveTo>
                <a:cubicBezTo>
                  <a:pt x="2323053" y="924730"/>
                  <a:pt x="1466758" y="1554229"/>
                  <a:pt x="495284" y="1569062"/>
                </a:cubicBezTo>
                <a:lnTo>
                  <a:pt x="0" y="14951"/>
                </a:lnTo>
                <a:close/>
              </a:path>
            </a:pathLst>
          </a:custGeom>
          <a:solidFill>
            <a:schemeClr val="bg1">
              <a:lumMod val="95000"/>
            </a:schemeClr>
          </a:solidFill>
          <a:effectLst/>
        </p:spPr>
        <p:txBody>
          <a:bodyPr wrap="square" anchor="ctr">
            <a:noAutofit/>
          </a:bodyPr>
          <a:lstStyle>
            <a:lvl1pPr marL="0" marR="0" indent="0" algn="ctr" defTabSz="914424"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26" name="자유형: 도형 25">
            <a:extLst>
              <a:ext uri="{FF2B5EF4-FFF2-40B4-BE49-F238E27FC236}">
                <a16:creationId xmlns:a16="http://schemas.microsoft.com/office/drawing/2014/main" xmlns="" id="{C4C57A6F-87E6-418B-8AAD-B2B59AF316B2}"/>
              </a:ext>
            </a:extLst>
          </p:cNvPr>
          <p:cNvSpPr>
            <a:spLocks noGrp="1"/>
          </p:cNvSpPr>
          <p:nvPr>
            <p:ph type="pic" sz="quarter" idx="14" hasCustomPrompt="1"/>
          </p:nvPr>
        </p:nvSpPr>
        <p:spPr>
          <a:xfrm>
            <a:off x="6392163" y="3145587"/>
            <a:ext cx="2195336" cy="2446823"/>
          </a:xfrm>
          <a:custGeom>
            <a:avLst/>
            <a:gdLst>
              <a:gd name="connsiteX0" fmla="*/ 1374390 w 2195336"/>
              <a:gd name="connsiteY0" fmla="*/ 0 h 2446823"/>
              <a:gd name="connsiteX1" fmla="*/ 2151590 w 2195336"/>
              <a:gd name="connsiteY1" fmla="*/ 2438716 h 2446823"/>
              <a:gd name="connsiteX2" fmla="*/ 2195126 w 2195336"/>
              <a:gd name="connsiteY2" fmla="*/ 2439683 h 2446823"/>
              <a:gd name="connsiteX3" fmla="*/ 2195336 w 2195336"/>
              <a:gd name="connsiteY3" fmla="*/ 2440337 h 2446823"/>
              <a:gd name="connsiteX4" fmla="*/ 2192990 w 2195336"/>
              <a:gd name="connsiteY4" fmla="*/ 2440444 h 2446823"/>
              <a:gd name="connsiteX5" fmla="*/ 2151693 w 2195336"/>
              <a:gd name="connsiteY5" fmla="*/ 2439035 h 2446823"/>
              <a:gd name="connsiteX6" fmla="*/ 2154077 w 2195336"/>
              <a:gd name="connsiteY6" fmla="*/ 2446517 h 2446823"/>
              <a:gd name="connsiteX7" fmla="*/ 0 w 2195336"/>
              <a:gd name="connsiteY7" fmla="*/ 1016322 h 244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5336" h="2446823">
                <a:moveTo>
                  <a:pt x="1374390" y="0"/>
                </a:moveTo>
                <a:lnTo>
                  <a:pt x="2151590" y="2438716"/>
                </a:lnTo>
                <a:lnTo>
                  <a:pt x="2195126" y="2439683"/>
                </a:lnTo>
                <a:lnTo>
                  <a:pt x="2195336" y="2440337"/>
                </a:lnTo>
                <a:lnTo>
                  <a:pt x="2192990" y="2440444"/>
                </a:lnTo>
                <a:lnTo>
                  <a:pt x="2151693" y="2439035"/>
                </a:lnTo>
                <a:lnTo>
                  <a:pt x="2154077" y="2446517"/>
                </a:lnTo>
                <a:cubicBezTo>
                  <a:pt x="1203619" y="2462028"/>
                  <a:pt x="349619" y="1887845"/>
                  <a:pt x="0" y="1016322"/>
                </a:cubicBezTo>
                <a:close/>
              </a:path>
            </a:pathLst>
          </a:custGeom>
          <a:solidFill>
            <a:schemeClr val="bg1">
              <a:lumMod val="95000"/>
            </a:schemeClr>
          </a:solidFill>
          <a:effectLst/>
        </p:spPr>
        <p:txBody>
          <a:bodyPr wrap="square" anchor="ctr">
            <a:noAutofit/>
          </a:bodyPr>
          <a:lstStyle>
            <a:lvl1pPr marL="0" marR="0" indent="0" algn="ctr" defTabSz="914424"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14669646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284890-85D2-4D7B-8EF5-15A9C1DB8F42}" type="datetimeFigureOut">
              <a:rPr lang="en-US" smtClean="0"/>
              <a:t>9/21/2022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70446604"/>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B2AE16-0035-4B05-8931-9C1CF9DF46DC}" type="datetime1">
              <a:rPr lang="mn-MN" smtClean="0"/>
              <a:t>2022.09.21</a:t>
            </a:fld>
            <a:endParaRPr lang="mn-MN"/>
          </a:p>
        </p:txBody>
      </p:sp>
      <p:sp>
        <p:nvSpPr>
          <p:cNvPr id="5" name="Footer Placeholder 4"/>
          <p:cNvSpPr>
            <a:spLocks noGrp="1"/>
          </p:cNvSpPr>
          <p:nvPr>
            <p:ph type="ftr" sz="quarter" idx="11"/>
          </p:nvPr>
        </p:nvSpPr>
        <p:spPr/>
        <p:txBody>
          <a:bodyPr/>
          <a:lstStyle/>
          <a:p>
            <a:endParaRPr lang="mn-MN"/>
          </a:p>
        </p:txBody>
      </p:sp>
      <p:sp>
        <p:nvSpPr>
          <p:cNvPr id="6" name="Slide Number Placeholder 5"/>
          <p:cNvSpPr>
            <a:spLocks noGrp="1"/>
          </p:cNvSpPr>
          <p:nvPr>
            <p:ph type="sldNum" sz="quarter" idx="12"/>
          </p:nvPr>
        </p:nvSpPr>
        <p:spPr/>
        <p:txBody>
          <a:bodyPr/>
          <a:lstStyle/>
          <a:p>
            <a:fld id="{C3F69B46-2679-49DE-8F81-77F0217B2141}" type="slidenum">
              <a:rPr lang="mn-MN" smtClean="0"/>
              <a:t>‹#›</a:t>
            </a:fld>
            <a:endParaRPr lang="mn-MN"/>
          </a:p>
        </p:txBody>
      </p:sp>
    </p:spTree>
    <p:extLst>
      <p:ext uri="{BB962C8B-B14F-4D97-AF65-F5344CB8AC3E}">
        <p14:creationId xmlns:p14="http://schemas.microsoft.com/office/powerpoint/2010/main" val="1110000196"/>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6F822A4-8DA6-4447-9B1F-C5DB58435268}" type="datetimeFigureOut">
              <a:rPr lang="en-US" smtClean="0"/>
              <a:t>9/21/2022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986457809"/>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548D31E-DCDA-41A7-9C67-C4B11B94D21D}" type="datetimeFigureOut">
              <a:rPr lang="en-US" smtClean="0"/>
              <a:t>9/21/2022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341374595"/>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B3762C0-B258-48F1-ADE6-176B4174CCDD}" type="datetimeFigureOut">
              <a:rPr lang="en-US" smtClean="0"/>
              <a:t>9/21/2022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486173195"/>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77919A6-33EB-49BD-A62F-1FA56B9F9712}" type="datetimeFigureOut">
              <a:rPr lang="en-US" smtClean="0"/>
              <a:t>9/21/2022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996840929"/>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9/21/2022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867525946"/>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4739197"/>
      </p:ext>
    </p:extLst>
  </p:cSld>
  <p:clrMapOvr>
    <a:masterClrMapping/>
  </p:clrMapOvr>
  <p:transition advClick="0" advTm="0">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smtClean="0"/>
              <a:t>9/21/2022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540160484"/>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smtClean="0"/>
              <a:t>9/21/2022</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083955893"/>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157CC2-0FC8-4686-B024-99790E0F5162}" type="datetimeFigureOut">
              <a:rPr lang="en-US" smtClean="0"/>
              <a:t>9/21/2022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598466130"/>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764DA5-CD3D-4590-A511-FCD3BC7A793E}" type="datetimeFigureOut">
              <a:rPr lang="en-US" smtClean="0"/>
              <a:t>9/21/2022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495035589"/>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770061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9"/>
            <a:ext cx="1097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1"/>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1"/>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938590"/>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3938590"/>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a:xfrm>
            <a:off x="609600" y="6245225"/>
            <a:ext cx="2844800" cy="476251"/>
          </a:xfrm>
          <a:prstGeom prst="rect">
            <a:avLst/>
          </a:prstGeom>
        </p:spPr>
        <p:txBody>
          <a:bodyPr/>
          <a:lstStyle>
            <a:lvl1pPr>
              <a:defRPr/>
            </a:lvl1pPr>
          </a:lstStyle>
          <a:p>
            <a:pPr>
              <a:defRPr/>
            </a:pPr>
            <a:endParaRPr lang="en-US" dirty="0"/>
          </a:p>
        </p:txBody>
      </p:sp>
      <p:sp>
        <p:nvSpPr>
          <p:cNvPr id="8" name="Footer Placeholder 2"/>
          <p:cNvSpPr>
            <a:spLocks noGrp="1"/>
          </p:cNvSpPr>
          <p:nvPr>
            <p:ph type="ftr" sz="quarter" idx="11"/>
          </p:nvPr>
        </p:nvSpPr>
        <p:spPr>
          <a:xfrm>
            <a:off x="609600" y="6381749"/>
            <a:ext cx="10972800" cy="476251"/>
          </a:xfrm>
          <a:prstGeom prst="rect">
            <a:avLst/>
          </a:prstGeom>
        </p:spPr>
        <p:txBody>
          <a:bodyPr/>
          <a:lstStyle>
            <a:lvl1pPr>
              <a:defRPr/>
            </a:lvl1pPr>
          </a:lstStyle>
          <a:p>
            <a:pPr>
              <a:defRPr/>
            </a:pPr>
            <a:endParaRPr lang="en-US" dirty="0"/>
          </a:p>
        </p:txBody>
      </p:sp>
      <p:sp>
        <p:nvSpPr>
          <p:cNvPr id="9" name="Slide Number Placeholder 22"/>
          <p:cNvSpPr>
            <a:spLocks noGrp="1"/>
          </p:cNvSpPr>
          <p:nvPr>
            <p:ph type="sldNum" sz="quarter" idx="12"/>
          </p:nvPr>
        </p:nvSpPr>
        <p:spPr/>
        <p:txBody>
          <a:bodyPr/>
          <a:lstStyle>
            <a:lvl1pPr>
              <a:defRPr/>
            </a:lvl1pPr>
          </a:lstStyle>
          <a:p>
            <a:pPr>
              <a:defRPr/>
            </a:pPr>
            <a:fld id="{328793C7-9D16-4852-9A1E-2324FB25F49A}" type="slidenum">
              <a:rPr lang="en-US"/>
              <a:pPr>
                <a:defRPr/>
              </a:pPr>
              <a:t>‹#›</a:t>
            </a:fld>
            <a:endParaRPr lang="en-US" dirty="0"/>
          </a:p>
        </p:txBody>
      </p:sp>
    </p:spTree>
    <p:extLst>
      <p:ext uri="{BB962C8B-B14F-4D97-AF65-F5344CB8AC3E}">
        <p14:creationId xmlns:p14="http://schemas.microsoft.com/office/powerpoint/2010/main" val="3192849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4138661654"/>
      </p:ext>
    </p:extLst>
  </p:cSld>
  <p:clrMapOvr>
    <a:masterClrMapping/>
  </p:clrMapOvr>
  <p:transition advClick="0" advTm="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5156074"/>
      </p:ext>
    </p:extLst>
  </p:cSld>
  <p:clrMapOvr>
    <a:masterClrMapping/>
  </p:clrMapOvr>
  <p:transition advClick="0" advTm="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362262702"/>
      </p:ext>
    </p:extLst>
  </p:cSld>
  <p:clrMapOvr>
    <a:masterClrMapping/>
  </p:clrMapOvr>
  <p:transition advClick="0" advTm="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853532147"/>
      </p:ext>
    </p:extLst>
  </p:cSld>
  <p:clrMapOvr>
    <a:masterClrMapping/>
  </p:clrMapOvr>
  <p:transition advClick="0" advTm="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7929" name="Picture 4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457951"/>
            <a:ext cx="12192000" cy="2778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930" name="Picture 4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0" y="-438150"/>
            <a:ext cx="609600" cy="1962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40497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advClick="0" advTm="0">
    <p:fade/>
  </p:transition>
  <p:timing>
    <p:tnLst>
      <p:par>
        <p:cTn id="1" dur="indefinite" restart="never" nodeType="tmRoot"/>
      </p:par>
    </p:tnLst>
  </p:timing>
  <p:txStyles>
    <p:titleStyle>
      <a:lvl1pPr algn="ctr" rtl="0" eaLnBrk="1" fontAlgn="base" hangingPunct="1">
        <a:spcBef>
          <a:spcPct val="0"/>
        </a:spcBef>
        <a:spcAft>
          <a:spcPct val="0"/>
        </a:spcAft>
        <a:defRPr sz="44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75617394"/>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1" r:id="rId5"/>
    <p:sldLayoutId id="2147483692" r:id="rId6"/>
    <p:sldLayoutId id="2147483693" r:id="rId7"/>
    <p:sldLayoutId id="2147483694" r:id="rId8"/>
    <p:sldLayoutId id="2147483695" r:id="rId9"/>
  </p:sldLayoutIdLst>
  <p:transition>
    <p:fade/>
  </p:transition>
  <p:timing>
    <p:tnLst>
      <p:par>
        <p:cTn id="1" dur="indefinite" restart="never" nodeType="tmRoot"/>
      </p:par>
    </p:tnLst>
  </p:timing>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58824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2"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9"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1"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2"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1"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2" algn="l" defTabSz="914400" rtl="0" eaLnBrk="1" latinLnBrk="0" hangingPunct="1">
        <a:defRPr sz="1800" kern="1200">
          <a:solidFill>
            <a:schemeClr val="tx1"/>
          </a:solidFill>
          <a:latin typeface="+mn-lt"/>
          <a:ea typeface="+mn-ea"/>
          <a:cs typeface="+mn-cs"/>
        </a:defRPr>
      </a:lvl6pPr>
      <a:lvl7pPr marL="2743199"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1"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D6F7A2-AD99-44B0-BE9E-1F9B5017624D}" type="datetimeFigureOut">
              <a:rPr lang="en-US" smtClean="0"/>
              <a:t>9/21/2022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670093-D305-45E8-8523-7DBFE0DF6805}" type="slidenum">
              <a:rPr lang="en-US" smtClean="0"/>
              <a:t>‹#›</a:t>
            </a:fld>
            <a:endParaRPr lang="en-US"/>
          </a:p>
        </p:txBody>
      </p:sp>
    </p:spTree>
    <p:extLst>
      <p:ext uri="{BB962C8B-B14F-4D97-AF65-F5344CB8AC3E}">
        <p14:creationId xmlns:p14="http://schemas.microsoft.com/office/powerpoint/2010/main" val="91562851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Lst>
  <p:transition>
    <p:fade/>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44.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9.xml"/><Relationship Id="rId1" Type="http://schemas.openxmlformats.org/officeDocument/2006/relationships/slideLayout" Target="../slideLayouts/slideLayout44.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diagramData" Target="../diagrams/data10.xml"/><Relationship Id="rId18" Type="http://schemas.openxmlformats.org/officeDocument/2006/relationships/diagramData" Target="../diagrams/data11.xml"/><Relationship Id="rId3" Type="http://schemas.openxmlformats.org/officeDocument/2006/relationships/diagramData" Target="../diagrams/data8.xml"/><Relationship Id="rId21" Type="http://schemas.openxmlformats.org/officeDocument/2006/relationships/diagramColors" Target="../diagrams/colors11.xml"/><Relationship Id="rId7" Type="http://schemas.microsoft.com/office/2007/relationships/diagramDrawing" Target="../diagrams/drawing8.xml"/><Relationship Id="rId12" Type="http://schemas.microsoft.com/office/2007/relationships/diagramDrawing" Target="../diagrams/drawing9.xml"/><Relationship Id="rId17" Type="http://schemas.microsoft.com/office/2007/relationships/diagramDrawing" Target="../diagrams/drawing10.xml"/><Relationship Id="rId2" Type="http://schemas.openxmlformats.org/officeDocument/2006/relationships/notesSlide" Target="../notesSlides/notesSlide11.xml"/><Relationship Id="rId16" Type="http://schemas.openxmlformats.org/officeDocument/2006/relationships/diagramColors" Target="../diagrams/colors10.xml"/><Relationship Id="rId20" Type="http://schemas.openxmlformats.org/officeDocument/2006/relationships/diagramQuickStyle" Target="../diagrams/quickStyle11.xml"/><Relationship Id="rId1" Type="http://schemas.openxmlformats.org/officeDocument/2006/relationships/slideLayout" Target="../slideLayouts/slideLayout44.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5" Type="http://schemas.openxmlformats.org/officeDocument/2006/relationships/diagramQuickStyle" Target="../diagrams/quickStyle10.xml"/><Relationship Id="rId10" Type="http://schemas.openxmlformats.org/officeDocument/2006/relationships/diagramQuickStyle" Target="../diagrams/quickStyle9.xml"/><Relationship Id="rId19" Type="http://schemas.openxmlformats.org/officeDocument/2006/relationships/diagramLayout" Target="../diagrams/layout11.xml"/><Relationship Id="rId4" Type="http://schemas.openxmlformats.org/officeDocument/2006/relationships/diagramLayout" Target="../diagrams/layout8.xml"/><Relationship Id="rId9" Type="http://schemas.openxmlformats.org/officeDocument/2006/relationships/diagramLayout" Target="../diagrams/layout9.xml"/><Relationship Id="rId14" Type="http://schemas.openxmlformats.org/officeDocument/2006/relationships/diagramLayout" Target="../diagrams/layout10.xml"/><Relationship Id="rId22" Type="http://schemas.microsoft.com/office/2007/relationships/diagramDrawing" Target="../diagrams/drawing11.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image" Target="../media/image27.png"/><Relationship Id="rId7" Type="http://schemas.openxmlformats.org/officeDocument/2006/relationships/diagramData" Target="../diagrams/data12.xml"/><Relationship Id="rId2" Type="http://schemas.openxmlformats.org/officeDocument/2006/relationships/notesSlide" Target="../notesSlides/notesSlide12.xml"/><Relationship Id="rId1" Type="http://schemas.openxmlformats.org/officeDocument/2006/relationships/slideLayout" Target="../slideLayouts/slideLayout44.xml"/><Relationship Id="rId6" Type="http://schemas.openxmlformats.org/officeDocument/2006/relationships/image" Target="../media/image29.png"/><Relationship Id="rId11" Type="http://schemas.microsoft.com/office/2007/relationships/diagramDrawing" Target="../diagrams/drawing12.xml"/><Relationship Id="rId5" Type="http://schemas.openxmlformats.org/officeDocument/2006/relationships/image" Target="../media/image28.png"/><Relationship Id="rId10" Type="http://schemas.openxmlformats.org/officeDocument/2006/relationships/diagramColors" Target="../diagrams/colors12.xml"/><Relationship Id="rId4" Type="http://schemas.openxmlformats.org/officeDocument/2006/relationships/hyperlink" Target="https://www.goodfreephotos.com/Free-Stock-Photos/group-of-members-users-icon.png.php" TargetMode="External"/><Relationship Id="rId9" Type="http://schemas.openxmlformats.org/officeDocument/2006/relationships/diagramQuickStyle" Target="../diagrams/quickStyle1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3.xml"/><Relationship Id="rId1" Type="http://schemas.openxmlformats.org/officeDocument/2006/relationships/slideLayout" Target="../slideLayouts/slideLayout44.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5.xml"/><Relationship Id="rId1" Type="http://schemas.openxmlformats.org/officeDocument/2006/relationships/slideLayout" Target="../slideLayouts/slideLayout44.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43.xml"/><Relationship Id="rId4" Type="http://schemas.openxmlformats.org/officeDocument/2006/relationships/image" Target="../media/image9.jp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4.xml"/><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4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4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4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48.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48.xml"/><Relationship Id="rId6" Type="http://schemas.openxmlformats.org/officeDocument/2006/relationships/image" Target="../media/image57.jpeg"/><Relationship Id="rId5" Type="http://schemas.openxmlformats.org/officeDocument/2006/relationships/image" Target="../media/image56.jp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43.xml"/><Relationship Id="rId4" Type="http://schemas.openxmlformats.org/officeDocument/2006/relationships/image" Target="../media/image9.jp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3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diagramQuickStyle" Target="../diagrams/quickStyle16.xml"/><Relationship Id="rId3" Type="http://schemas.openxmlformats.org/officeDocument/2006/relationships/diagramData" Target="../diagrams/data15.xml"/><Relationship Id="rId7" Type="http://schemas.microsoft.com/office/2007/relationships/diagramDrawing" Target="../diagrams/drawing15.xml"/><Relationship Id="rId12" Type="http://schemas.openxmlformats.org/officeDocument/2006/relationships/diagramLayout" Target="../diagrams/layout16.xml"/><Relationship Id="rId2" Type="http://schemas.openxmlformats.org/officeDocument/2006/relationships/notesSlide" Target="../notesSlides/notesSlide26.xml"/><Relationship Id="rId16" Type="http://schemas.openxmlformats.org/officeDocument/2006/relationships/image" Target="../media/image62.png"/><Relationship Id="rId1" Type="http://schemas.openxmlformats.org/officeDocument/2006/relationships/slideLayout" Target="../slideLayouts/slideLayout48.xml"/><Relationship Id="rId6" Type="http://schemas.openxmlformats.org/officeDocument/2006/relationships/diagramColors" Target="../diagrams/colors15.xml"/><Relationship Id="rId11" Type="http://schemas.openxmlformats.org/officeDocument/2006/relationships/diagramData" Target="../diagrams/data16.xml"/><Relationship Id="rId5" Type="http://schemas.openxmlformats.org/officeDocument/2006/relationships/diagramQuickStyle" Target="../diagrams/quickStyle15.xml"/><Relationship Id="rId15" Type="http://schemas.microsoft.com/office/2007/relationships/diagramDrawing" Target="../diagrams/drawing16.xml"/><Relationship Id="rId10" Type="http://schemas.openxmlformats.org/officeDocument/2006/relationships/image" Target="../media/image61.png"/><Relationship Id="rId4" Type="http://schemas.openxmlformats.org/officeDocument/2006/relationships/diagramLayout" Target="../diagrams/layout15.xml"/><Relationship Id="rId9" Type="http://schemas.openxmlformats.org/officeDocument/2006/relationships/image" Target="../media/image60.png"/><Relationship Id="rId14" Type="http://schemas.openxmlformats.org/officeDocument/2006/relationships/diagramColors" Target="../diagrams/colors16.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7.xml"/><Relationship Id="rId1" Type="http://schemas.openxmlformats.org/officeDocument/2006/relationships/slideLayout" Target="../slideLayouts/slideLayout48.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4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7.png"/><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54.xml"/><Relationship Id="rId6" Type="http://schemas.openxmlformats.org/officeDocument/2006/relationships/image" Target="../media/image69.jpeg"/><Relationship Id="rId5" Type="http://schemas.openxmlformats.org/officeDocument/2006/relationships/image" Target="../media/image68.jpg"/><Relationship Id="rId4" Type="http://schemas.openxmlformats.org/officeDocument/2006/relationships/image" Target="../media/image67.jpeg"/></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54.xml"/></Relationships>
</file>

<file path=ppt/slides/_rels/slide3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1.xml"/><Relationship Id="rId1" Type="http://schemas.openxmlformats.org/officeDocument/2006/relationships/slideLayout" Target="../slideLayouts/slideLayout54.xml"/><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8" Type="http://schemas.openxmlformats.org/officeDocument/2006/relationships/image" Target="../media/image79.gif"/><Relationship Id="rId3" Type="http://schemas.openxmlformats.org/officeDocument/2006/relationships/image" Target="../media/image74.gif"/><Relationship Id="rId7" Type="http://schemas.openxmlformats.org/officeDocument/2006/relationships/image" Target="../media/image78.gif"/><Relationship Id="rId2" Type="http://schemas.openxmlformats.org/officeDocument/2006/relationships/image" Target="../media/image73.wmf"/><Relationship Id="rId1" Type="http://schemas.openxmlformats.org/officeDocument/2006/relationships/slideLayout" Target="../slideLayouts/slideLayout55.xml"/><Relationship Id="rId6" Type="http://schemas.openxmlformats.org/officeDocument/2006/relationships/image" Target="../media/image77.gif"/><Relationship Id="rId11" Type="http://schemas.openxmlformats.org/officeDocument/2006/relationships/image" Target="../media/image82.gif"/><Relationship Id="rId5" Type="http://schemas.openxmlformats.org/officeDocument/2006/relationships/image" Target="../media/image76.gif"/><Relationship Id="rId10" Type="http://schemas.openxmlformats.org/officeDocument/2006/relationships/image" Target="../media/image81.gif"/><Relationship Id="rId4" Type="http://schemas.openxmlformats.org/officeDocument/2006/relationships/image" Target="../media/image75.gif"/><Relationship Id="rId9" Type="http://schemas.openxmlformats.org/officeDocument/2006/relationships/image" Target="../media/image80.gif"/></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54.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4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2.xml"/><Relationship Id="rId1" Type="http://schemas.openxmlformats.org/officeDocument/2006/relationships/slideLayout" Target="../slideLayouts/slideLayout49.xml"/></Relationships>
</file>

<file path=ppt/slides/_rels/slide41.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png"/><Relationship Id="rId7" Type="http://schemas.openxmlformats.org/officeDocument/2006/relationships/image" Target="../media/image88.jpeg"/><Relationship Id="rId2" Type="http://schemas.openxmlformats.org/officeDocument/2006/relationships/notesSlide" Target="../notesSlides/notesSlide33.xml"/><Relationship Id="rId1" Type="http://schemas.openxmlformats.org/officeDocument/2006/relationships/slideLayout" Target="../slideLayouts/slideLayout44.xml"/><Relationship Id="rId6" Type="http://schemas.openxmlformats.org/officeDocument/2006/relationships/image" Target="../media/image87.jpeg"/><Relationship Id="rId5" Type="http://schemas.openxmlformats.org/officeDocument/2006/relationships/image" Target="../media/image86.jpe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4.xml"/><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8" Type="http://schemas.openxmlformats.org/officeDocument/2006/relationships/diagramData" Target="../diagrams/data19.xml"/><Relationship Id="rId3" Type="http://schemas.openxmlformats.org/officeDocument/2006/relationships/image" Target="../media/image94.png"/><Relationship Id="rId7" Type="http://schemas.openxmlformats.org/officeDocument/2006/relationships/image" Target="../media/image98.jpeg"/><Relationship Id="rId12" Type="http://schemas.microsoft.com/office/2007/relationships/diagramDrawing" Target="../diagrams/drawing19.xml"/><Relationship Id="rId2" Type="http://schemas.openxmlformats.org/officeDocument/2006/relationships/image" Target="../media/image93.png"/><Relationship Id="rId1" Type="http://schemas.openxmlformats.org/officeDocument/2006/relationships/slideLayout" Target="../slideLayouts/slideLayout49.xml"/><Relationship Id="rId6" Type="http://schemas.openxmlformats.org/officeDocument/2006/relationships/image" Target="../media/image97.jpeg"/><Relationship Id="rId11" Type="http://schemas.openxmlformats.org/officeDocument/2006/relationships/diagramColors" Target="../diagrams/colors19.xml"/><Relationship Id="rId5" Type="http://schemas.openxmlformats.org/officeDocument/2006/relationships/image" Target="../media/image96.jpeg"/><Relationship Id="rId10" Type="http://schemas.openxmlformats.org/officeDocument/2006/relationships/diagramQuickStyle" Target="../diagrams/quickStyle19.xml"/><Relationship Id="rId4" Type="http://schemas.openxmlformats.org/officeDocument/2006/relationships/image" Target="../media/image95.png"/><Relationship Id="rId9" Type="http://schemas.openxmlformats.org/officeDocument/2006/relationships/diagramLayout" Target="../diagrams/layout19.xml"/></Relationships>
</file>

<file path=ppt/slides/_rels/slide44.xml.rels><?xml version="1.0" encoding="UTF-8" standalone="yes"?>
<Relationships xmlns="http://schemas.openxmlformats.org/package/2006/relationships"><Relationship Id="rId8" Type="http://schemas.openxmlformats.org/officeDocument/2006/relationships/image" Target="../media/image104.jpeg"/><Relationship Id="rId13" Type="http://schemas.microsoft.com/office/2007/relationships/diagramDrawing" Target="../diagrams/drawing20.xml"/><Relationship Id="rId3" Type="http://schemas.openxmlformats.org/officeDocument/2006/relationships/image" Target="../media/image99.png"/><Relationship Id="rId7" Type="http://schemas.openxmlformats.org/officeDocument/2006/relationships/image" Target="../media/image103.jpeg"/><Relationship Id="rId12" Type="http://schemas.openxmlformats.org/officeDocument/2006/relationships/diagramColors" Target="../diagrams/colors20.xml"/><Relationship Id="rId2" Type="http://schemas.openxmlformats.org/officeDocument/2006/relationships/notesSlide" Target="../notesSlides/notesSlide35.xml"/><Relationship Id="rId1" Type="http://schemas.openxmlformats.org/officeDocument/2006/relationships/slideLayout" Target="../slideLayouts/slideLayout49.xml"/><Relationship Id="rId6" Type="http://schemas.openxmlformats.org/officeDocument/2006/relationships/image" Target="../media/image102.jpeg"/><Relationship Id="rId11" Type="http://schemas.openxmlformats.org/officeDocument/2006/relationships/diagramQuickStyle" Target="../diagrams/quickStyle20.xml"/><Relationship Id="rId5" Type="http://schemas.openxmlformats.org/officeDocument/2006/relationships/image" Target="../media/image101.png"/><Relationship Id="rId10" Type="http://schemas.openxmlformats.org/officeDocument/2006/relationships/diagramLayout" Target="../diagrams/layout20.xml"/><Relationship Id="rId4" Type="http://schemas.openxmlformats.org/officeDocument/2006/relationships/image" Target="../media/image100.png"/><Relationship Id="rId9" Type="http://schemas.openxmlformats.org/officeDocument/2006/relationships/diagramData" Target="../diagrams/data20.xml"/></Relationships>
</file>

<file path=ppt/slides/_rels/slide45.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jpeg"/><Relationship Id="rId2" Type="http://schemas.openxmlformats.org/officeDocument/2006/relationships/image" Target="../media/image105.jpeg"/><Relationship Id="rId1" Type="http://schemas.openxmlformats.org/officeDocument/2006/relationships/slideLayout" Target="../slideLayouts/slideLayout44.xml"/><Relationship Id="rId6" Type="http://schemas.openxmlformats.org/officeDocument/2006/relationships/image" Target="../media/image109.jpeg"/><Relationship Id="rId5" Type="http://schemas.openxmlformats.org/officeDocument/2006/relationships/image" Target="../media/image108.png"/><Relationship Id="rId4" Type="http://schemas.openxmlformats.org/officeDocument/2006/relationships/image" Target="../media/image107.png"/></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36.xml"/><Relationship Id="rId1" Type="http://schemas.openxmlformats.org/officeDocument/2006/relationships/slideLayout" Target="../slideLayouts/slideLayout44.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37.xml"/><Relationship Id="rId1" Type="http://schemas.openxmlformats.org/officeDocument/2006/relationships/slideLayout" Target="../slideLayouts/slideLayout54.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4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54.xml"/></Relationships>
</file>

<file path=ppt/slides/_rels/slide49.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38.xml"/><Relationship Id="rId1" Type="http://schemas.openxmlformats.org/officeDocument/2006/relationships/slideLayout" Target="../slideLayouts/slideLayout54.xml"/><Relationship Id="rId6" Type="http://schemas.openxmlformats.org/officeDocument/2006/relationships/diagramColors" Target="../diagrams/colors23.xml"/><Relationship Id="rId5" Type="http://schemas.openxmlformats.org/officeDocument/2006/relationships/diagramQuickStyle" Target="../diagrams/quickStyle23.xml"/><Relationship Id="rId10" Type="http://schemas.openxmlformats.org/officeDocument/2006/relationships/image" Target="../media/image115.jpeg"/><Relationship Id="rId4" Type="http://schemas.openxmlformats.org/officeDocument/2006/relationships/diagramLayout" Target="../diagrams/layout23.xml"/><Relationship Id="rId9" Type="http://schemas.openxmlformats.org/officeDocument/2006/relationships/image" Target="../media/image114.jpe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gif"/><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44.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39.xml"/><Relationship Id="rId1" Type="http://schemas.openxmlformats.org/officeDocument/2006/relationships/slideLayout" Target="../slideLayouts/slideLayout54.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54.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54.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5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0.xml"/><Relationship Id="rId1" Type="http://schemas.openxmlformats.org/officeDocument/2006/relationships/slideLayout" Target="../slideLayouts/slideLayout44.xml"/><Relationship Id="rId4" Type="http://schemas.openxmlformats.org/officeDocument/2006/relationships/image" Target="../media/image88.sv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4.xml"/></Relationships>
</file>

<file path=ppt/slides/_rels/slide5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4.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26.xml"/><Relationship Id="rId7" Type="http://schemas.openxmlformats.org/officeDocument/2006/relationships/image" Target="../media/image118.jpeg"/><Relationship Id="rId2" Type="http://schemas.openxmlformats.org/officeDocument/2006/relationships/diagramData" Target="../diagrams/data26.xml"/><Relationship Id="rId1" Type="http://schemas.openxmlformats.org/officeDocument/2006/relationships/slideLayout" Target="../slideLayouts/slideLayout44.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diagramColors" Target="../diagrams/colors2.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diagramQuickStyle" Target="../diagrams/quickStyle2.xml"/><Relationship Id="rId2" Type="http://schemas.openxmlformats.org/officeDocument/2006/relationships/notesSlide" Target="../notesSlides/notesSlide4.xml"/><Relationship Id="rId1" Type="http://schemas.openxmlformats.org/officeDocument/2006/relationships/slideLayout" Target="../slideLayouts/slideLayout44.xml"/><Relationship Id="rId6" Type="http://schemas.openxmlformats.org/officeDocument/2006/relationships/diagramColors" Target="../diagrams/colors1.xml"/><Relationship Id="rId11" Type="http://schemas.openxmlformats.org/officeDocument/2006/relationships/diagramLayout" Target="../diagrams/layout2.xml"/><Relationship Id="rId5" Type="http://schemas.openxmlformats.org/officeDocument/2006/relationships/diagramQuickStyle" Target="../diagrams/quickStyle1.xml"/><Relationship Id="rId10" Type="http://schemas.openxmlformats.org/officeDocument/2006/relationships/diagramData" Target="../diagrams/data2.xml"/><Relationship Id="rId4" Type="http://schemas.openxmlformats.org/officeDocument/2006/relationships/diagramLayout" Target="../diagrams/layout1.xml"/><Relationship Id="rId9" Type="http://schemas.openxmlformats.org/officeDocument/2006/relationships/image" Target="../media/image17.jpeg"/><Relationship Id="rId14" Type="http://schemas.microsoft.com/office/2007/relationships/diagramDrawing" Target="../diagrams/drawing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44.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8.jpeg"/><Relationship Id="rId7" Type="http://schemas.openxmlformats.org/officeDocument/2006/relationships/diagramQuickStyle" Target="../diagrams/quickStyle5.xml"/><Relationship Id="rId2" Type="http://schemas.openxmlformats.org/officeDocument/2006/relationships/notesSlide" Target="../notesSlides/notesSlide7.xml"/><Relationship Id="rId1" Type="http://schemas.openxmlformats.org/officeDocument/2006/relationships/slideLayout" Target="../slideLayouts/slideLayout44.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19.jpeg"/><Relationship Id="rId9" Type="http://schemas.microsoft.com/office/2007/relationships/diagramDrawing" Target="../diagrams/drawing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112;p15">
            <a:extLst>
              <a:ext uri="{FF2B5EF4-FFF2-40B4-BE49-F238E27FC236}">
                <a16:creationId xmlns="" xmlns:a16="http://schemas.microsoft.com/office/drawing/2014/main" id="{7789E37C-226C-6C4B-A5F0-DEF07202DC38}"/>
              </a:ext>
            </a:extLst>
          </p:cNvPr>
          <p:cNvPicPr preferRelativeResize="0"/>
          <p:nvPr/>
        </p:nvPicPr>
        <p:blipFill>
          <a:blip r:embed="rId2">
            <a:alphaModFix/>
          </a:blip>
          <a:stretch>
            <a:fillRect/>
          </a:stretch>
        </p:blipFill>
        <p:spPr>
          <a:xfrm>
            <a:off x="6773839" y="0"/>
            <a:ext cx="5418161" cy="68845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ángulo 9">
            <a:extLst>
              <a:ext uri="{FF2B5EF4-FFF2-40B4-BE49-F238E27FC236}">
                <a16:creationId xmlns="" xmlns:a16="http://schemas.microsoft.com/office/drawing/2014/main" id="{56B977EA-B180-6D4F-BFB6-0B2A962ABDC1}"/>
              </a:ext>
            </a:extLst>
          </p:cNvPr>
          <p:cNvSpPr/>
          <p:nvPr/>
        </p:nvSpPr>
        <p:spPr>
          <a:xfrm>
            <a:off x="0" y="0"/>
            <a:ext cx="12192000" cy="6858000"/>
          </a:xfrm>
          <a:prstGeom prst="rect">
            <a:avLst/>
          </a:prstGeom>
          <a:solidFill>
            <a:schemeClr val="accent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2" name="Title 1"/>
          <p:cNvSpPr>
            <a:spLocks noGrp="1"/>
          </p:cNvSpPr>
          <p:nvPr>
            <p:ph type="ctrTitle"/>
          </p:nvPr>
        </p:nvSpPr>
        <p:spPr>
          <a:xfrm>
            <a:off x="245658" y="2580456"/>
            <a:ext cx="5991367" cy="2387600"/>
          </a:xfrm>
        </p:spPr>
        <p:txBody>
          <a:bodyPr>
            <a:noAutofit/>
          </a:bodyPr>
          <a:lstStyle/>
          <a:p>
            <a:r>
              <a:rPr lang="mn-MN" sz="3200" b="1" dirty="0">
                <a:solidFill>
                  <a:schemeClr val="bg1"/>
                </a:solidFill>
                <a:latin typeface="Times New Roman" panose="02020603050405020304" pitchFamily="18" charset="0"/>
                <a:cs typeface="Times New Roman" panose="02020603050405020304" pitchFamily="18" charset="0"/>
              </a:rPr>
              <a:t>Практик дадлага </a:t>
            </a:r>
            <a:r>
              <a:rPr lang="en-US" sz="3200" b="1" dirty="0">
                <a:solidFill>
                  <a:schemeClr val="bg1"/>
                </a:solidFill>
                <a:latin typeface="Times New Roman" panose="02020603050405020304" pitchFamily="18" charset="0"/>
                <a:cs typeface="Times New Roman" panose="02020603050405020304" pitchFamily="18" charset="0"/>
              </a:rPr>
              <a:t>II: </a:t>
            </a:r>
            <a:r>
              <a:rPr lang="mn-MN" sz="3200" b="1" dirty="0">
                <a:solidFill>
                  <a:schemeClr val="bg1"/>
                </a:solidFill>
                <a:latin typeface="Times New Roman" panose="02020603050405020304" pitchFamily="18" charset="0"/>
                <a:cs typeface="Times New Roman" panose="02020603050405020304" pitchFamily="18" charset="0"/>
              </a:rPr>
              <a:t>Эрүүл мэндийн анхан шатны тусламж үйлчилгээний төсөв болон үйлчилгээний хүртээмжийн оролцоот хяналт</a:t>
            </a:r>
            <a:endParaRPr lang="es-AR" sz="3200" b="1" dirty="0">
              <a:solidFill>
                <a:schemeClr val="bg1"/>
              </a:solidFill>
              <a:latin typeface="Times New Roman" panose="02020603050405020304" pitchFamily="18" charset="0"/>
              <a:ea typeface="Roboto" pitchFamily="2" charset="0"/>
              <a:cs typeface="Times New Roman" panose="02020603050405020304" pitchFamily="18" charset="0"/>
            </a:endParaRPr>
          </a:p>
        </p:txBody>
      </p:sp>
      <p:sp>
        <p:nvSpPr>
          <p:cNvPr id="5" name="Freeform: Shape 5">
            <a:extLst>
              <a:ext uri="{FF2B5EF4-FFF2-40B4-BE49-F238E27FC236}">
                <a16:creationId xmlns="" xmlns:a16="http://schemas.microsoft.com/office/drawing/2014/main" id="{D892DD27-06C2-A64E-85FB-E5231FCAA6F0}"/>
              </a:ext>
            </a:extLst>
          </p:cNvPr>
          <p:cNvSpPr/>
          <p:nvPr/>
        </p:nvSpPr>
        <p:spPr>
          <a:xfrm>
            <a:off x="4164250" y="1582843"/>
            <a:ext cx="2732416" cy="4382827"/>
          </a:xfrm>
          <a:custGeom>
            <a:avLst/>
            <a:gdLst>
              <a:gd name="connsiteX0" fmla="*/ 0 w 1528549"/>
              <a:gd name="connsiteY0" fmla="*/ 0 h 2756848"/>
              <a:gd name="connsiteX1" fmla="*/ 1528549 w 1528549"/>
              <a:gd name="connsiteY1" fmla="*/ 0 h 2756848"/>
              <a:gd name="connsiteX2" fmla="*/ 1528549 w 1528549"/>
              <a:gd name="connsiteY2" fmla="*/ 2756848 h 2756848"/>
              <a:gd name="connsiteX3" fmla="*/ 0 w 1528549"/>
              <a:gd name="connsiteY3" fmla="*/ 2756848 h 2756848"/>
              <a:gd name="connsiteX4" fmla="*/ 0 w 1528549"/>
              <a:gd name="connsiteY4" fmla="*/ 2265528 h 2756848"/>
              <a:gd name="connsiteX5" fmla="*/ 191069 w 1528549"/>
              <a:gd name="connsiteY5" fmla="*/ 2265528 h 2756848"/>
              <a:gd name="connsiteX6" fmla="*/ 191069 w 1528549"/>
              <a:gd name="connsiteY6" fmla="*/ 2565779 h 2756848"/>
              <a:gd name="connsiteX7" fmla="*/ 1337480 w 1528549"/>
              <a:gd name="connsiteY7" fmla="*/ 2565779 h 2756848"/>
              <a:gd name="connsiteX8" fmla="*/ 1337480 w 1528549"/>
              <a:gd name="connsiteY8" fmla="*/ 191069 h 2756848"/>
              <a:gd name="connsiteX9" fmla="*/ 191069 w 1528549"/>
              <a:gd name="connsiteY9" fmla="*/ 191069 h 2756848"/>
              <a:gd name="connsiteX10" fmla="*/ 191069 w 1528549"/>
              <a:gd name="connsiteY10" fmla="*/ 460776 h 2756848"/>
              <a:gd name="connsiteX11" fmla="*/ 0 w 1528549"/>
              <a:gd name="connsiteY11" fmla="*/ 460776 h 2756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8549" h="2756848">
                <a:moveTo>
                  <a:pt x="0" y="0"/>
                </a:moveTo>
                <a:lnTo>
                  <a:pt x="1528549" y="0"/>
                </a:lnTo>
                <a:lnTo>
                  <a:pt x="1528549" y="2756848"/>
                </a:lnTo>
                <a:lnTo>
                  <a:pt x="0" y="2756848"/>
                </a:lnTo>
                <a:lnTo>
                  <a:pt x="0" y="2265528"/>
                </a:lnTo>
                <a:lnTo>
                  <a:pt x="191069" y="2265528"/>
                </a:lnTo>
                <a:lnTo>
                  <a:pt x="191069" y="2565779"/>
                </a:lnTo>
                <a:lnTo>
                  <a:pt x="1337480" y="2565779"/>
                </a:lnTo>
                <a:lnTo>
                  <a:pt x="1337480" y="191069"/>
                </a:lnTo>
                <a:lnTo>
                  <a:pt x="191069" y="191069"/>
                </a:lnTo>
                <a:lnTo>
                  <a:pt x="191069" y="460776"/>
                </a:lnTo>
                <a:lnTo>
                  <a:pt x="0" y="4607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8" name="TextBox 3">
            <a:extLst>
              <a:ext uri="{FF2B5EF4-FFF2-40B4-BE49-F238E27FC236}">
                <a16:creationId xmlns="" xmlns:a16="http://schemas.microsoft.com/office/drawing/2014/main" id="{296B3E14-3B25-CB48-BAB4-A47367F2CF50}"/>
              </a:ext>
            </a:extLst>
          </p:cNvPr>
          <p:cNvSpPr txBox="1"/>
          <p:nvPr/>
        </p:nvSpPr>
        <p:spPr>
          <a:xfrm>
            <a:off x="0" y="708908"/>
            <a:ext cx="2033516" cy="523220"/>
          </a:xfrm>
          <a:prstGeom prst="rect">
            <a:avLst/>
          </a:prstGeom>
          <a:solidFill>
            <a:srgbClr val="FF6600"/>
          </a:solidFill>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mn-MN" altLang="ko-KR" sz="2800" b="1" dirty="0">
                <a:solidFill>
                  <a:schemeClr val="bg1"/>
                </a:solidFill>
                <a:latin typeface="Times New Roman" panose="02020603050405020304" pitchFamily="18" charset="0"/>
                <a:cs typeface="Times New Roman" panose="02020603050405020304" pitchFamily="18" charset="0"/>
              </a:rPr>
              <a:t>Модуль </a:t>
            </a:r>
            <a:r>
              <a:rPr lang="en-US" altLang="ko-KR" sz="2800" b="1" dirty="0">
                <a:solidFill>
                  <a:schemeClr val="bg1"/>
                </a:solidFill>
                <a:latin typeface="Times New Roman" panose="02020603050405020304" pitchFamily="18" charset="0"/>
                <a:cs typeface="Times New Roman" panose="02020603050405020304" pitchFamily="18" charset="0"/>
              </a:rPr>
              <a:t>4</a:t>
            </a:r>
            <a:endParaRPr lang="ko-KR" altLang="en-US"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80670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0972800" cy="6858000"/>
          </a:xfrm>
          <a:prstGeom prst="rect">
            <a:avLst/>
          </a:prstGeom>
        </p:spPr>
      </p:pic>
      <p:pic>
        <p:nvPicPr>
          <p:cNvPr id="11"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5754" y="2409880"/>
            <a:ext cx="2443635" cy="18327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Oval 19"/>
          <p:cNvSpPr/>
          <p:nvPr/>
        </p:nvSpPr>
        <p:spPr>
          <a:xfrm>
            <a:off x="7102275" y="1017067"/>
            <a:ext cx="805733" cy="805733"/>
          </a:xfrm>
          <a:prstGeom prst="ellipse">
            <a:avLst/>
          </a:prstGeom>
          <a:blipFill rotWithShape="0">
            <a:blip r:embed="rId5"/>
            <a:stretch>
              <a:fillRect/>
            </a:stretch>
          </a:blipFill>
        </p:spPr>
        <p:style>
          <a:lnRef idx="2">
            <a:schemeClr val="accent3">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1" name="Rectangle 20"/>
          <p:cNvSpPr/>
          <p:nvPr/>
        </p:nvSpPr>
        <p:spPr>
          <a:xfrm>
            <a:off x="7991676" y="992530"/>
            <a:ext cx="3996044" cy="646331"/>
          </a:xfrm>
          <a:prstGeom prst="rect">
            <a:avLst/>
          </a:prstGeom>
        </p:spPr>
        <p:txBody>
          <a:bodyPr wrap="square">
            <a:spAutoFit/>
          </a:bodyPr>
          <a:lstStyle/>
          <a:p>
            <a:pPr lvl="0" algn="just"/>
            <a:r>
              <a:rPr lang="mn-MN" dirty="0">
                <a:solidFill>
                  <a:srgbClr val="002060"/>
                </a:solidFill>
                <a:latin typeface="Times New Roman" panose="02020603050405020304" pitchFamily="18" charset="0"/>
                <a:cs typeface="Times New Roman" panose="02020603050405020304" pitchFamily="18" charset="0"/>
              </a:rPr>
              <a:t>Их эмч сувилагчийн харьцаа </a:t>
            </a:r>
            <a:r>
              <a:rPr lang="en-US" dirty="0">
                <a:solidFill>
                  <a:srgbClr val="002060"/>
                </a:solidFill>
                <a:latin typeface="Times New Roman" panose="02020603050405020304" pitchFamily="18" charset="0"/>
                <a:cs typeface="Times New Roman" panose="02020603050405020304" pitchFamily="18" charset="0"/>
              </a:rPr>
              <a:t>1:0,9 (</a:t>
            </a:r>
            <a:r>
              <a:rPr lang="mn-MN" dirty="0">
                <a:solidFill>
                  <a:srgbClr val="002060"/>
                </a:solidFill>
                <a:latin typeface="Times New Roman" panose="02020603050405020304" pitchFamily="18" charset="0"/>
                <a:cs typeface="Times New Roman" panose="02020603050405020304" pitchFamily="18" charset="0"/>
              </a:rPr>
              <a:t>олон улсын түвшингээс 2 дахин бага</a:t>
            </a:r>
            <a:r>
              <a:rPr lang="en-US" dirty="0">
                <a:solidFill>
                  <a:srgbClr val="002060"/>
                </a:solidFill>
                <a:latin typeface="Times New Roman" panose="02020603050405020304" pitchFamily="18" charset="0"/>
                <a:cs typeface="Times New Roman" panose="02020603050405020304" pitchFamily="18" charset="0"/>
              </a:rPr>
              <a:t>)</a:t>
            </a:r>
          </a:p>
        </p:txBody>
      </p:sp>
      <p:sp>
        <p:nvSpPr>
          <p:cNvPr id="26" name="Rectangle 25"/>
          <p:cNvSpPr/>
          <p:nvPr/>
        </p:nvSpPr>
        <p:spPr>
          <a:xfrm>
            <a:off x="238544" y="4250949"/>
            <a:ext cx="4222949" cy="923330"/>
          </a:xfrm>
          <a:prstGeom prst="rect">
            <a:avLst/>
          </a:prstGeom>
        </p:spPr>
        <p:txBody>
          <a:bodyPr wrap="square">
            <a:spAutoFit/>
          </a:bodyPr>
          <a:lstStyle/>
          <a:p>
            <a:pPr lvl="0" algn="just"/>
            <a:r>
              <a:rPr lang="mn-MN" b="1" dirty="0" smtClean="0">
                <a:solidFill>
                  <a:srgbClr val="002060"/>
                </a:solidFill>
                <a:latin typeface="Times New Roman" panose="02020603050405020304" pitchFamily="18" charset="0"/>
                <a:cs typeface="Times New Roman" panose="02020603050405020304" pitchFamily="18" charset="0"/>
              </a:rPr>
              <a:t>Стандартын дагуу 1800-2000 </a:t>
            </a:r>
            <a:r>
              <a:rPr lang="mn-MN" b="1" dirty="0">
                <a:solidFill>
                  <a:srgbClr val="002060"/>
                </a:solidFill>
                <a:latin typeface="Times New Roman" panose="02020603050405020304" pitchFamily="18" charset="0"/>
                <a:cs typeface="Times New Roman" panose="02020603050405020304" pitchFamily="18" charset="0"/>
              </a:rPr>
              <a:t>хүн тутамд 1 их </a:t>
            </a:r>
            <a:r>
              <a:rPr lang="mn-MN" b="1" dirty="0" smtClean="0">
                <a:solidFill>
                  <a:srgbClr val="002060"/>
                </a:solidFill>
                <a:latin typeface="Times New Roman" panose="02020603050405020304" pitchFamily="18" charset="0"/>
                <a:cs typeface="Times New Roman" panose="02020603050405020304" pitchFamily="18" charset="0"/>
              </a:rPr>
              <a:t>эмч, сувилагч ажиллана</a:t>
            </a:r>
            <a:endParaRPr lang="en-US" b="1" dirty="0" smtClean="0">
              <a:solidFill>
                <a:srgbClr val="002060"/>
              </a:solidFill>
              <a:latin typeface="Times New Roman" panose="02020603050405020304" pitchFamily="18" charset="0"/>
              <a:cs typeface="Times New Roman" panose="02020603050405020304" pitchFamily="18" charset="0"/>
            </a:endParaRPr>
          </a:p>
          <a:p>
            <a:pPr lvl="0" algn="just"/>
            <a:endParaRPr lang="en-US" dirty="0">
              <a:latin typeface="Times New Roman" panose="02020603050405020304" pitchFamily="18" charset="0"/>
              <a:cs typeface="Times New Roman" panose="02020603050405020304" pitchFamily="18" charset="0"/>
            </a:endParaRPr>
          </a:p>
        </p:txBody>
      </p:sp>
      <p:sp>
        <p:nvSpPr>
          <p:cNvPr id="35" name="Rectangle 34"/>
          <p:cNvSpPr/>
          <p:nvPr/>
        </p:nvSpPr>
        <p:spPr>
          <a:xfrm>
            <a:off x="2381891" y="3276265"/>
            <a:ext cx="2144753" cy="369332"/>
          </a:xfrm>
          <a:prstGeom prst="rect">
            <a:avLst/>
          </a:prstGeom>
        </p:spPr>
        <p:txBody>
          <a:bodyPr wrap="none">
            <a:spAutoFit/>
          </a:bodyPr>
          <a:lstStyle/>
          <a:p>
            <a:pPr algn="ctr"/>
            <a:r>
              <a:rPr lang="en-US" dirty="0">
                <a:latin typeface="Times New Roman" panose="02020603050405020304" pitchFamily="18" charset="0"/>
                <a:cs typeface="Times New Roman" panose="02020603050405020304" pitchFamily="18" charset="0"/>
              </a:rPr>
              <a:t>2,2 </a:t>
            </a:r>
            <a:r>
              <a:rPr lang="mn-MN" dirty="0">
                <a:latin typeface="Times New Roman" panose="02020603050405020304" pitchFamily="18" charset="0"/>
                <a:cs typeface="Times New Roman" panose="02020603050405020304" pitchFamily="18" charset="0"/>
              </a:rPr>
              <a:t>сая үзлэг </a:t>
            </a:r>
            <a:r>
              <a:rPr lang="en-US" dirty="0">
                <a:latin typeface="Times New Roman" panose="02020603050405020304" pitchFamily="18" charset="0"/>
                <a:cs typeface="Times New Roman" panose="02020603050405020304" pitchFamily="18" charset="0"/>
              </a:rPr>
              <a:t>(</a:t>
            </a:r>
            <a:r>
              <a:rPr lang="mn-MN" dirty="0">
                <a:latin typeface="Times New Roman" panose="02020603050405020304" pitchFamily="18" charset="0"/>
                <a:cs typeface="Times New Roman" panose="02020603050405020304" pitchFamily="18" charset="0"/>
              </a:rPr>
              <a:t>жилд</a:t>
            </a:r>
            <a:r>
              <a:rPr lang="en-US" dirty="0">
                <a:latin typeface="Times New Roman" panose="02020603050405020304" pitchFamily="18" charset="0"/>
                <a:cs typeface="Times New Roman" panose="02020603050405020304" pitchFamily="18" charset="0"/>
              </a:rPr>
              <a:t>)</a:t>
            </a:r>
          </a:p>
        </p:txBody>
      </p:sp>
      <p:pic>
        <p:nvPicPr>
          <p:cNvPr id="36" name="Picture 35"/>
          <p:cNvPicPr>
            <a:picLocks noChangeAspect="1"/>
          </p:cNvPicPr>
          <p:nvPr/>
        </p:nvPicPr>
        <p:blipFill rotWithShape="1">
          <a:blip r:embed="rId6" cstate="print">
            <a:extLst>
              <a:ext uri="{28A0092B-C50C-407E-A947-70E740481C1C}">
                <a14:useLocalDpi xmlns:a14="http://schemas.microsoft.com/office/drawing/2010/main" val="0"/>
              </a:ext>
            </a:extLst>
          </a:blip>
          <a:srcRect l="17275" r="46360"/>
          <a:stretch/>
        </p:blipFill>
        <p:spPr>
          <a:xfrm>
            <a:off x="640816" y="1964067"/>
            <a:ext cx="1045874" cy="1404872"/>
          </a:xfrm>
          <a:prstGeom prst="rect">
            <a:avLst/>
          </a:prstGeom>
          <a:ln>
            <a:noFill/>
          </a:ln>
          <a:effectLst>
            <a:softEdge rad="112500"/>
          </a:effectLst>
        </p:spPr>
      </p:pic>
      <p:pic>
        <p:nvPicPr>
          <p:cNvPr id="37" name="Picture 36"/>
          <p:cNvPicPr>
            <a:picLocks noChangeAspect="1"/>
          </p:cNvPicPr>
          <p:nvPr/>
        </p:nvPicPr>
        <p:blipFill rotWithShape="1">
          <a:blip r:embed="rId6" cstate="print">
            <a:extLst>
              <a:ext uri="{28A0092B-C50C-407E-A947-70E740481C1C}">
                <a14:useLocalDpi xmlns:a14="http://schemas.microsoft.com/office/drawing/2010/main" val="0"/>
              </a:ext>
            </a:extLst>
          </a:blip>
          <a:srcRect l="50152"/>
          <a:stretch/>
        </p:blipFill>
        <p:spPr>
          <a:xfrm>
            <a:off x="2796190" y="2078337"/>
            <a:ext cx="1357933" cy="1330660"/>
          </a:xfrm>
          <a:prstGeom prst="rect">
            <a:avLst/>
          </a:prstGeom>
          <a:ln>
            <a:noFill/>
          </a:ln>
          <a:effectLst>
            <a:softEdge rad="112500"/>
          </a:effectLst>
        </p:spPr>
      </p:pic>
      <p:sp>
        <p:nvSpPr>
          <p:cNvPr id="39" name="Rectangle 38"/>
          <p:cNvSpPr/>
          <p:nvPr/>
        </p:nvSpPr>
        <p:spPr>
          <a:xfrm>
            <a:off x="164253" y="3289264"/>
            <a:ext cx="2144753" cy="369332"/>
          </a:xfrm>
          <a:prstGeom prst="rect">
            <a:avLst/>
          </a:prstGeom>
        </p:spPr>
        <p:txBody>
          <a:bodyPr wrap="none">
            <a:spAutoFit/>
          </a:bodyPr>
          <a:lstStyle/>
          <a:p>
            <a:pPr algn="ctr"/>
            <a:r>
              <a:rPr lang="en-US" dirty="0">
                <a:latin typeface="Times New Roman" panose="02020603050405020304" pitchFamily="18" charset="0"/>
                <a:cs typeface="Times New Roman" panose="02020603050405020304" pitchFamily="18" charset="0"/>
              </a:rPr>
              <a:t>5,6 </a:t>
            </a:r>
            <a:r>
              <a:rPr lang="mn-MN" dirty="0">
                <a:latin typeface="Times New Roman" panose="02020603050405020304" pitchFamily="18" charset="0"/>
                <a:cs typeface="Times New Roman" panose="02020603050405020304" pitchFamily="18" charset="0"/>
              </a:rPr>
              <a:t>сая үзлэг </a:t>
            </a:r>
            <a:r>
              <a:rPr lang="en-US" dirty="0">
                <a:latin typeface="Times New Roman" panose="02020603050405020304" pitchFamily="18" charset="0"/>
                <a:cs typeface="Times New Roman" panose="02020603050405020304" pitchFamily="18" charset="0"/>
              </a:rPr>
              <a:t>(</a:t>
            </a:r>
            <a:r>
              <a:rPr lang="mn-MN" dirty="0">
                <a:latin typeface="Times New Roman" panose="02020603050405020304" pitchFamily="18" charset="0"/>
                <a:cs typeface="Times New Roman" panose="02020603050405020304" pitchFamily="18" charset="0"/>
              </a:rPr>
              <a:t>жилд</a:t>
            </a:r>
            <a:r>
              <a:rPr lang="en-US" dirty="0">
                <a:latin typeface="Times New Roman" panose="02020603050405020304" pitchFamily="18" charset="0"/>
                <a:cs typeface="Times New Roman" panose="02020603050405020304" pitchFamily="18" charset="0"/>
              </a:rPr>
              <a:t>)</a:t>
            </a:r>
          </a:p>
        </p:txBody>
      </p:sp>
      <p:graphicFrame>
        <p:nvGraphicFramePr>
          <p:cNvPr id="44" name="Table 43"/>
          <p:cNvGraphicFramePr>
            <a:graphicFrameLocks noGrp="1"/>
          </p:cNvGraphicFramePr>
          <p:nvPr>
            <p:extLst>
              <p:ext uri="{D42A27DB-BD31-4B8C-83A1-F6EECF244321}">
                <p14:modId xmlns:p14="http://schemas.microsoft.com/office/powerpoint/2010/main" val="1639204659"/>
              </p:ext>
            </p:extLst>
          </p:nvPr>
        </p:nvGraphicFramePr>
        <p:xfrm>
          <a:off x="236502" y="5019335"/>
          <a:ext cx="4189450" cy="1384813"/>
        </p:xfrm>
        <a:graphic>
          <a:graphicData uri="http://schemas.openxmlformats.org/drawingml/2006/table">
            <a:tbl>
              <a:tblPr firstRow="1" bandRow="1">
                <a:tableStyleId>{1E171933-4619-4E11-9A3F-F7608DF75F80}</a:tableStyleId>
              </a:tblPr>
              <a:tblGrid>
                <a:gridCol w="2191388"/>
                <a:gridCol w="906654"/>
                <a:gridCol w="1091408"/>
              </a:tblGrid>
              <a:tr h="552300">
                <a:tc>
                  <a:txBody>
                    <a:bodyPr/>
                    <a:lstStyle/>
                    <a:p>
                      <a:r>
                        <a:rPr lang="mn-MN" sz="1600" dirty="0" smtClean="0">
                          <a:solidFill>
                            <a:schemeClr val="tx1"/>
                          </a:solidFill>
                          <a:latin typeface="Times New Roman" panose="02020603050405020304" pitchFamily="18" charset="0"/>
                          <a:cs typeface="Times New Roman" panose="02020603050405020304" pitchFamily="18" charset="0"/>
                        </a:rPr>
                        <a:t>Стандарт</a:t>
                      </a:r>
                      <a:r>
                        <a:rPr lang="mn-MN" sz="1600" baseline="0" dirty="0" smtClean="0">
                          <a:solidFill>
                            <a:schemeClr val="tx1"/>
                          </a:solidFill>
                          <a:latin typeface="Times New Roman" panose="02020603050405020304" pitchFamily="18" charset="0"/>
                          <a:cs typeface="Times New Roman" panose="02020603050405020304" pitchFamily="18" charset="0"/>
                        </a:rPr>
                        <a:t> шаардлага хангасан</a:t>
                      </a:r>
                      <a:endParaRPr lang="en-US" sz="16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mn-MN" sz="1600" dirty="0" smtClean="0">
                          <a:solidFill>
                            <a:schemeClr val="tx1"/>
                          </a:solidFill>
                          <a:latin typeface="Times New Roman" panose="02020603050405020304" pitchFamily="18" charset="0"/>
                          <a:cs typeface="Times New Roman" panose="02020603050405020304" pitchFamily="18" charset="0"/>
                        </a:rPr>
                        <a:t>Их эмч</a:t>
                      </a:r>
                      <a:endParaRPr lang="en-US" sz="16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mn-MN" sz="1600" dirty="0" smtClean="0">
                          <a:solidFill>
                            <a:schemeClr val="tx1"/>
                          </a:solidFill>
                          <a:latin typeface="Times New Roman" panose="02020603050405020304" pitchFamily="18" charset="0"/>
                          <a:cs typeface="Times New Roman" panose="02020603050405020304" pitchFamily="18" charset="0"/>
                        </a:rPr>
                        <a:t>Сувилагч</a:t>
                      </a:r>
                      <a:endParaRPr lang="en-US" sz="1600" dirty="0">
                        <a:solidFill>
                          <a:schemeClr val="tx1"/>
                        </a:solidFill>
                        <a:latin typeface="Times New Roman" panose="02020603050405020304" pitchFamily="18" charset="0"/>
                        <a:cs typeface="Times New Roman" panose="02020603050405020304" pitchFamily="18" charset="0"/>
                      </a:endParaRPr>
                    </a:p>
                  </a:txBody>
                  <a:tcPr/>
                </a:tc>
              </a:tr>
              <a:tr h="373777">
                <a:tc>
                  <a:txBody>
                    <a:bodyPr/>
                    <a:lstStyle/>
                    <a:p>
                      <a:r>
                        <a:rPr lang="mn-MN" dirty="0" smtClean="0">
                          <a:latin typeface="Times New Roman" panose="02020603050405020304" pitchFamily="18" charset="0"/>
                          <a:cs typeface="Times New Roman" panose="02020603050405020304" pitchFamily="18" charset="0"/>
                        </a:rPr>
                        <a:t>ӨЭМТ</a:t>
                      </a:r>
                      <a:r>
                        <a:rPr lang="en-US" dirty="0" smtClean="0">
                          <a:latin typeface="Times New Roman" panose="02020603050405020304" pitchFamily="18" charset="0"/>
                          <a:cs typeface="Times New Roman" panose="02020603050405020304" pitchFamily="18" charset="0"/>
                        </a:rPr>
                        <a:t> (</a:t>
                      </a:r>
                      <a:r>
                        <a:rPr lang="mn-MN" dirty="0" smtClean="0">
                          <a:latin typeface="Times New Roman" panose="02020603050405020304" pitchFamily="18" charset="0"/>
                          <a:cs typeface="Times New Roman" panose="02020603050405020304" pitchFamily="18" charset="0"/>
                        </a:rPr>
                        <a:t>хот</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n-MN" dirty="0" smtClean="0">
                          <a:latin typeface="Times New Roman" panose="02020603050405020304" pitchFamily="18" charset="0"/>
                          <a:cs typeface="Times New Roman" panose="02020603050405020304" pitchFamily="18" charset="0"/>
                        </a:rPr>
                        <a:t>17,2</a:t>
                      </a:r>
                      <a:r>
                        <a:rPr lang="en-US" dirty="0" smtClean="0">
                          <a:latin typeface="Times New Roman" panose="02020603050405020304" pitchFamily="18" charset="0"/>
                          <a:cs typeface="Times New Roman" panose="02020603050405020304" pitchFamily="18" charset="0"/>
                        </a:rPr>
                        <a:t>% </a:t>
                      </a:r>
                    </a:p>
                  </a:txBody>
                  <a:tcPr/>
                </a:tc>
                <a:tc>
                  <a:txBody>
                    <a:bodyPr/>
                    <a:lstStyle/>
                    <a:p>
                      <a:r>
                        <a:rPr lang="en-US" dirty="0" smtClean="0">
                          <a:latin typeface="Times New Roman" panose="02020603050405020304" pitchFamily="18" charset="0"/>
                          <a:cs typeface="Times New Roman" panose="02020603050405020304" pitchFamily="18" charset="0"/>
                        </a:rPr>
                        <a:t>3,4%</a:t>
                      </a:r>
                      <a:endParaRPr lang="en-US" dirty="0">
                        <a:latin typeface="Times New Roman" panose="02020603050405020304" pitchFamily="18" charset="0"/>
                        <a:cs typeface="Times New Roman" panose="02020603050405020304" pitchFamily="18" charset="0"/>
                      </a:endParaRPr>
                    </a:p>
                  </a:txBody>
                  <a:tcPr/>
                </a:tc>
              </a:tr>
              <a:tr h="431916">
                <a:tc>
                  <a:txBody>
                    <a:bodyPr/>
                    <a:lstStyle/>
                    <a:p>
                      <a:r>
                        <a:rPr lang="mn-MN" dirty="0" smtClean="0">
                          <a:latin typeface="Times New Roman" panose="02020603050405020304" pitchFamily="18" charset="0"/>
                          <a:cs typeface="Times New Roman" panose="02020603050405020304" pitchFamily="18" charset="0"/>
                        </a:rPr>
                        <a:t>ӨЭМТ</a:t>
                      </a:r>
                      <a:r>
                        <a:rPr lang="en-US" dirty="0" smtClean="0">
                          <a:latin typeface="Times New Roman" panose="02020603050405020304" pitchFamily="18" charset="0"/>
                          <a:cs typeface="Times New Roman" panose="02020603050405020304" pitchFamily="18" charset="0"/>
                        </a:rPr>
                        <a:t> (</a:t>
                      </a:r>
                      <a:r>
                        <a:rPr lang="mn-MN" dirty="0" smtClean="0">
                          <a:latin typeface="Times New Roman" panose="02020603050405020304" pitchFamily="18" charset="0"/>
                          <a:cs typeface="Times New Roman" panose="02020603050405020304" pitchFamily="18" charset="0"/>
                        </a:rPr>
                        <a:t>хөдөө</a:t>
                      </a:r>
                      <a:r>
                        <a:rPr lang="en-US"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panose="02020603050405020304" pitchFamily="18" charset="0"/>
                          <a:cs typeface="Times New Roman" panose="02020603050405020304" pitchFamily="18" charset="0"/>
                        </a:rPr>
                        <a:t>0%</a:t>
                      </a:r>
                      <a:endParaRPr lang="mn-MN" dirty="0" smtClean="0">
                        <a:latin typeface="Times New Roman" panose="02020603050405020304" pitchFamily="18" charset="0"/>
                        <a:cs typeface="Times New Roman" panose="02020603050405020304" pitchFamily="18" charset="0"/>
                      </a:endParaRPr>
                    </a:p>
                  </a:txBody>
                  <a:tcPr/>
                </a:tc>
                <a:tc>
                  <a:txBody>
                    <a:bodyPr/>
                    <a:lstStyle/>
                    <a:p>
                      <a:r>
                        <a:rPr lang="en-US" dirty="0" smtClean="0">
                          <a:latin typeface="Times New Roman" panose="02020603050405020304" pitchFamily="18" charset="0"/>
                          <a:cs typeface="Times New Roman" panose="02020603050405020304" pitchFamily="18" charset="0"/>
                        </a:rPr>
                        <a:t>0%</a:t>
                      </a:r>
                      <a:endParaRPr lang="en-US" dirty="0">
                        <a:latin typeface="Times New Roman" panose="02020603050405020304" pitchFamily="18" charset="0"/>
                        <a:cs typeface="Times New Roman" panose="02020603050405020304" pitchFamily="18" charset="0"/>
                      </a:endParaRPr>
                    </a:p>
                  </a:txBody>
                  <a:tcPr/>
                </a:tc>
              </a:tr>
            </a:tbl>
          </a:graphicData>
        </a:graphic>
      </p:graphicFrame>
      <p:sp>
        <p:nvSpPr>
          <p:cNvPr id="45" name="Rectangle 44"/>
          <p:cNvSpPr/>
          <p:nvPr/>
        </p:nvSpPr>
        <p:spPr>
          <a:xfrm>
            <a:off x="2504734" y="1579057"/>
            <a:ext cx="2016899" cy="830997"/>
          </a:xfrm>
          <a:prstGeom prst="rect">
            <a:avLst/>
          </a:prstGeom>
        </p:spPr>
        <p:txBody>
          <a:bodyPr wrap="none">
            <a:spAutoFit/>
          </a:bodyPr>
          <a:lstStyle/>
          <a:p>
            <a:r>
              <a:rPr lang="mn-MN" sz="1600" b="1" dirty="0" smtClean="0">
                <a:solidFill>
                  <a:srgbClr val="002060"/>
                </a:solidFill>
                <a:latin typeface="Times New Roman" panose="02020603050405020304" pitchFamily="18" charset="0"/>
                <a:cs typeface="Times New Roman" panose="02020603050405020304" pitchFamily="18" charset="0"/>
              </a:rPr>
              <a:t>СЭМТ</a:t>
            </a:r>
            <a:r>
              <a:rPr lang="en-US" sz="1600" b="1" dirty="0" smtClean="0">
                <a:solidFill>
                  <a:srgbClr val="002060"/>
                </a:solidFill>
                <a:latin typeface="Times New Roman" panose="02020603050405020304" pitchFamily="18" charset="0"/>
                <a:cs typeface="Times New Roman" panose="02020603050405020304" pitchFamily="18" charset="0"/>
              </a:rPr>
              <a:t>8399 (14,8%)</a:t>
            </a:r>
            <a:r>
              <a:rPr lang="mn-MN" sz="1600" b="1" dirty="0">
                <a:solidFill>
                  <a:srgbClr val="002060"/>
                </a:solidFill>
                <a:latin typeface="Times New Roman" panose="02020603050405020304" pitchFamily="18" charset="0"/>
                <a:cs typeface="Times New Roman" panose="02020603050405020304" pitchFamily="18" charset="0"/>
              </a:rPr>
              <a:t> </a:t>
            </a:r>
            <a:endParaRPr lang="mn-MN" sz="1600" b="1" dirty="0" smtClean="0">
              <a:solidFill>
                <a:srgbClr val="002060"/>
              </a:solidFill>
              <a:latin typeface="Times New Roman" panose="02020603050405020304" pitchFamily="18" charset="0"/>
              <a:cs typeface="Times New Roman" panose="02020603050405020304" pitchFamily="18" charset="0"/>
            </a:endParaRPr>
          </a:p>
          <a:p>
            <a:pPr algn="ctr"/>
            <a:r>
              <a:rPr lang="mn-MN" sz="1600" b="1" dirty="0" smtClean="0">
                <a:solidFill>
                  <a:srgbClr val="002060"/>
                </a:solidFill>
                <a:latin typeface="Times New Roman" panose="02020603050405020304" pitchFamily="18" charset="0"/>
                <a:cs typeface="Times New Roman" panose="02020603050405020304" pitchFamily="18" charset="0"/>
              </a:rPr>
              <a:t>нь </a:t>
            </a:r>
            <a:r>
              <a:rPr lang="mn-MN" sz="1600" b="1" dirty="0">
                <a:solidFill>
                  <a:srgbClr val="002060"/>
                </a:solidFill>
                <a:latin typeface="Times New Roman" panose="02020603050405020304" pitchFamily="18" charset="0"/>
                <a:cs typeface="Times New Roman" panose="02020603050405020304" pitchFamily="18" charset="0"/>
              </a:rPr>
              <a:t>ажилдаг</a:t>
            </a:r>
            <a:endParaRPr lang="en-US" sz="1600" b="1" dirty="0">
              <a:solidFill>
                <a:srgbClr val="002060"/>
              </a:solidFill>
              <a:latin typeface="Times New Roman" panose="02020603050405020304" pitchFamily="18" charset="0"/>
              <a:cs typeface="Times New Roman" panose="02020603050405020304" pitchFamily="18" charset="0"/>
            </a:endParaRPr>
          </a:p>
          <a:p>
            <a:endParaRPr lang="en-US" sz="1600" b="1" dirty="0">
              <a:solidFill>
                <a:srgbClr val="002060"/>
              </a:solidFill>
              <a:latin typeface="Times New Roman" panose="02020603050405020304" pitchFamily="18" charset="0"/>
              <a:cs typeface="Times New Roman" panose="02020603050405020304" pitchFamily="18" charset="0"/>
            </a:endParaRPr>
          </a:p>
        </p:txBody>
      </p:sp>
      <p:sp>
        <p:nvSpPr>
          <p:cNvPr id="46" name="Rectangle 45"/>
          <p:cNvSpPr/>
          <p:nvPr/>
        </p:nvSpPr>
        <p:spPr>
          <a:xfrm>
            <a:off x="112575" y="1538154"/>
            <a:ext cx="1978427" cy="584775"/>
          </a:xfrm>
          <a:prstGeom prst="rect">
            <a:avLst/>
          </a:prstGeom>
        </p:spPr>
        <p:txBody>
          <a:bodyPr wrap="none">
            <a:spAutoFit/>
          </a:bodyPr>
          <a:lstStyle/>
          <a:p>
            <a:r>
              <a:rPr lang="mn-MN" sz="1600" b="1" dirty="0" smtClean="0">
                <a:solidFill>
                  <a:srgbClr val="002060"/>
                </a:solidFill>
                <a:latin typeface="Times New Roman" panose="02020603050405020304" pitchFamily="18" charset="0"/>
                <a:cs typeface="Times New Roman" panose="02020603050405020304" pitchFamily="18" charset="0"/>
              </a:rPr>
              <a:t>ӨЭМТ </a:t>
            </a:r>
            <a:r>
              <a:rPr lang="en-US" sz="1600" b="1" dirty="0" smtClean="0">
                <a:solidFill>
                  <a:srgbClr val="002060"/>
                </a:solidFill>
                <a:latin typeface="Times New Roman" panose="02020603050405020304" pitchFamily="18" charset="0"/>
                <a:cs typeface="Times New Roman" panose="02020603050405020304" pitchFamily="18" charset="0"/>
              </a:rPr>
              <a:t>3175</a:t>
            </a:r>
            <a:r>
              <a:rPr lang="mn-MN" sz="1600" b="1" dirty="0" smtClean="0">
                <a:solidFill>
                  <a:srgbClr val="002060"/>
                </a:solidFill>
                <a:latin typeface="Times New Roman" panose="02020603050405020304" pitchFamily="18" charset="0"/>
                <a:cs typeface="Times New Roman" panose="02020603050405020304" pitchFamily="18" charset="0"/>
              </a:rPr>
              <a:t> </a:t>
            </a:r>
            <a:r>
              <a:rPr lang="en-US" sz="1600" b="1" dirty="0" smtClean="0">
                <a:solidFill>
                  <a:srgbClr val="002060"/>
                </a:solidFill>
                <a:latin typeface="Times New Roman" panose="02020603050405020304" pitchFamily="18" charset="0"/>
                <a:cs typeface="Times New Roman" panose="02020603050405020304" pitchFamily="18" charset="0"/>
              </a:rPr>
              <a:t>(5,6%)</a:t>
            </a:r>
            <a:r>
              <a:rPr lang="mn-MN" sz="1600" b="1" dirty="0" smtClean="0">
                <a:solidFill>
                  <a:srgbClr val="002060"/>
                </a:solidFill>
                <a:latin typeface="Times New Roman" panose="02020603050405020304" pitchFamily="18" charset="0"/>
                <a:cs typeface="Times New Roman" panose="02020603050405020304" pitchFamily="18" charset="0"/>
              </a:rPr>
              <a:t> </a:t>
            </a:r>
          </a:p>
          <a:p>
            <a:pPr algn="ctr"/>
            <a:r>
              <a:rPr lang="mn-MN" sz="1600" b="1" dirty="0" smtClean="0">
                <a:solidFill>
                  <a:srgbClr val="002060"/>
                </a:solidFill>
                <a:latin typeface="Times New Roman" panose="02020603050405020304" pitchFamily="18" charset="0"/>
                <a:cs typeface="Times New Roman" panose="02020603050405020304" pitchFamily="18" charset="0"/>
              </a:rPr>
              <a:t> нь ажилдаг</a:t>
            </a:r>
            <a:endParaRPr lang="en-US" sz="1600" b="1" dirty="0" smtClean="0">
              <a:solidFill>
                <a:srgbClr val="002060"/>
              </a:solidFill>
              <a:latin typeface="Times New Roman" panose="02020603050405020304" pitchFamily="18" charset="0"/>
              <a:cs typeface="Times New Roman" panose="02020603050405020304" pitchFamily="18" charset="0"/>
            </a:endParaRPr>
          </a:p>
        </p:txBody>
      </p:sp>
      <p:sp>
        <p:nvSpPr>
          <p:cNvPr id="47" name="Rectangle 46"/>
          <p:cNvSpPr/>
          <p:nvPr/>
        </p:nvSpPr>
        <p:spPr>
          <a:xfrm>
            <a:off x="914927" y="863609"/>
            <a:ext cx="2957348" cy="923330"/>
          </a:xfrm>
          <a:prstGeom prst="rect">
            <a:avLst/>
          </a:prstGeom>
        </p:spPr>
        <p:txBody>
          <a:bodyPr wrap="none">
            <a:spAutoFit/>
          </a:bodyPr>
          <a:lstStyle/>
          <a:p>
            <a:pPr algn="ctr"/>
            <a:r>
              <a:rPr lang="mn-MN" sz="1600" b="1" dirty="0" smtClean="0">
                <a:solidFill>
                  <a:srgbClr val="002060"/>
                </a:solidFill>
                <a:latin typeface="Times New Roman" panose="02020603050405020304" pitchFamily="18" charset="0"/>
                <a:cs typeface="Times New Roman" panose="02020603050405020304" pitchFamily="18" charset="0"/>
              </a:rPr>
              <a:t>Нийт ЭМ салбарын ажилчид </a:t>
            </a:r>
          </a:p>
          <a:p>
            <a:pPr algn="ctr"/>
            <a:r>
              <a:rPr lang="en-US" sz="1600" b="1" dirty="0" smtClean="0">
                <a:solidFill>
                  <a:srgbClr val="002060"/>
                </a:solidFill>
                <a:latin typeface="Times New Roman" panose="02020603050405020304" pitchFamily="18" charset="0"/>
                <a:cs typeface="Times New Roman" panose="02020603050405020304" pitchFamily="18" charset="0"/>
              </a:rPr>
              <a:t>56500 (100%)</a:t>
            </a:r>
            <a:endParaRPr lang="en-US" sz="1600" b="1" dirty="0">
              <a:solidFill>
                <a:srgbClr val="002060"/>
              </a:solidFill>
              <a:latin typeface="Times New Roman" panose="02020603050405020304" pitchFamily="18" charset="0"/>
              <a:cs typeface="Times New Roman" panose="02020603050405020304" pitchFamily="18" charset="0"/>
            </a:endParaRPr>
          </a:p>
          <a:p>
            <a:pPr algn="ctr"/>
            <a:endParaRPr lang="en-US" sz="2000" b="1" dirty="0">
              <a:solidFill>
                <a:srgbClr val="002060"/>
              </a:solidFill>
              <a:latin typeface="Times New Roman" panose="02020603050405020304" pitchFamily="18" charset="0"/>
              <a:cs typeface="Times New Roman" panose="02020603050405020304" pitchFamily="18" charset="0"/>
            </a:endParaRPr>
          </a:p>
        </p:txBody>
      </p:sp>
      <p:sp>
        <p:nvSpPr>
          <p:cNvPr id="48" name="Oval 47"/>
          <p:cNvSpPr/>
          <p:nvPr/>
        </p:nvSpPr>
        <p:spPr>
          <a:xfrm>
            <a:off x="7117314" y="2134295"/>
            <a:ext cx="805733" cy="805733"/>
          </a:xfrm>
          <a:prstGeom prst="ellipse">
            <a:avLst/>
          </a:prstGeom>
          <a:blipFill rotWithShape="0">
            <a:blip r:embed="rId7"/>
            <a:stretch>
              <a:fillRect/>
            </a:stretch>
          </a:blipFill>
        </p:spPr>
        <p:style>
          <a:lnRef idx="2">
            <a:schemeClr val="accent3">
              <a:hueOff val="1355300"/>
              <a:satOff val="50000"/>
              <a:lumOff val="-7353"/>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49" name="Rectangle 48"/>
          <p:cNvSpPr/>
          <p:nvPr/>
        </p:nvSpPr>
        <p:spPr>
          <a:xfrm>
            <a:off x="8006715" y="2125915"/>
            <a:ext cx="3996044" cy="1200329"/>
          </a:xfrm>
          <a:prstGeom prst="rect">
            <a:avLst/>
          </a:prstGeom>
        </p:spPr>
        <p:txBody>
          <a:bodyPr wrap="square">
            <a:spAutoFit/>
          </a:bodyPr>
          <a:lstStyle/>
          <a:p>
            <a:pPr lvl="0" algn="just"/>
            <a:r>
              <a:rPr lang="mn-MN" dirty="0">
                <a:solidFill>
                  <a:srgbClr val="002060"/>
                </a:solidFill>
                <a:latin typeface="Times New Roman" panose="02020603050405020304" pitchFamily="18" charset="0"/>
                <a:cs typeface="Times New Roman" panose="02020603050405020304" pitchFamily="18" charset="0"/>
              </a:rPr>
              <a:t>А</a:t>
            </a:r>
            <a:r>
              <a:rPr lang="mn-MN" dirty="0" smtClean="0">
                <a:solidFill>
                  <a:srgbClr val="002060"/>
                </a:solidFill>
                <a:latin typeface="Times New Roman" panose="02020603050405020304" pitchFamily="18" charset="0"/>
                <a:cs typeface="Times New Roman" panose="02020603050405020304" pitchFamily="18" charset="0"/>
              </a:rPr>
              <a:t>нхан </a:t>
            </a:r>
            <a:r>
              <a:rPr lang="mn-MN" dirty="0">
                <a:solidFill>
                  <a:srgbClr val="002060"/>
                </a:solidFill>
                <a:latin typeface="Times New Roman" panose="02020603050405020304" pitchFamily="18" charset="0"/>
                <a:cs typeface="Times New Roman" panose="02020603050405020304" pitchFamily="18" charset="0"/>
              </a:rPr>
              <a:t>шатлалын тусламж, үйлчилгээний байгууллагын тоогоор олон улсын дунджаас 2 дахин бага байна. </a:t>
            </a:r>
            <a:endParaRPr lang="en-US" dirty="0">
              <a:solidFill>
                <a:srgbClr val="002060"/>
              </a:solidFill>
              <a:latin typeface="Times New Roman" panose="02020603050405020304" pitchFamily="18" charset="0"/>
              <a:cs typeface="Times New Roman" panose="02020603050405020304" pitchFamily="18" charset="0"/>
            </a:endParaRPr>
          </a:p>
        </p:txBody>
      </p:sp>
      <p:sp>
        <p:nvSpPr>
          <p:cNvPr id="50" name="Oval 49"/>
          <p:cNvSpPr/>
          <p:nvPr/>
        </p:nvSpPr>
        <p:spPr>
          <a:xfrm>
            <a:off x="7102274" y="3438187"/>
            <a:ext cx="805733" cy="805733"/>
          </a:xfrm>
          <a:prstGeom prst="ellipse">
            <a:avLst/>
          </a:prstGeom>
          <a:blipFill rotWithShape="0">
            <a:blip r:embed="rId8"/>
            <a:stretch>
              <a:fillRect/>
            </a:stretch>
          </a:blipFill>
        </p:spPr>
        <p:style>
          <a:lnRef idx="2">
            <a:schemeClr val="accent3">
              <a:hueOff val="2032949"/>
              <a:satOff val="75000"/>
              <a:lumOff val="-11029"/>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51" name="Rectangle 50"/>
          <p:cNvSpPr/>
          <p:nvPr/>
        </p:nvSpPr>
        <p:spPr>
          <a:xfrm>
            <a:off x="7991675" y="3473930"/>
            <a:ext cx="3996045" cy="923330"/>
          </a:xfrm>
          <a:prstGeom prst="rect">
            <a:avLst/>
          </a:prstGeom>
        </p:spPr>
        <p:txBody>
          <a:bodyPr wrap="square">
            <a:spAutoFit/>
          </a:bodyPr>
          <a:lstStyle/>
          <a:p>
            <a:pPr lvl="0" algn="just"/>
            <a:r>
              <a:rPr lang="mn-MN" dirty="0">
                <a:solidFill>
                  <a:srgbClr val="002060"/>
                </a:solidFill>
                <a:latin typeface="Times New Roman" panose="02020603050405020304" pitchFamily="18" charset="0"/>
                <a:cs typeface="Times New Roman" panose="02020603050405020304" pitchFamily="18" charset="0"/>
              </a:rPr>
              <a:t>Үндсэн тоног төхөөрөмж</a:t>
            </a:r>
            <a:r>
              <a:rPr lang="en-US" dirty="0">
                <a:solidFill>
                  <a:srgbClr val="002060"/>
                </a:solidFill>
                <a:latin typeface="Times New Roman" panose="02020603050405020304" pitchFamily="18" charset="0"/>
                <a:cs typeface="Times New Roman" panose="02020603050405020304" pitchFamily="18" charset="0"/>
              </a:rPr>
              <a:t> (</a:t>
            </a:r>
            <a:r>
              <a:rPr lang="en-US" dirty="0" smtClean="0">
                <a:solidFill>
                  <a:srgbClr val="002060"/>
                </a:solidFill>
                <a:latin typeface="Times New Roman" panose="02020603050405020304" pitchFamily="18" charset="0"/>
                <a:cs typeface="Times New Roman" panose="02020603050405020304" pitchFamily="18" charset="0"/>
              </a:rPr>
              <a:t>76, 316</a:t>
            </a:r>
            <a:r>
              <a:rPr lang="en-US" dirty="0">
                <a:solidFill>
                  <a:srgbClr val="002060"/>
                </a:solidFill>
                <a:latin typeface="Times New Roman" panose="02020603050405020304" pitchFamily="18" charset="0"/>
                <a:cs typeface="Times New Roman" panose="02020603050405020304" pitchFamily="18" charset="0"/>
              </a:rPr>
              <a:t>)-</a:t>
            </a:r>
            <a:r>
              <a:rPr lang="mn-MN" dirty="0">
                <a:solidFill>
                  <a:srgbClr val="002060"/>
                </a:solidFill>
                <a:latin typeface="Times New Roman" panose="02020603050405020304" pitchFamily="18" charset="0"/>
                <a:cs typeface="Times New Roman" panose="02020603050405020304" pitchFamily="18" charset="0"/>
              </a:rPr>
              <a:t>ийн бэлэн байдлын үзүүлэлт  </a:t>
            </a:r>
            <a:r>
              <a:rPr lang="en-US" dirty="0">
                <a:solidFill>
                  <a:srgbClr val="002060"/>
                </a:solidFill>
                <a:latin typeface="Times New Roman" panose="02020603050405020304" pitchFamily="18" charset="0"/>
                <a:cs typeface="Times New Roman" panose="02020603050405020304" pitchFamily="18" charset="0"/>
              </a:rPr>
              <a:t>5</a:t>
            </a:r>
            <a:r>
              <a:rPr lang="mn-MN" dirty="0">
                <a:solidFill>
                  <a:srgbClr val="002060"/>
                </a:solidFill>
                <a:latin typeface="Times New Roman" panose="02020603050405020304" pitchFamily="18" charset="0"/>
                <a:cs typeface="Times New Roman" panose="02020603050405020304" pitchFamily="18" charset="0"/>
              </a:rPr>
              <a:t>7</a:t>
            </a:r>
            <a:r>
              <a:rPr lang="en-US" dirty="0">
                <a:solidFill>
                  <a:srgbClr val="002060"/>
                </a:solidFill>
                <a:latin typeface="Times New Roman" panose="02020603050405020304" pitchFamily="18" charset="0"/>
                <a:cs typeface="Times New Roman" panose="02020603050405020304" pitchFamily="18" charset="0"/>
              </a:rPr>
              <a:t>,5</a:t>
            </a:r>
            <a:r>
              <a:rPr lang="mn-MN" dirty="0">
                <a:solidFill>
                  <a:srgbClr val="002060"/>
                </a:solidFill>
                <a:latin typeface="Times New Roman" panose="02020603050405020304" pitchFamily="18" charset="0"/>
                <a:cs typeface="Times New Roman" panose="02020603050405020304" pitchFamily="18" charset="0"/>
              </a:rPr>
              <a:t>-64 хувь</a:t>
            </a:r>
            <a:r>
              <a:rPr lang="en-US" dirty="0">
                <a:solidFill>
                  <a:srgbClr val="002060"/>
                </a:solidFill>
                <a:latin typeface="Times New Roman" panose="02020603050405020304" pitchFamily="18" charset="0"/>
                <a:cs typeface="Times New Roman" panose="02020603050405020304" pitchFamily="18" charset="0"/>
              </a:rPr>
              <a:t>. </a:t>
            </a:r>
            <a:r>
              <a:rPr lang="mn-MN" dirty="0">
                <a:solidFill>
                  <a:srgbClr val="002060"/>
                </a:solidFill>
                <a:latin typeface="Times New Roman" panose="02020603050405020304" pitchFamily="18" charset="0"/>
                <a:cs typeface="Times New Roman" panose="02020603050405020304" pitchFamily="18" charset="0"/>
              </a:rPr>
              <a:t>Хөдөөгийн ӨЭМТ-д 47,7 хувь</a:t>
            </a:r>
            <a:endParaRPr lang="en-US" dirty="0">
              <a:solidFill>
                <a:srgbClr val="002060"/>
              </a:solidFill>
              <a:latin typeface="Times New Roman" panose="02020603050405020304" pitchFamily="18" charset="0"/>
              <a:cs typeface="Times New Roman" panose="02020603050405020304" pitchFamily="18" charset="0"/>
            </a:endParaRPr>
          </a:p>
        </p:txBody>
      </p:sp>
      <p:sp>
        <p:nvSpPr>
          <p:cNvPr id="52" name="Oval 51"/>
          <p:cNvSpPr/>
          <p:nvPr/>
        </p:nvSpPr>
        <p:spPr>
          <a:xfrm>
            <a:off x="7117314" y="4740854"/>
            <a:ext cx="805733" cy="805733"/>
          </a:xfrm>
          <a:prstGeom prst="ellipse">
            <a:avLst/>
          </a:prstGeom>
          <a:blipFill rotWithShape="0">
            <a:blip r:embed="rId9"/>
            <a:stretch>
              <a:fillRect/>
            </a:stretch>
          </a:blipFill>
        </p:spPr>
        <p:style>
          <a:lnRef idx="2">
            <a:schemeClr val="accent3">
              <a:hueOff val="2710599"/>
              <a:satOff val="100000"/>
              <a:lumOff val="-14706"/>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53" name="Rectangle 52"/>
          <p:cNvSpPr/>
          <p:nvPr/>
        </p:nvSpPr>
        <p:spPr>
          <a:xfrm>
            <a:off x="7923047" y="4894194"/>
            <a:ext cx="4181239" cy="923330"/>
          </a:xfrm>
          <a:prstGeom prst="rect">
            <a:avLst/>
          </a:prstGeom>
        </p:spPr>
        <p:txBody>
          <a:bodyPr wrap="square">
            <a:spAutoFit/>
          </a:bodyPr>
          <a:lstStyle/>
          <a:p>
            <a:pPr lvl="0"/>
            <a:r>
              <a:rPr lang="mn-MN" dirty="0">
                <a:solidFill>
                  <a:srgbClr val="002060"/>
                </a:solidFill>
                <a:latin typeface="Times New Roman" panose="02020603050405020304" pitchFamily="18" charset="0"/>
                <a:cs typeface="Times New Roman" panose="02020603050405020304" pitchFamily="18" charset="0"/>
              </a:rPr>
              <a:t>Оношлогооны </a:t>
            </a:r>
            <a:r>
              <a:rPr lang="mn-MN" dirty="0" smtClean="0">
                <a:solidFill>
                  <a:srgbClr val="002060"/>
                </a:solidFill>
                <a:latin typeface="Times New Roman" panose="02020603050405020304" pitchFamily="18" charset="0"/>
                <a:cs typeface="Times New Roman" panose="02020603050405020304" pitchFamily="18" charset="0"/>
              </a:rPr>
              <a:t>чадавхийн хувьд </a:t>
            </a:r>
            <a:r>
              <a:rPr lang="en-US" dirty="0" smtClean="0">
                <a:solidFill>
                  <a:srgbClr val="002060"/>
                </a:solidFill>
                <a:latin typeface="Times New Roman" panose="02020603050405020304" pitchFamily="18" charset="0"/>
                <a:cs typeface="Times New Roman" panose="02020603050405020304" pitchFamily="18" charset="0"/>
              </a:rPr>
              <a:t>(15-67) 42-68,5</a:t>
            </a:r>
            <a:r>
              <a:rPr lang="en-US" dirty="0">
                <a:solidFill>
                  <a:srgbClr val="002060"/>
                </a:solidFill>
                <a:latin typeface="Times New Roman" panose="02020603050405020304" pitchFamily="18" charset="0"/>
                <a:cs typeface="Times New Roman" panose="02020603050405020304" pitchFamily="18" charset="0"/>
              </a:rPr>
              <a:t>% </a:t>
            </a:r>
            <a:r>
              <a:rPr lang="mn-MN" dirty="0">
                <a:solidFill>
                  <a:srgbClr val="002060"/>
                </a:solidFill>
                <a:latin typeface="Times New Roman" panose="02020603050405020304" pitchFamily="18" charset="0"/>
                <a:cs typeface="Times New Roman" panose="02020603050405020304" pitchFamily="18" charset="0"/>
              </a:rPr>
              <a:t>байна. </a:t>
            </a:r>
            <a:r>
              <a:rPr lang="mn-MN" dirty="0" smtClean="0">
                <a:solidFill>
                  <a:srgbClr val="002060"/>
                </a:solidFill>
                <a:latin typeface="Times New Roman" panose="02020603050405020304" pitchFamily="18" charset="0"/>
                <a:cs typeface="Times New Roman" panose="02020603050405020304" pitchFamily="18" charset="0"/>
              </a:rPr>
              <a:t>Хөдөөгийн </a:t>
            </a:r>
            <a:r>
              <a:rPr lang="mn-MN" dirty="0">
                <a:solidFill>
                  <a:srgbClr val="002060"/>
                </a:solidFill>
                <a:latin typeface="Times New Roman" panose="02020603050405020304" pitchFamily="18" charset="0"/>
                <a:cs typeface="Times New Roman" panose="02020603050405020304" pitchFamily="18" charset="0"/>
              </a:rPr>
              <a:t>ӨЭМТ-д  29,5 хувь  </a:t>
            </a:r>
            <a:endParaRPr lang="en-US" dirty="0">
              <a:solidFill>
                <a:srgbClr val="00206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2106482" y="6539341"/>
            <a:ext cx="10085518" cy="307777"/>
          </a:xfrm>
          <a:prstGeom prst="rect">
            <a:avLst/>
          </a:prstGeom>
        </p:spPr>
        <p:txBody>
          <a:bodyPr wrap="none">
            <a:spAutoFit/>
          </a:bodyPr>
          <a:lstStyle/>
          <a:p>
            <a:r>
              <a:rPr lang="mn-MN" sz="1400" dirty="0" smtClean="0">
                <a:latin typeface="Times New Roman" panose="02020603050405020304" pitchFamily="18" charset="0"/>
                <a:ea typeface="Segoe UI" panose="020B0502040204020203" pitchFamily="34" charset="0"/>
              </a:rPr>
              <a:t>(</a:t>
            </a:r>
            <a:r>
              <a:rPr lang="mn-MN" sz="1400" b="1" dirty="0" smtClean="0">
                <a:latin typeface="Times New Roman" panose="02020603050405020304" pitchFamily="18" charset="0"/>
                <a:ea typeface="Segoe UI" panose="020B0502040204020203" pitchFamily="34" charset="0"/>
              </a:rPr>
              <a:t>Эх сурвалж</a:t>
            </a:r>
            <a:r>
              <a:rPr lang="mn-MN" sz="1400" dirty="0" smtClean="0">
                <a:latin typeface="Times New Roman" panose="02020603050405020304" pitchFamily="18" charset="0"/>
                <a:ea typeface="Segoe UI" panose="020B0502040204020203" pitchFamily="34" charset="0"/>
              </a:rPr>
              <a:t>: ЭМАШТҮ-ний чанар хүртээмжийн судалгаа 2020</a:t>
            </a:r>
            <a:r>
              <a:rPr lang="en-US" sz="1400" dirty="0" smtClean="0">
                <a:latin typeface="Times New Roman" panose="02020603050405020304" pitchFamily="18" charset="0"/>
                <a:ea typeface="Segoe UI" panose="020B0502040204020203" pitchFamily="34" charset="0"/>
              </a:rPr>
              <a:t> </a:t>
            </a:r>
            <a:r>
              <a:rPr lang="mn-MN" sz="1400" dirty="0" smtClean="0">
                <a:latin typeface="Times New Roman" panose="02020603050405020304" pitchFamily="18" charset="0"/>
                <a:ea typeface="Segoe UI" panose="020B0502040204020203" pitchFamily="34" charset="0"/>
              </a:rPr>
              <a:t>АШУҮИС, ЭМЯ, ДЭМБ</a:t>
            </a:r>
            <a:r>
              <a:rPr lang="en-US" sz="1400" dirty="0" smtClean="0">
                <a:latin typeface="Times New Roman" panose="02020603050405020304" pitchFamily="18" charset="0"/>
                <a:ea typeface="Segoe UI" panose="020B0502040204020203" pitchFamily="34" charset="0"/>
              </a:rPr>
              <a:t>, </a:t>
            </a:r>
            <a:r>
              <a:rPr lang="mn-MN" sz="1400" dirty="0" smtClean="0">
                <a:latin typeface="Times New Roman" panose="02020603050405020304" pitchFamily="18" charset="0"/>
                <a:ea typeface="Segoe UI" panose="020B0502040204020203" pitchFamily="34" charset="0"/>
              </a:rPr>
              <a:t>Эрүүл мэндийн үзүүлэлт 2020 ЭМХТ</a:t>
            </a:r>
            <a:r>
              <a:rPr lang="en-US" sz="1400" dirty="0" smtClean="0">
                <a:latin typeface="Times New Roman" panose="02020603050405020304" pitchFamily="18" charset="0"/>
                <a:ea typeface="Segoe UI" panose="020B0502040204020203" pitchFamily="34" charset="0"/>
              </a:rPr>
              <a:t>)</a:t>
            </a:r>
            <a:endParaRPr lang="en-US" sz="1400" dirty="0"/>
          </a:p>
        </p:txBody>
      </p:sp>
      <p:sp>
        <p:nvSpPr>
          <p:cNvPr id="62" name="Rectángulo 27">
            <a:extLst>
              <a:ext uri="{FF2B5EF4-FFF2-40B4-BE49-F238E27FC236}">
                <a16:creationId xmlns:a16="http://schemas.microsoft.com/office/drawing/2014/main" xmlns="" id="{C8FAF32F-F327-6443-8904-FF4FFA64013B}"/>
              </a:ext>
            </a:extLst>
          </p:cNvPr>
          <p:cNvSpPr/>
          <p:nvPr/>
        </p:nvSpPr>
        <p:spPr>
          <a:xfrm>
            <a:off x="0" y="182950"/>
            <a:ext cx="12192000" cy="521392"/>
          </a:xfrm>
          <a:prstGeom prst="rect">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smtClean="0">
              <a:solidFill>
                <a:schemeClr val="bg1"/>
              </a:solidFill>
              <a:latin typeface="Times New Roman" panose="02020603050405020304" pitchFamily="18" charset="0"/>
              <a:cs typeface="Times New Roman" panose="02020603050405020304" pitchFamily="18" charset="0"/>
            </a:endParaRPr>
          </a:p>
          <a:p>
            <a:pPr algn="ctr"/>
            <a:r>
              <a:rPr lang="mn-MN" sz="2400" b="1" dirty="0" smtClean="0">
                <a:solidFill>
                  <a:schemeClr val="bg1"/>
                </a:solidFill>
                <a:latin typeface="Times New Roman" panose="02020603050405020304" pitchFamily="18" charset="0"/>
                <a:cs typeface="Times New Roman" panose="02020603050405020304" pitchFamily="18" charset="0"/>
              </a:rPr>
              <a:t>Анхан шатны эрүүл мэндийн байгууллагуудад тулгамдаж буй асуудлууд </a:t>
            </a:r>
            <a:r>
              <a:rPr lang="mn-MN" sz="2400" b="1" dirty="0">
                <a:solidFill>
                  <a:schemeClr val="bg1"/>
                </a:solidFill>
                <a:latin typeface="Times New Roman" panose="02020603050405020304" pitchFamily="18" charset="0"/>
                <a:cs typeface="Times New Roman" panose="02020603050405020304" pitchFamily="18" charset="0"/>
              </a:rPr>
              <a:t/>
            </a:r>
            <a:br>
              <a:rPr lang="mn-MN" sz="2400" b="1" dirty="0">
                <a:solidFill>
                  <a:schemeClr val="bg1"/>
                </a:solidFill>
                <a:latin typeface="Times New Roman" panose="02020603050405020304" pitchFamily="18" charset="0"/>
                <a:cs typeface="Times New Roman" panose="02020603050405020304" pitchFamily="18" charset="0"/>
              </a:rPr>
            </a:br>
            <a:endParaRPr lang="es-AR" sz="2400" b="1" dirty="0">
              <a:solidFill>
                <a:schemeClr val="bg1"/>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 xmlns:a16="http://schemas.microsoft.com/office/drawing/2014/main" id="{296B3E14-3B25-CB48-BAB4-A47367F2CF50}"/>
              </a:ext>
            </a:extLst>
          </p:cNvPr>
          <p:cNvSpPr txBox="1"/>
          <p:nvPr/>
        </p:nvSpPr>
        <p:spPr>
          <a:xfrm>
            <a:off x="10130642" y="6031729"/>
            <a:ext cx="2061358" cy="369332"/>
          </a:xfrm>
          <a:prstGeom prst="rect">
            <a:avLst/>
          </a:prstGeom>
          <a:solidFill>
            <a:srgbClr val="FF6600"/>
          </a:solidFill>
        </p:spPr>
        <p:txBody>
          <a:bodyPr wrap="square" rtlCol="0" anchor="ctr">
            <a:spAutoFit/>
          </a:bodyPr>
          <a:lstStyle/>
          <a:p>
            <a:pPr algn="ctr"/>
            <a:r>
              <a:rPr lang="mn-MN" altLang="ko-KR" sz="1800" b="1" dirty="0">
                <a:solidFill>
                  <a:schemeClr val="bg1"/>
                </a:solidFill>
                <a:latin typeface="Times New Roman" panose="02020603050405020304" pitchFamily="18" charset="0"/>
                <a:cs typeface="Times New Roman" panose="02020603050405020304" pitchFamily="18" charset="0"/>
              </a:rPr>
              <a:t>Модуль </a:t>
            </a:r>
            <a:r>
              <a:rPr lang="en-US" altLang="ko-KR" b="1" dirty="0">
                <a:solidFill>
                  <a:schemeClr val="bg1"/>
                </a:solidFill>
                <a:latin typeface="Times New Roman" panose="02020603050405020304" pitchFamily="18" charset="0"/>
                <a:cs typeface="Times New Roman" panose="02020603050405020304" pitchFamily="18" charset="0"/>
              </a:rPr>
              <a:t>4</a:t>
            </a:r>
            <a:endParaRPr lang="ko-KR" altLang="en-US" sz="1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91707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par>
                                <p:cTn id="13" presetID="22" presetClass="entr" presetSubtype="4"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1000"/>
                                        <p:tgtEl>
                                          <p:spTgt spid="39"/>
                                        </p:tgtEl>
                                      </p:cBhvr>
                                    </p:animEffect>
                                    <p:anim calcmode="lin" valueType="num">
                                      <p:cBhvr>
                                        <p:cTn id="21" dur="1000" fill="hold"/>
                                        <p:tgtEl>
                                          <p:spTgt spid="39"/>
                                        </p:tgtEl>
                                        <p:attrNameLst>
                                          <p:attrName>ppt_x</p:attrName>
                                        </p:attrNameLst>
                                      </p:cBhvr>
                                      <p:tavLst>
                                        <p:tav tm="0">
                                          <p:val>
                                            <p:strVal val="#ppt_x"/>
                                          </p:val>
                                        </p:tav>
                                        <p:tav tm="100000">
                                          <p:val>
                                            <p:strVal val="#ppt_x"/>
                                          </p:val>
                                        </p:tav>
                                      </p:tavLst>
                                    </p:anim>
                                    <p:anim calcmode="lin" valueType="num">
                                      <p:cBhvr>
                                        <p:cTn id="22"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ipe(down)">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500" fill="hold"/>
                                        <p:tgtEl>
                                          <p:spTgt spid="47"/>
                                        </p:tgtEl>
                                        <p:attrNameLst>
                                          <p:attrName>ppt_x</p:attrName>
                                        </p:attrNameLst>
                                      </p:cBhvr>
                                      <p:tavLst>
                                        <p:tav tm="0">
                                          <p:val>
                                            <p:strVal val="#ppt_x"/>
                                          </p:val>
                                        </p:tav>
                                        <p:tav tm="100000">
                                          <p:val>
                                            <p:strVal val="#ppt_x"/>
                                          </p:val>
                                        </p:tav>
                                      </p:tavLst>
                                    </p:anim>
                                    <p:anim calcmode="lin" valueType="num">
                                      <p:cBhvr additive="base">
                                        <p:cTn id="33"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wipe(down)">
                                      <p:cBhvr>
                                        <p:cTn id="3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9" grpId="0"/>
      <p:bldP spid="45" grpId="0"/>
      <p:bldP spid="46" grpId="0"/>
      <p:bldP spid="4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38200" y="108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accent1">
                  <a:lumMod val="50000"/>
                </a:schemeClr>
              </a:solidFill>
              <a:latin typeface="Times New Roman" panose="02020603050405020304" pitchFamily="18" charset="0"/>
              <a:cs typeface="Times New Roman" panose="02020603050405020304" pitchFamily="18" charset="0"/>
            </a:endParaRPr>
          </a:p>
        </p:txBody>
      </p:sp>
      <p:graphicFrame>
        <p:nvGraphicFramePr>
          <p:cNvPr id="6" name="Content Placeholder 2" descr="SmartArt timeline">
            <a:extLst>
              <a:ext uri="{FF2B5EF4-FFF2-40B4-BE49-F238E27FC236}">
                <a16:creationId xmlns:a16="http://schemas.microsoft.com/office/drawing/2014/main" xmlns="" id="{3482D096-AEF7-42A2-9733-8437ACF545D2}"/>
              </a:ext>
            </a:extLst>
          </p:cNvPr>
          <p:cNvGraphicFramePr>
            <a:graphicFrameLocks/>
          </p:cNvGraphicFramePr>
          <p:nvPr>
            <p:extLst>
              <p:ext uri="{D42A27DB-BD31-4B8C-83A1-F6EECF244321}">
                <p14:modId xmlns:p14="http://schemas.microsoft.com/office/powerpoint/2010/main" val="2921211920"/>
              </p:ext>
            </p:extLst>
          </p:nvPr>
        </p:nvGraphicFramePr>
        <p:xfrm>
          <a:off x="-1382111" y="1336381"/>
          <a:ext cx="14378152" cy="34181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ángulo 27">
            <a:extLst>
              <a:ext uri="{FF2B5EF4-FFF2-40B4-BE49-F238E27FC236}">
                <a16:creationId xmlns:a16="http://schemas.microsoft.com/office/drawing/2014/main" xmlns="" id="{C8FAF32F-F327-6443-8904-FF4FFA64013B}"/>
              </a:ext>
            </a:extLst>
          </p:cNvPr>
          <p:cNvSpPr/>
          <p:nvPr/>
        </p:nvSpPr>
        <p:spPr>
          <a:xfrm>
            <a:off x="0" y="181961"/>
            <a:ext cx="9601200" cy="521392"/>
          </a:xfrm>
          <a:prstGeom prst="rect">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smtClean="0">
              <a:solidFill>
                <a:schemeClr val="bg1"/>
              </a:solidFill>
              <a:latin typeface="Times New Roman" panose="02020603050405020304" pitchFamily="18" charset="0"/>
              <a:cs typeface="Times New Roman" panose="02020603050405020304" pitchFamily="18" charset="0"/>
            </a:endParaRPr>
          </a:p>
          <a:p>
            <a:pPr algn="ctr"/>
            <a:r>
              <a:rPr lang="mn-MN" sz="2800" b="1" dirty="0" smtClean="0">
                <a:solidFill>
                  <a:schemeClr val="bg1"/>
                </a:solidFill>
                <a:latin typeface="Times New Roman" panose="02020603050405020304" pitchFamily="18" charset="0"/>
                <a:cs typeface="Times New Roman" panose="02020603050405020304" pitchFamily="18" charset="0"/>
              </a:rPr>
              <a:t>Анхан </a:t>
            </a:r>
            <a:r>
              <a:rPr lang="mn-MN" sz="2800" b="1" dirty="0">
                <a:solidFill>
                  <a:schemeClr val="bg1"/>
                </a:solidFill>
                <a:latin typeface="Times New Roman" panose="02020603050405020304" pitchFamily="18" charset="0"/>
                <a:cs typeface="Times New Roman" panose="02020603050405020304" pitchFamily="18" charset="0"/>
              </a:rPr>
              <a:t>шатны эрүүл мэндийн </a:t>
            </a:r>
            <a:r>
              <a:rPr lang="mn-MN" sz="2800" b="1" dirty="0" smtClean="0">
                <a:solidFill>
                  <a:schemeClr val="bg1"/>
                </a:solidFill>
                <a:latin typeface="Times New Roman" panose="02020603050405020304" pitchFamily="18" charset="0"/>
                <a:cs typeface="Times New Roman" panose="02020603050405020304" pitchFamily="18" charset="0"/>
              </a:rPr>
              <a:t>байгууллагын санүүүжилт</a:t>
            </a:r>
            <a:r>
              <a:rPr lang="mn-MN" sz="2800" b="1" dirty="0">
                <a:solidFill>
                  <a:schemeClr val="bg1"/>
                </a:solidFill>
                <a:latin typeface="Times New Roman" panose="02020603050405020304" pitchFamily="18" charset="0"/>
                <a:cs typeface="Times New Roman" panose="02020603050405020304" pitchFamily="18" charset="0"/>
              </a:rPr>
              <a:t/>
            </a:r>
            <a:br>
              <a:rPr lang="mn-MN" sz="2800" b="1" dirty="0">
                <a:solidFill>
                  <a:schemeClr val="bg1"/>
                </a:solidFill>
                <a:latin typeface="Times New Roman" panose="02020603050405020304" pitchFamily="18" charset="0"/>
                <a:cs typeface="Times New Roman" panose="02020603050405020304" pitchFamily="18" charset="0"/>
              </a:rPr>
            </a:br>
            <a:endParaRPr lang="es-AR" sz="28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2312989955"/>
              </p:ext>
            </p:extLst>
          </p:nvPr>
        </p:nvGraphicFramePr>
        <p:xfrm>
          <a:off x="130592" y="4279839"/>
          <a:ext cx="11416863" cy="463323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3" name="Right Brace 12"/>
          <p:cNvSpPr/>
          <p:nvPr/>
        </p:nvSpPr>
        <p:spPr>
          <a:xfrm rot="16200000">
            <a:off x="5782319" y="-1436006"/>
            <a:ext cx="338329" cy="6006665"/>
          </a:xfrm>
          <a:prstGeom prst="righ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4" name="Rectangle 13"/>
          <p:cNvSpPr/>
          <p:nvPr/>
        </p:nvSpPr>
        <p:spPr>
          <a:xfrm>
            <a:off x="4594549" y="967162"/>
            <a:ext cx="2488951" cy="400110"/>
          </a:xfrm>
          <a:prstGeom prst="rect">
            <a:avLst/>
          </a:prstGeom>
        </p:spPr>
        <p:txBody>
          <a:bodyPr wrap="none">
            <a:spAutoFit/>
          </a:bodyPr>
          <a:lstStyle/>
          <a:p>
            <a:r>
              <a:rPr lang="mn-MN" sz="2000" b="1" dirty="0">
                <a:solidFill>
                  <a:srgbClr val="FF6600"/>
                </a:solidFill>
                <a:latin typeface="Times New Roman" panose="02020603050405020304" pitchFamily="18" charset="0"/>
                <a:cs typeface="Times New Roman" panose="02020603050405020304" pitchFamily="18" charset="0"/>
              </a:rPr>
              <a:t>Холимог </a:t>
            </a:r>
            <a:r>
              <a:rPr lang="mn-MN" sz="2000" b="1" dirty="0" smtClean="0">
                <a:solidFill>
                  <a:srgbClr val="FF6600"/>
                </a:solidFill>
                <a:latin typeface="Times New Roman" panose="02020603050405020304" pitchFamily="18" charset="0"/>
                <a:cs typeface="Times New Roman" panose="02020603050405020304" pitchFamily="18" charset="0"/>
              </a:rPr>
              <a:t>тогтолцоо </a:t>
            </a:r>
            <a:endParaRPr lang="mn-MN" sz="2000" b="1" dirty="0">
              <a:solidFill>
                <a:srgbClr val="FF66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325140" y="3879729"/>
            <a:ext cx="3252685" cy="400110"/>
          </a:xfrm>
          <a:prstGeom prst="rect">
            <a:avLst/>
          </a:prstGeom>
        </p:spPr>
        <p:txBody>
          <a:bodyPr wrap="none">
            <a:spAutoFit/>
          </a:bodyPr>
          <a:lstStyle/>
          <a:p>
            <a:r>
              <a:rPr lang="mn-MN" sz="2000" b="1" dirty="0" smtClean="0">
                <a:solidFill>
                  <a:srgbClr val="FF6600"/>
                </a:solidFill>
                <a:latin typeface="Times New Roman" panose="02020603050405020304" pitchFamily="18" charset="0"/>
                <a:cs typeface="Times New Roman" panose="02020603050405020304" pitchFamily="18" charset="0"/>
              </a:rPr>
              <a:t>Стратегийн худалдан авах</a:t>
            </a:r>
            <a:endParaRPr lang="mn-MN" sz="2000" b="1" dirty="0">
              <a:solidFill>
                <a:srgbClr val="FF6600"/>
              </a:solidFill>
              <a:latin typeface="Times New Roman" panose="02020603050405020304" pitchFamily="18" charset="0"/>
              <a:cs typeface="Times New Roman" panose="02020603050405020304" pitchFamily="18" charset="0"/>
            </a:endParaRPr>
          </a:p>
        </p:txBody>
      </p:sp>
      <p:sp>
        <p:nvSpPr>
          <p:cNvPr id="9" name="Rectángulo 27">
            <a:extLst>
              <a:ext uri="{FF2B5EF4-FFF2-40B4-BE49-F238E27FC236}">
                <a16:creationId xmlns:a16="http://schemas.microsoft.com/office/drawing/2014/main" xmlns="" id="{C8FAF32F-F327-6443-8904-FF4FFA64013B}"/>
              </a:ext>
            </a:extLst>
          </p:cNvPr>
          <p:cNvSpPr/>
          <p:nvPr/>
        </p:nvSpPr>
        <p:spPr>
          <a:xfrm>
            <a:off x="0" y="201916"/>
            <a:ext cx="12192000" cy="521392"/>
          </a:xfrm>
          <a:prstGeom prst="rect">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sz="2400" b="1" dirty="0" smtClean="0">
              <a:solidFill>
                <a:schemeClr val="bg1"/>
              </a:solidFill>
              <a:latin typeface="Times New Roman" panose="02020603050405020304" pitchFamily="18" charset="0"/>
              <a:cs typeface="Times New Roman" panose="02020603050405020304" pitchFamily="18" charset="0"/>
            </a:endParaRPr>
          </a:p>
          <a:p>
            <a:pPr algn="ctr"/>
            <a:r>
              <a:rPr lang="mn-MN" sz="2400" b="1" dirty="0" smtClean="0">
                <a:solidFill>
                  <a:schemeClr val="bg1"/>
                </a:solidFill>
                <a:latin typeface="Times New Roman" panose="02020603050405020304" pitchFamily="18" charset="0"/>
                <a:cs typeface="Times New Roman" panose="02020603050405020304" pitchFamily="18" charset="0"/>
              </a:rPr>
              <a:t>Эрүүл </a:t>
            </a:r>
            <a:r>
              <a:rPr lang="mn-MN" sz="2400" b="1" dirty="0">
                <a:solidFill>
                  <a:schemeClr val="bg1"/>
                </a:solidFill>
                <a:latin typeface="Times New Roman" panose="02020603050405020304" pitchFamily="18" charset="0"/>
                <a:cs typeface="Times New Roman" panose="02020603050405020304" pitchFamily="18" charset="0"/>
              </a:rPr>
              <a:t>мэндийн санхүүжилтийн тогтолцоо ба онцлог </a:t>
            </a:r>
            <a:r>
              <a:rPr lang="en-US" sz="2400" dirty="0">
                <a:solidFill>
                  <a:schemeClr val="bg1"/>
                </a:solidFill>
                <a:latin typeface="Times New Roman" panose="02020603050405020304" pitchFamily="18" charset="0"/>
                <a:cs typeface="Times New Roman" panose="02020603050405020304" pitchFamily="18" charset="0"/>
              </a:rPr>
              <a:t/>
            </a:r>
            <a:br>
              <a:rPr lang="en-US" sz="2400" dirty="0">
                <a:solidFill>
                  <a:schemeClr val="bg1"/>
                </a:solidFill>
                <a:latin typeface="Times New Roman" panose="02020603050405020304" pitchFamily="18" charset="0"/>
                <a:cs typeface="Times New Roman" panose="02020603050405020304" pitchFamily="18" charset="0"/>
              </a:rPr>
            </a:b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296B3E14-3B25-CB48-BAB4-A47367F2CF50}"/>
              </a:ext>
            </a:extLst>
          </p:cNvPr>
          <p:cNvSpPr txBox="1"/>
          <p:nvPr/>
        </p:nvSpPr>
        <p:spPr>
          <a:xfrm>
            <a:off x="10130642" y="6227126"/>
            <a:ext cx="2061358" cy="369332"/>
          </a:xfrm>
          <a:prstGeom prst="rect">
            <a:avLst/>
          </a:prstGeom>
          <a:solidFill>
            <a:srgbClr val="FF6600"/>
          </a:solidFill>
        </p:spPr>
        <p:txBody>
          <a:bodyPr wrap="square" rtlCol="0" anchor="ctr">
            <a:spAutoFit/>
          </a:bodyPr>
          <a:lstStyle/>
          <a:p>
            <a:pPr algn="ctr"/>
            <a:r>
              <a:rPr lang="mn-MN" altLang="ko-KR" sz="1800" b="1" dirty="0">
                <a:solidFill>
                  <a:schemeClr val="bg1"/>
                </a:solidFill>
                <a:latin typeface="Times New Roman" panose="02020603050405020304" pitchFamily="18" charset="0"/>
                <a:cs typeface="Times New Roman" panose="02020603050405020304" pitchFamily="18" charset="0"/>
              </a:rPr>
              <a:t>Модуль </a:t>
            </a:r>
            <a:r>
              <a:rPr lang="en-US" altLang="ko-KR" b="1" dirty="0">
                <a:solidFill>
                  <a:schemeClr val="bg1"/>
                </a:solidFill>
                <a:latin typeface="Times New Roman" panose="02020603050405020304" pitchFamily="18" charset="0"/>
                <a:cs typeface="Times New Roman" panose="02020603050405020304" pitchFamily="18" charset="0"/>
              </a:rPr>
              <a:t>4</a:t>
            </a:r>
            <a:endParaRPr lang="ko-KR" altLang="en-US" sz="1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85411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11" grpId="0">
        <p:bldAsOne/>
      </p:bldGraphic>
      <p:bldP spid="13" grpId="0" animBg="1"/>
      <p:bldP spid="14"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938" y="3998457"/>
            <a:ext cx="2817318" cy="21129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ectangle 11"/>
          <p:cNvSpPr/>
          <p:nvPr/>
        </p:nvSpPr>
        <p:spPr>
          <a:xfrm>
            <a:off x="3127829" y="3879484"/>
            <a:ext cx="2394856" cy="646331"/>
          </a:xfrm>
          <a:prstGeom prst="rect">
            <a:avLst/>
          </a:prstGeom>
        </p:spPr>
        <p:txBody>
          <a:bodyPr wrap="square">
            <a:spAutoFit/>
          </a:bodyPr>
          <a:lstStyle/>
          <a:p>
            <a:pPr algn="ctr"/>
            <a:r>
              <a:rPr lang="mn-MN" dirty="0">
                <a:latin typeface="Times New Roman" panose="02020603050405020304" pitchFamily="18" charset="0"/>
                <a:cs typeface="Times New Roman" panose="02020603050405020304" pitchFamily="18" charset="0"/>
              </a:rPr>
              <a:t>Нэг иргэнээр тооцсон санхүүжилтын арга </a:t>
            </a:r>
            <a:endParaRPr lang="en-US" dirty="0">
              <a:latin typeface="Times New Roman" panose="02020603050405020304" pitchFamily="18" charset="0"/>
              <a:cs typeface="Times New Roman" panose="02020603050405020304" pitchFamily="18" charset="0"/>
            </a:endParaRPr>
          </a:p>
        </p:txBody>
      </p:sp>
      <p:sp>
        <p:nvSpPr>
          <p:cNvPr id="13" name="Rectangle 12"/>
          <p:cNvSpPr/>
          <p:nvPr/>
        </p:nvSpPr>
        <p:spPr>
          <a:xfrm>
            <a:off x="3127829" y="5033324"/>
            <a:ext cx="2525484" cy="646331"/>
          </a:xfrm>
          <a:prstGeom prst="rect">
            <a:avLst/>
          </a:prstGeom>
        </p:spPr>
        <p:txBody>
          <a:bodyPr wrap="square">
            <a:spAutoFit/>
          </a:bodyPr>
          <a:lstStyle/>
          <a:p>
            <a:pPr lvl="0" algn="ctr">
              <a:defRPr/>
            </a:pPr>
            <a:r>
              <a:rPr lang="mn-MN" dirty="0">
                <a:latin typeface="Times New Roman" panose="02020603050405020304" pitchFamily="18" charset="0"/>
                <a:cs typeface="Times New Roman" panose="02020603050405020304" pitchFamily="18" charset="0"/>
              </a:rPr>
              <a:t>Тохиолдолд суурилсан төлбөрийн арга</a:t>
            </a:r>
            <a:endParaRPr lang="en-US" dirty="0">
              <a:latin typeface="Times New Roman" panose="02020603050405020304" pitchFamily="18" charset="0"/>
              <a:cs typeface="Times New Roman" panose="02020603050405020304" pitchFamily="18" charset="0"/>
            </a:endParaRPr>
          </a:p>
        </p:txBody>
      </p:sp>
      <p:sp>
        <p:nvSpPr>
          <p:cNvPr id="14" name="Left Arrow 13"/>
          <p:cNvSpPr/>
          <p:nvPr/>
        </p:nvSpPr>
        <p:spPr>
          <a:xfrm>
            <a:off x="3127829" y="4438294"/>
            <a:ext cx="2286000" cy="377372"/>
          </a:xfrm>
          <a:prstGeom prst="lef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5" name="Left Arrow 14"/>
          <p:cNvSpPr/>
          <p:nvPr/>
        </p:nvSpPr>
        <p:spPr>
          <a:xfrm>
            <a:off x="3127829" y="5589427"/>
            <a:ext cx="2286000" cy="377372"/>
          </a:xfrm>
          <a:prstGeom prst="lef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aphicFrame>
        <p:nvGraphicFramePr>
          <p:cNvPr id="16" name="Table 15"/>
          <p:cNvGraphicFramePr>
            <a:graphicFrameLocks noGrp="1"/>
          </p:cNvGraphicFramePr>
          <p:nvPr>
            <p:extLst>
              <p:ext uri="{D42A27DB-BD31-4B8C-83A1-F6EECF244321}">
                <p14:modId xmlns:p14="http://schemas.microsoft.com/office/powerpoint/2010/main" val="2821995507"/>
              </p:ext>
            </p:extLst>
          </p:nvPr>
        </p:nvGraphicFramePr>
        <p:xfrm>
          <a:off x="504173" y="1559716"/>
          <a:ext cx="4542971" cy="1483360"/>
        </p:xfrm>
        <a:graphic>
          <a:graphicData uri="http://schemas.openxmlformats.org/drawingml/2006/table">
            <a:tbl>
              <a:tblPr firstRow="1" bandRow="1">
                <a:effectLst>
                  <a:reflection blurRad="6350" stA="50000" endA="300" endPos="55000" dir="5400000" sy="-100000" algn="bl" rotWithShape="0"/>
                </a:effectLst>
                <a:tableStyleId>{9DCAF9ED-07DC-4A11-8D7F-57B35C25682E}</a:tableStyleId>
              </a:tblPr>
              <a:tblGrid>
                <a:gridCol w="1259918"/>
                <a:gridCol w="1715511"/>
                <a:gridCol w="1567542"/>
              </a:tblGrid>
              <a:tr h="370840">
                <a:tc>
                  <a:txBody>
                    <a:bodyPr/>
                    <a:lstStyle/>
                    <a:p>
                      <a:endParaRPr lang="en-US" b="1" dirty="0">
                        <a:latin typeface="Times New Roman" panose="02020603050405020304" pitchFamily="18" charset="0"/>
                        <a:cs typeface="Times New Roman" panose="02020603050405020304" pitchFamily="18" charset="0"/>
                      </a:endParaRPr>
                    </a:p>
                  </a:txBody>
                  <a:tcPr/>
                </a:tc>
                <a:tc>
                  <a:txBody>
                    <a:bodyPr/>
                    <a:lstStyle/>
                    <a:p>
                      <a:r>
                        <a:rPr lang="mn-MN" dirty="0" smtClean="0">
                          <a:latin typeface="Times New Roman" panose="02020603050405020304" pitchFamily="18" charset="0"/>
                          <a:cs typeface="Times New Roman" panose="02020603050405020304" pitchFamily="18" charset="0"/>
                        </a:rPr>
                        <a:t>Бодит</a:t>
                      </a:r>
                      <a:endParaRPr lang="en-US" b="1" dirty="0">
                        <a:latin typeface="Times New Roman" panose="02020603050405020304" pitchFamily="18" charset="0"/>
                        <a:cs typeface="Times New Roman" panose="02020603050405020304" pitchFamily="18" charset="0"/>
                      </a:endParaRPr>
                    </a:p>
                  </a:txBody>
                  <a:tcPr/>
                </a:tc>
                <a:tc>
                  <a:txBody>
                    <a:bodyPr/>
                    <a:lstStyle/>
                    <a:p>
                      <a:r>
                        <a:rPr lang="mn-MN" dirty="0" smtClean="0">
                          <a:latin typeface="Times New Roman" panose="02020603050405020304" pitchFamily="18" charset="0"/>
                          <a:cs typeface="Times New Roman" panose="02020603050405020304" pitchFamily="18" charset="0"/>
                        </a:rPr>
                        <a:t>Зорилт</a:t>
                      </a:r>
                      <a:endParaRPr lang="en-US" b="1" dirty="0">
                        <a:latin typeface="Times New Roman" panose="02020603050405020304" pitchFamily="18" charset="0"/>
                        <a:cs typeface="Times New Roman" panose="02020603050405020304" pitchFamily="18" charset="0"/>
                      </a:endParaRPr>
                    </a:p>
                  </a:txBody>
                  <a:tcPr/>
                </a:tc>
              </a:tr>
              <a:tr h="370840">
                <a:tc>
                  <a:txBody>
                    <a:bodyPr/>
                    <a:lstStyle/>
                    <a:p>
                      <a:r>
                        <a:rPr lang="mn-MN" b="1" dirty="0" smtClean="0">
                          <a:latin typeface="Times New Roman" panose="02020603050405020304" pitchFamily="18" charset="0"/>
                          <a:cs typeface="Times New Roman" panose="02020603050405020304" pitchFamily="18" charset="0"/>
                        </a:rPr>
                        <a:t>ДНБ</a:t>
                      </a:r>
                      <a:endParaRPr lang="en-US" b="1" dirty="0">
                        <a:latin typeface="Times New Roman" panose="02020603050405020304" pitchFamily="18" charset="0"/>
                        <a:cs typeface="Times New Roman" panose="02020603050405020304" pitchFamily="18" charset="0"/>
                      </a:endParaRPr>
                    </a:p>
                  </a:txBody>
                  <a:tcPr/>
                </a:tc>
                <a:tc>
                  <a:txBody>
                    <a:bodyPr/>
                    <a:lstStyle/>
                    <a:p>
                      <a:r>
                        <a:rPr lang="mn-MN" dirty="0" smtClean="0">
                          <a:latin typeface="Times New Roman" panose="02020603050405020304" pitchFamily="18" charset="0"/>
                          <a:cs typeface="Times New Roman" panose="02020603050405020304" pitchFamily="18" charset="0"/>
                        </a:rPr>
                        <a:t>2,2</a:t>
                      </a:r>
                      <a:r>
                        <a:rPr lang="en-US" dirty="0" smtClean="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a:txBody>
                  <a:tcPr/>
                </a:tc>
                <a:tc>
                  <a:txBody>
                    <a:bodyPr/>
                    <a:lstStyle/>
                    <a:p>
                      <a:r>
                        <a:rPr lang="mn-MN" dirty="0" smtClean="0">
                          <a:latin typeface="Times New Roman" panose="02020603050405020304" pitchFamily="18" charset="0"/>
                          <a:cs typeface="Times New Roman" panose="02020603050405020304" pitchFamily="18" charset="0"/>
                        </a:rPr>
                        <a:t>5</a:t>
                      </a:r>
                      <a:r>
                        <a:rPr lang="en-US" dirty="0" smtClean="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a:txBody>
                  <a:tcPr/>
                </a:tc>
              </a:tr>
              <a:tr h="370840">
                <a:tc>
                  <a:txBody>
                    <a:bodyPr/>
                    <a:lstStyle/>
                    <a:p>
                      <a:r>
                        <a:rPr lang="mn-MN" b="1" dirty="0" smtClean="0">
                          <a:latin typeface="Times New Roman" panose="02020603050405020304" pitchFamily="18" charset="0"/>
                          <a:cs typeface="Times New Roman" panose="02020603050405020304" pitchFamily="18" charset="0"/>
                        </a:rPr>
                        <a:t>ЗГ</a:t>
                      </a:r>
                      <a:endParaRPr lang="en-US" b="1" dirty="0">
                        <a:latin typeface="Times New Roman" panose="02020603050405020304" pitchFamily="18" charset="0"/>
                        <a:cs typeface="Times New Roman" panose="02020603050405020304" pitchFamily="18" charset="0"/>
                      </a:endParaRPr>
                    </a:p>
                  </a:txBody>
                  <a:tcPr/>
                </a:tc>
                <a:tc>
                  <a:txBody>
                    <a:bodyPr/>
                    <a:lstStyle/>
                    <a:p>
                      <a:r>
                        <a:rPr lang="mn-MN" dirty="0" smtClean="0">
                          <a:latin typeface="Times New Roman" panose="02020603050405020304" pitchFamily="18" charset="0"/>
                          <a:cs typeface="Times New Roman" panose="02020603050405020304" pitchFamily="18" charset="0"/>
                        </a:rPr>
                        <a:t>5,3</a:t>
                      </a:r>
                      <a:r>
                        <a:rPr lang="en-US" dirty="0" smtClean="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a:txBody>
                  <a:tcPr/>
                </a:tc>
                <a:tc>
                  <a:txBody>
                    <a:bodyPr/>
                    <a:lstStyle/>
                    <a:p>
                      <a:r>
                        <a:rPr lang="mn-MN" dirty="0" smtClean="0">
                          <a:latin typeface="Times New Roman" panose="02020603050405020304" pitchFamily="18" charset="0"/>
                          <a:cs typeface="Times New Roman" panose="02020603050405020304" pitchFamily="18" charset="0"/>
                        </a:rPr>
                        <a:t>12</a:t>
                      </a:r>
                      <a:r>
                        <a:rPr lang="en-US" dirty="0" smtClean="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a:txBody>
                  <a:tcPr/>
                </a:tc>
              </a:tr>
              <a:tr h="370840">
                <a:tc>
                  <a:txBody>
                    <a:bodyPr/>
                    <a:lstStyle/>
                    <a:p>
                      <a:r>
                        <a:rPr lang="mn-MN" b="1" dirty="0" smtClean="0">
                          <a:latin typeface="Times New Roman" panose="02020603050405020304" pitchFamily="18" charset="0"/>
                          <a:cs typeface="Times New Roman" panose="02020603050405020304" pitchFamily="18" charset="0"/>
                        </a:rPr>
                        <a:t>Хувь хүн</a:t>
                      </a:r>
                      <a:endParaRPr lang="en-US" b="1" dirty="0">
                        <a:latin typeface="Times New Roman" panose="02020603050405020304" pitchFamily="18" charset="0"/>
                        <a:cs typeface="Times New Roman" panose="02020603050405020304" pitchFamily="18" charset="0"/>
                      </a:endParaRPr>
                    </a:p>
                  </a:txBody>
                  <a:tcPr/>
                </a:tc>
                <a:tc>
                  <a:txBody>
                    <a:bodyPr/>
                    <a:lstStyle/>
                    <a:p>
                      <a:r>
                        <a:rPr lang="mn-MN" dirty="0" smtClean="0">
                          <a:latin typeface="Times New Roman" panose="02020603050405020304" pitchFamily="18" charset="0"/>
                          <a:cs typeface="Times New Roman" panose="02020603050405020304" pitchFamily="18" charset="0"/>
                        </a:rPr>
                        <a:t>35,9</a:t>
                      </a:r>
                      <a:r>
                        <a:rPr lang="en-US" dirty="0" smtClean="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a:txBody>
                  <a:tcPr/>
                </a:tc>
                <a:tc>
                  <a:txBody>
                    <a:bodyPr/>
                    <a:lstStyle/>
                    <a:p>
                      <a:r>
                        <a:rPr lang="mn-MN" dirty="0" smtClean="0">
                          <a:latin typeface="Times New Roman" panose="02020603050405020304" pitchFamily="18" charset="0"/>
                          <a:cs typeface="Times New Roman" panose="02020603050405020304" pitchFamily="18" charset="0"/>
                        </a:rPr>
                        <a:t>25</a:t>
                      </a:r>
                      <a:r>
                        <a:rPr lang="en-US" dirty="0" smtClean="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a:txBody>
                  <a:tcPr/>
                </a:tc>
              </a:tr>
            </a:tbl>
          </a:graphicData>
        </a:graphic>
      </p:graphicFrame>
      <p:sp>
        <p:nvSpPr>
          <p:cNvPr id="17" name="Rectangle 16"/>
          <p:cNvSpPr/>
          <p:nvPr/>
        </p:nvSpPr>
        <p:spPr>
          <a:xfrm>
            <a:off x="620324" y="3065979"/>
            <a:ext cx="4310667" cy="369332"/>
          </a:xfrm>
          <a:prstGeom prst="rect">
            <a:avLst/>
          </a:prstGeom>
        </p:spPr>
        <p:txBody>
          <a:bodyPr wrap="none">
            <a:spAutoFit/>
          </a:bodyPr>
          <a:lstStyle/>
          <a:p>
            <a:r>
              <a:rPr lang="mn-MN" dirty="0">
                <a:latin typeface="Times New Roman" panose="02020603050405020304" pitchFamily="18" charset="0"/>
                <a:cs typeface="Times New Roman" panose="02020603050405020304" pitchFamily="18" charset="0"/>
              </a:rPr>
              <a:t>Нэг иргэнд тооцсон зардлыг нэмэгдүүлэх </a:t>
            </a:r>
            <a:endParaRPr lang="en-US" dirty="0">
              <a:latin typeface="Times New Roman" panose="02020603050405020304" pitchFamily="18" charset="0"/>
              <a:cs typeface="Times New Roman" panose="02020603050405020304" pitchFamily="18" charset="0"/>
            </a:endParaRPr>
          </a:p>
        </p:txBody>
      </p:sp>
      <p:graphicFrame>
        <p:nvGraphicFramePr>
          <p:cNvPr id="18" name="Table 17"/>
          <p:cNvGraphicFramePr>
            <a:graphicFrameLocks noGrp="1"/>
          </p:cNvGraphicFramePr>
          <p:nvPr>
            <p:extLst>
              <p:ext uri="{D42A27DB-BD31-4B8C-83A1-F6EECF244321}">
                <p14:modId xmlns:p14="http://schemas.microsoft.com/office/powerpoint/2010/main" val="2758172931"/>
              </p:ext>
            </p:extLst>
          </p:nvPr>
        </p:nvGraphicFramePr>
        <p:xfrm>
          <a:off x="5522685" y="1236494"/>
          <a:ext cx="6248544" cy="5285980"/>
        </p:xfrm>
        <a:graphic>
          <a:graphicData uri="http://schemas.openxmlformats.org/drawingml/2006/table">
            <a:tbl>
              <a:tblPr firstRow="1" bandRow="1">
                <a:tableStyleId>{21E4AEA4-8DFA-4A89-87EB-49C32662AFE0}</a:tableStyleId>
              </a:tblPr>
              <a:tblGrid>
                <a:gridCol w="564216"/>
                <a:gridCol w="1869744"/>
                <a:gridCol w="2006221"/>
                <a:gridCol w="1808363"/>
              </a:tblGrid>
              <a:tr h="475216">
                <a:tc rowSpan="2">
                  <a:txBody>
                    <a:bodyPr/>
                    <a:lstStyle/>
                    <a:p>
                      <a:r>
                        <a:rPr lang="mn-MN" sz="1800" dirty="0" smtClean="0">
                          <a:latin typeface="Times New Roman" panose="02020603050405020304" pitchFamily="18" charset="0"/>
                          <a:cs typeface="Times New Roman" panose="02020603050405020304" pitchFamily="18" charset="0"/>
                        </a:rPr>
                        <a:t>№</a:t>
                      </a:r>
                      <a:endParaRPr lang="en-US" sz="1800" b="1" dirty="0">
                        <a:latin typeface="Times New Roman" panose="02020603050405020304" pitchFamily="18" charset="0"/>
                        <a:cs typeface="Times New Roman" panose="02020603050405020304" pitchFamily="18" charset="0"/>
                      </a:endParaRPr>
                    </a:p>
                  </a:txBody>
                  <a:tcPr/>
                </a:tc>
                <a:tc gridSpan="2">
                  <a:txBody>
                    <a:bodyPr/>
                    <a:lstStyle/>
                    <a:p>
                      <a:pPr algn="ctr"/>
                      <a:r>
                        <a:rPr lang="mn-MN" sz="1800" dirty="0" smtClean="0">
                          <a:latin typeface="Times New Roman" panose="02020603050405020304" pitchFamily="18" charset="0"/>
                          <a:cs typeface="Times New Roman" panose="02020603050405020304" pitchFamily="18" charset="0"/>
                        </a:rPr>
                        <a:t>Хүн</a:t>
                      </a:r>
                      <a:r>
                        <a:rPr lang="mn-MN" sz="1800" baseline="0" dirty="0" smtClean="0">
                          <a:latin typeface="Times New Roman" panose="02020603050405020304" pitchFamily="18" charset="0"/>
                          <a:cs typeface="Times New Roman" panose="02020603050405020304" pitchFamily="18" charset="0"/>
                        </a:rPr>
                        <a:t> амын эрүүл мэндийн эрсдлийн бүлэг </a:t>
                      </a:r>
                      <a:endParaRPr lang="en-US" sz="1800" b="1" dirty="0">
                        <a:latin typeface="Times New Roman" panose="02020603050405020304" pitchFamily="18" charset="0"/>
                        <a:cs typeface="Times New Roman" panose="02020603050405020304" pitchFamily="18" charset="0"/>
                      </a:endParaRPr>
                    </a:p>
                  </a:txBody>
                  <a:tcPr/>
                </a:tc>
                <a:tc hMerge="1">
                  <a:txBody>
                    <a:bodyPr/>
                    <a:lstStyle/>
                    <a:p>
                      <a:endParaRPr lang="en-US" dirty="0"/>
                    </a:p>
                  </a:txBody>
                  <a:tcPr/>
                </a:tc>
                <a:tc rowSpan="2">
                  <a:txBody>
                    <a:bodyPr/>
                    <a:lstStyle/>
                    <a:p>
                      <a:r>
                        <a:rPr lang="mn-MN" sz="1800" baseline="0" dirty="0" smtClean="0">
                          <a:latin typeface="Times New Roman" panose="02020603050405020304" pitchFamily="18" charset="0"/>
                          <a:cs typeface="Times New Roman" panose="02020603050405020304" pitchFamily="18" charset="0"/>
                        </a:rPr>
                        <a:t>Нэг иргэнд ноогдох төлбөрийн хэмжээ</a:t>
                      </a:r>
                      <a:endParaRPr lang="en-US" sz="1800" b="1" dirty="0">
                        <a:latin typeface="Times New Roman" panose="02020603050405020304" pitchFamily="18" charset="0"/>
                        <a:cs typeface="Times New Roman" panose="02020603050405020304" pitchFamily="18" charset="0"/>
                      </a:endParaRPr>
                    </a:p>
                  </a:txBody>
                  <a:tcPr/>
                </a:tc>
              </a:tr>
              <a:tr h="507732">
                <a:tc vMerge="1">
                  <a:txBody>
                    <a:bodyPr/>
                    <a:lstStyle/>
                    <a:p>
                      <a:endParaRPr lang="en-US" dirty="0">
                        <a:solidFill>
                          <a:schemeClr val="tx1"/>
                        </a:solidFill>
                      </a:endParaRPr>
                    </a:p>
                  </a:txBody>
                  <a:tcPr>
                    <a:solidFill>
                      <a:schemeClr val="accent1"/>
                    </a:solidFill>
                  </a:tcPr>
                </a:tc>
                <a:tc>
                  <a:txBody>
                    <a:bodyPr/>
                    <a:lstStyle/>
                    <a:p>
                      <a:r>
                        <a:rPr lang="mn-MN" sz="1800" dirty="0" smtClean="0">
                          <a:latin typeface="Times New Roman" panose="02020603050405020304" pitchFamily="18" charset="0"/>
                          <a:cs typeface="Times New Roman" panose="02020603050405020304" pitchFamily="18" charset="0"/>
                        </a:rPr>
                        <a:t>Насны бүлэг</a:t>
                      </a:r>
                      <a:endParaRPr lang="en-US" sz="1800" b="1" dirty="0">
                        <a:solidFill>
                          <a:schemeClr val="bg1"/>
                        </a:solidFill>
                        <a:latin typeface="Times New Roman" panose="02020603050405020304" pitchFamily="18" charset="0"/>
                        <a:cs typeface="Times New Roman" panose="02020603050405020304" pitchFamily="18" charset="0"/>
                      </a:endParaRPr>
                    </a:p>
                  </a:txBody>
                  <a:tcPr/>
                </a:tc>
                <a:tc>
                  <a:txBody>
                    <a:bodyPr/>
                    <a:lstStyle/>
                    <a:p>
                      <a:r>
                        <a:rPr lang="mn-MN" sz="1800" dirty="0" smtClean="0">
                          <a:latin typeface="Times New Roman" panose="02020603050405020304" pitchFamily="18" charset="0"/>
                          <a:cs typeface="Times New Roman" panose="02020603050405020304" pitchFamily="18" charset="0"/>
                        </a:rPr>
                        <a:t>Оршин суугаа газар</a:t>
                      </a:r>
                      <a:endParaRPr lang="en-US" sz="1800" b="1" dirty="0">
                        <a:solidFill>
                          <a:schemeClr val="bg1"/>
                        </a:solidFill>
                        <a:latin typeface="Times New Roman" panose="02020603050405020304" pitchFamily="18" charset="0"/>
                        <a:cs typeface="Times New Roman" panose="02020603050405020304" pitchFamily="18" charset="0"/>
                      </a:endParaRPr>
                    </a:p>
                  </a:txBody>
                  <a:tcPr/>
                </a:tc>
                <a:tc vMerge="1">
                  <a:txBody>
                    <a:bodyPr/>
                    <a:lstStyle/>
                    <a:p>
                      <a:endParaRPr lang="en-US" dirty="0">
                        <a:solidFill>
                          <a:schemeClr val="tx1"/>
                        </a:solidFill>
                      </a:endParaRPr>
                    </a:p>
                  </a:txBody>
                  <a:tcPr>
                    <a:solidFill>
                      <a:schemeClr val="accent1"/>
                    </a:solidFill>
                  </a:tcPr>
                </a:tc>
              </a:tr>
              <a:tr h="400582">
                <a:tc>
                  <a:txBody>
                    <a:bodyPr/>
                    <a:lstStyle/>
                    <a:p>
                      <a:r>
                        <a:rPr lang="en-US" sz="2000" dirty="0" smtClean="0">
                          <a:latin typeface="Times New Roman" panose="02020603050405020304" pitchFamily="18" charset="0"/>
                          <a:cs typeface="Times New Roman" panose="02020603050405020304" pitchFamily="18" charset="0"/>
                        </a:rPr>
                        <a:t>1</a:t>
                      </a:r>
                      <a:endParaRPr lang="en-US" sz="2000" b="1" dirty="0">
                        <a:latin typeface="Times New Roman" panose="02020603050405020304" pitchFamily="18" charset="0"/>
                        <a:cs typeface="Times New Roman" panose="02020603050405020304" pitchFamily="18" charset="0"/>
                      </a:endParaRPr>
                    </a:p>
                  </a:txBody>
                  <a:tcPr/>
                </a:tc>
                <a:tc rowSpan="2">
                  <a:txBody>
                    <a:bodyPr/>
                    <a:lstStyle/>
                    <a:p>
                      <a:r>
                        <a:rPr lang="en-US" sz="2000" dirty="0" smtClean="0">
                          <a:latin typeface="Times New Roman" panose="02020603050405020304" pitchFamily="18" charset="0"/>
                          <a:cs typeface="Times New Roman" panose="02020603050405020304" pitchFamily="18" charset="0"/>
                        </a:rPr>
                        <a:t>5</a:t>
                      </a:r>
                      <a:r>
                        <a:rPr lang="en-US" sz="2000" baseline="0" dirty="0" smtClean="0">
                          <a:latin typeface="Times New Roman" panose="02020603050405020304" pitchFamily="18" charset="0"/>
                          <a:cs typeface="Times New Roman" panose="02020603050405020304" pitchFamily="18" charset="0"/>
                        </a:rPr>
                        <a:t> </a:t>
                      </a:r>
                      <a:r>
                        <a:rPr lang="mn-MN" sz="2000" baseline="0" dirty="0" smtClean="0">
                          <a:latin typeface="Times New Roman" panose="02020603050405020304" pitchFamily="18" charset="0"/>
                          <a:cs typeface="Times New Roman" panose="02020603050405020304" pitchFamily="18" charset="0"/>
                        </a:rPr>
                        <a:t>хүртэлх нас </a:t>
                      </a:r>
                      <a:endParaRPr lang="en-US" sz="2000" dirty="0">
                        <a:latin typeface="Times New Roman" panose="02020603050405020304" pitchFamily="18" charset="0"/>
                        <a:cs typeface="Times New Roman" panose="02020603050405020304" pitchFamily="18" charset="0"/>
                      </a:endParaRPr>
                    </a:p>
                  </a:txBody>
                  <a:tcPr/>
                </a:tc>
                <a:tc>
                  <a:txBody>
                    <a:bodyPr/>
                    <a:lstStyle/>
                    <a:p>
                      <a:r>
                        <a:rPr lang="mn-MN" sz="2000" dirty="0" smtClean="0">
                          <a:latin typeface="Times New Roman" panose="02020603050405020304" pitchFamily="18" charset="0"/>
                          <a:cs typeface="Times New Roman" panose="02020603050405020304" pitchFamily="18" charset="0"/>
                        </a:rPr>
                        <a:t>Гэр хороолол</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53316</a:t>
                      </a:r>
                      <a:endParaRPr lang="en-US" sz="2000" dirty="0">
                        <a:latin typeface="Times New Roman" panose="02020603050405020304" pitchFamily="18" charset="0"/>
                        <a:cs typeface="Times New Roman" panose="02020603050405020304" pitchFamily="18" charset="0"/>
                      </a:endParaRPr>
                    </a:p>
                  </a:txBody>
                  <a:tcPr/>
                </a:tc>
              </a:tr>
              <a:tr h="400582">
                <a:tc>
                  <a:txBody>
                    <a:bodyPr/>
                    <a:lstStyle/>
                    <a:p>
                      <a:r>
                        <a:rPr lang="en-US" sz="2000" dirty="0" smtClean="0">
                          <a:latin typeface="Times New Roman" panose="02020603050405020304" pitchFamily="18" charset="0"/>
                          <a:cs typeface="Times New Roman" panose="02020603050405020304" pitchFamily="18" charset="0"/>
                        </a:rPr>
                        <a:t>2</a:t>
                      </a:r>
                      <a:endParaRPr lang="en-US" sz="2000" b="1" dirty="0">
                        <a:latin typeface="Times New Roman" panose="02020603050405020304" pitchFamily="18" charset="0"/>
                        <a:cs typeface="Times New Roman" panose="02020603050405020304" pitchFamily="18" charset="0"/>
                      </a:endParaRPr>
                    </a:p>
                  </a:txBody>
                  <a:tcPr/>
                </a:tc>
                <a:tc vMerge="1">
                  <a:txBody>
                    <a:bodyPr/>
                    <a:lstStyle/>
                    <a:p>
                      <a:endParaRPr lang="en-US" dirty="0"/>
                    </a:p>
                  </a:txBody>
                  <a:tcPr/>
                </a:tc>
                <a:tc>
                  <a:txBody>
                    <a:bodyPr/>
                    <a:lstStyle/>
                    <a:p>
                      <a:r>
                        <a:rPr lang="mn-MN" sz="2000" dirty="0" smtClean="0">
                          <a:latin typeface="Times New Roman" panose="02020603050405020304" pitchFamily="18" charset="0"/>
                          <a:cs typeface="Times New Roman" panose="02020603050405020304" pitchFamily="18" charset="0"/>
                        </a:rPr>
                        <a:t>Орон сууц</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46207</a:t>
                      </a:r>
                      <a:endParaRPr lang="en-US" sz="2000" dirty="0">
                        <a:latin typeface="Times New Roman" panose="02020603050405020304" pitchFamily="18" charset="0"/>
                        <a:cs typeface="Times New Roman" panose="02020603050405020304" pitchFamily="18" charset="0"/>
                      </a:endParaRPr>
                    </a:p>
                  </a:txBody>
                  <a:tcPr/>
                </a:tc>
              </a:tr>
              <a:tr h="400582">
                <a:tc>
                  <a:txBody>
                    <a:bodyPr/>
                    <a:lstStyle/>
                    <a:p>
                      <a:r>
                        <a:rPr lang="en-US" sz="2000" dirty="0" smtClean="0">
                          <a:latin typeface="Times New Roman" panose="02020603050405020304" pitchFamily="18" charset="0"/>
                          <a:cs typeface="Times New Roman" panose="02020603050405020304" pitchFamily="18" charset="0"/>
                        </a:rPr>
                        <a:t>3</a:t>
                      </a:r>
                      <a:endParaRPr lang="en-US" sz="2000" b="1" dirty="0">
                        <a:latin typeface="Times New Roman" panose="02020603050405020304" pitchFamily="18" charset="0"/>
                        <a:cs typeface="Times New Roman" panose="02020603050405020304" pitchFamily="18" charset="0"/>
                      </a:endParaRPr>
                    </a:p>
                  </a:txBody>
                  <a:tcPr/>
                </a:tc>
                <a:tc rowSpan="2">
                  <a:txBody>
                    <a:bodyPr/>
                    <a:lstStyle/>
                    <a:p>
                      <a:r>
                        <a:rPr lang="mn-MN" sz="2000" dirty="0" smtClean="0">
                          <a:latin typeface="Times New Roman" panose="02020603050405020304" pitchFamily="18" charset="0"/>
                          <a:cs typeface="Times New Roman" panose="02020603050405020304" pitchFamily="18" charset="0"/>
                        </a:rPr>
                        <a:t>6-15</a:t>
                      </a:r>
                      <a:r>
                        <a:rPr lang="mn-MN" sz="2000" baseline="0" dirty="0" smtClean="0">
                          <a:latin typeface="Times New Roman" panose="02020603050405020304" pitchFamily="18" charset="0"/>
                          <a:cs typeface="Times New Roman" panose="02020603050405020304" pitchFamily="18" charset="0"/>
                        </a:rPr>
                        <a:t> нас</a:t>
                      </a:r>
                      <a:endParaRPr lang="en-US" sz="2000" dirty="0">
                        <a:latin typeface="Times New Roman" panose="02020603050405020304" pitchFamily="18" charset="0"/>
                        <a:cs typeface="Times New Roman" panose="02020603050405020304" pitchFamily="18" charset="0"/>
                      </a:endParaRPr>
                    </a:p>
                  </a:txBody>
                  <a:tcPr/>
                </a:tc>
                <a:tc>
                  <a:txBody>
                    <a:bodyPr/>
                    <a:lstStyle/>
                    <a:p>
                      <a:r>
                        <a:rPr lang="mn-MN" sz="2000" dirty="0" smtClean="0">
                          <a:latin typeface="Times New Roman" panose="02020603050405020304" pitchFamily="18" charset="0"/>
                          <a:cs typeface="Times New Roman" panose="02020603050405020304" pitchFamily="18" charset="0"/>
                        </a:rPr>
                        <a:t>Гэр хороолол</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23104</a:t>
                      </a:r>
                      <a:endParaRPr lang="en-US" sz="2000" dirty="0">
                        <a:latin typeface="Times New Roman" panose="02020603050405020304" pitchFamily="18" charset="0"/>
                        <a:cs typeface="Times New Roman" panose="02020603050405020304" pitchFamily="18" charset="0"/>
                      </a:endParaRPr>
                    </a:p>
                  </a:txBody>
                  <a:tcPr/>
                </a:tc>
              </a:tr>
              <a:tr h="400582">
                <a:tc>
                  <a:txBody>
                    <a:bodyPr/>
                    <a:lstStyle/>
                    <a:p>
                      <a:r>
                        <a:rPr lang="en-US" sz="2000" dirty="0" smtClean="0">
                          <a:latin typeface="Times New Roman" panose="02020603050405020304" pitchFamily="18" charset="0"/>
                          <a:cs typeface="Times New Roman" panose="02020603050405020304" pitchFamily="18" charset="0"/>
                        </a:rPr>
                        <a:t>4</a:t>
                      </a:r>
                      <a:endParaRPr lang="en-US" sz="2000" b="1" dirty="0">
                        <a:latin typeface="Times New Roman" panose="02020603050405020304" pitchFamily="18" charset="0"/>
                        <a:cs typeface="Times New Roman" panose="02020603050405020304" pitchFamily="18" charset="0"/>
                      </a:endParaRPr>
                    </a:p>
                  </a:txBody>
                  <a:tcPr/>
                </a:tc>
                <a:tc vMerge="1">
                  <a:txBody>
                    <a:bodyPr/>
                    <a:lstStyle/>
                    <a:p>
                      <a:endParaRPr lang="en-US" dirty="0"/>
                    </a:p>
                  </a:txBody>
                  <a:tcPr/>
                </a:tc>
                <a:tc>
                  <a:txBody>
                    <a:bodyPr/>
                    <a:lstStyle/>
                    <a:p>
                      <a:r>
                        <a:rPr lang="mn-MN" sz="2000" dirty="0" smtClean="0">
                          <a:latin typeface="Times New Roman" panose="02020603050405020304" pitchFamily="18" charset="0"/>
                          <a:cs typeface="Times New Roman" panose="02020603050405020304" pitchFamily="18" charset="0"/>
                        </a:rPr>
                        <a:t>Орон сууц</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21326</a:t>
                      </a:r>
                      <a:endParaRPr lang="en-US" sz="2000" dirty="0">
                        <a:latin typeface="Times New Roman" panose="02020603050405020304" pitchFamily="18" charset="0"/>
                        <a:cs typeface="Times New Roman" panose="02020603050405020304" pitchFamily="18" charset="0"/>
                      </a:endParaRPr>
                    </a:p>
                  </a:txBody>
                  <a:tcPr/>
                </a:tc>
              </a:tr>
              <a:tr h="400582">
                <a:tc>
                  <a:txBody>
                    <a:bodyPr/>
                    <a:lstStyle/>
                    <a:p>
                      <a:r>
                        <a:rPr lang="en-US" sz="2000" dirty="0" smtClean="0">
                          <a:latin typeface="Times New Roman" panose="02020603050405020304" pitchFamily="18" charset="0"/>
                          <a:cs typeface="Times New Roman" panose="02020603050405020304" pitchFamily="18" charset="0"/>
                        </a:rPr>
                        <a:t>5</a:t>
                      </a:r>
                      <a:endParaRPr lang="en-US" sz="2000" b="1" dirty="0">
                        <a:latin typeface="Times New Roman" panose="02020603050405020304" pitchFamily="18" charset="0"/>
                        <a:cs typeface="Times New Roman" panose="02020603050405020304" pitchFamily="18" charset="0"/>
                      </a:endParaRPr>
                    </a:p>
                  </a:txBody>
                  <a:tcPr/>
                </a:tc>
                <a:tc rowSpan="2">
                  <a:txBody>
                    <a:bodyPr/>
                    <a:lstStyle/>
                    <a:p>
                      <a:r>
                        <a:rPr lang="mn-MN" sz="2000" dirty="0" smtClean="0">
                          <a:latin typeface="Times New Roman" panose="02020603050405020304" pitchFamily="18" charset="0"/>
                          <a:cs typeface="Times New Roman" panose="02020603050405020304" pitchFamily="18" charset="0"/>
                        </a:rPr>
                        <a:t>16-49</a:t>
                      </a:r>
                      <a:r>
                        <a:rPr lang="mn-MN" sz="2000" baseline="0" dirty="0" smtClean="0">
                          <a:latin typeface="Times New Roman" panose="02020603050405020304" pitchFamily="18" charset="0"/>
                          <a:cs typeface="Times New Roman" panose="02020603050405020304" pitchFamily="18" charset="0"/>
                        </a:rPr>
                        <a:t> насны эмэгтэйчүүд </a:t>
                      </a:r>
                      <a:endParaRPr lang="en-US" sz="2000" dirty="0">
                        <a:latin typeface="Times New Roman" panose="02020603050405020304" pitchFamily="18" charset="0"/>
                        <a:cs typeface="Times New Roman" panose="02020603050405020304" pitchFamily="18" charset="0"/>
                      </a:endParaRPr>
                    </a:p>
                  </a:txBody>
                  <a:tcPr/>
                </a:tc>
                <a:tc>
                  <a:txBody>
                    <a:bodyPr/>
                    <a:lstStyle/>
                    <a:p>
                      <a:r>
                        <a:rPr lang="mn-MN" sz="2000" dirty="0" smtClean="0">
                          <a:latin typeface="Times New Roman" panose="02020603050405020304" pitchFamily="18" charset="0"/>
                          <a:cs typeface="Times New Roman" panose="02020603050405020304" pitchFamily="18" charset="0"/>
                        </a:rPr>
                        <a:t>Гэр хороолол</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24881</a:t>
                      </a:r>
                      <a:endParaRPr lang="en-US" sz="2000" dirty="0">
                        <a:latin typeface="Times New Roman" panose="02020603050405020304" pitchFamily="18" charset="0"/>
                        <a:cs typeface="Times New Roman" panose="02020603050405020304" pitchFamily="18" charset="0"/>
                      </a:endParaRPr>
                    </a:p>
                  </a:txBody>
                  <a:tcPr/>
                </a:tc>
              </a:tr>
              <a:tr h="400582">
                <a:tc>
                  <a:txBody>
                    <a:bodyPr/>
                    <a:lstStyle/>
                    <a:p>
                      <a:r>
                        <a:rPr lang="en-US" sz="2000" dirty="0" smtClean="0">
                          <a:latin typeface="Times New Roman" panose="02020603050405020304" pitchFamily="18" charset="0"/>
                          <a:cs typeface="Times New Roman" panose="02020603050405020304" pitchFamily="18" charset="0"/>
                        </a:rPr>
                        <a:t>6</a:t>
                      </a:r>
                      <a:endParaRPr lang="en-US" sz="2000" b="1" dirty="0">
                        <a:latin typeface="Times New Roman" panose="02020603050405020304" pitchFamily="18" charset="0"/>
                        <a:cs typeface="Times New Roman" panose="02020603050405020304" pitchFamily="18" charset="0"/>
                      </a:endParaRPr>
                    </a:p>
                  </a:txBody>
                  <a:tcPr/>
                </a:tc>
                <a:tc vMerge="1">
                  <a:txBody>
                    <a:bodyPr/>
                    <a:lstStyle/>
                    <a:p>
                      <a:endParaRPr lang="en-US" dirty="0"/>
                    </a:p>
                  </a:txBody>
                  <a:tcPr/>
                </a:tc>
                <a:tc>
                  <a:txBody>
                    <a:bodyPr/>
                    <a:lstStyle/>
                    <a:p>
                      <a:r>
                        <a:rPr lang="mn-MN" sz="2000" dirty="0" smtClean="0">
                          <a:latin typeface="Times New Roman" panose="02020603050405020304" pitchFamily="18" charset="0"/>
                          <a:cs typeface="Times New Roman" panose="02020603050405020304" pitchFamily="18" charset="0"/>
                        </a:rPr>
                        <a:t>Орон сууц</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24881</a:t>
                      </a:r>
                      <a:endParaRPr lang="en-US" sz="2000" dirty="0">
                        <a:latin typeface="Times New Roman" panose="02020603050405020304" pitchFamily="18" charset="0"/>
                        <a:cs typeface="Times New Roman" panose="02020603050405020304" pitchFamily="18" charset="0"/>
                      </a:endParaRPr>
                    </a:p>
                  </a:txBody>
                  <a:tcPr/>
                </a:tc>
              </a:tr>
              <a:tr h="400582">
                <a:tc>
                  <a:txBody>
                    <a:bodyPr/>
                    <a:lstStyle/>
                    <a:p>
                      <a:r>
                        <a:rPr lang="en-US" sz="2000" dirty="0" smtClean="0">
                          <a:latin typeface="Times New Roman" panose="02020603050405020304" pitchFamily="18" charset="0"/>
                          <a:cs typeface="Times New Roman" panose="02020603050405020304" pitchFamily="18" charset="0"/>
                        </a:rPr>
                        <a:t>7</a:t>
                      </a:r>
                      <a:endParaRPr lang="en-US" sz="2000" b="1" dirty="0">
                        <a:latin typeface="Times New Roman" panose="02020603050405020304" pitchFamily="18" charset="0"/>
                        <a:cs typeface="Times New Roman" panose="02020603050405020304" pitchFamily="18" charset="0"/>
                      </a:endParaRPr>
                    </a:p>
                  </a:txBody>
                  <a:tcPr/>
                </a:tc>
                <a:tc rowSpan="2">
                  <a:txBody>
                    <a:bodyPr/>
                    <a:lstStyle/>
                    <a:p>
                      <a:r>
                        <a:rPr lang="mn-MN" sz="2000" dirty="0" smtClean="0">
                          <a:latin typeface="Times New Roman" panose="02020603050405020304" pitchFamily="18" charset="0"/>
                          <a:cs typeface="Times New Roman" panose="02020603050405020304" pitchFamily="18" charset="0"/>
                        </a:rPr>
                        <a:t>60</a:t>
                      </a:r>
                      <a:r>
                        <a:rPr lang="mn-MN" sz="2000" baseline="0" dirty="0" smtClean="0">
                          <a:latin typeface="Times New Roman" panose="02020603050405020304" pitchFamily="18" charset="0"/>
                          <a:cs typeface="Times New Roman" panose="02020603050405020304" pitchFamily="18" charset="0"/>
                        </a:rPr>
                        <a:t> наснаас дээш</a:t>
                      </a:r>
                      <a:endParaRPr lang="en-US" sz="2000" dirty="0">
                        <a:latin typeface="Times New Roman" panose="02020603050405020304" pitchFamily="18" charset="0"/>
                        <a:cs typeface="Times New Roman" panose="02020603050405020304" pitchFamily="18" charset="0"/>
                      </a:endParaRPr>
                    </a:p>
                  </a:txBody>
                  <a:tcPr/>
                </a:tc>
                <a:tc>
                  <a:txBody>
                    <a:bodyPr/>
                    <a:lstStyle/>
                    <a:p>
                      <a:r>
                        <a:rPr lang="mn-MN" sz="2000" dirty="0" smtClean="0">
                          <a:latin typeface="Times New Roman" panose="02020603050405020304" pitchFamily="18" charset="0"/>
                          <a:cs typeface="Times New Roman" panose="02020603050405020304" pitchFamily="18" charset="0"/>
                        </a:rPr>
                        <a:t>Гэр хороолол</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33767</a:t>
                      </a:r>
                      <a:endParaRPr lang="en-US" sz="2000" dirty="0">
                        <a:latin typeface="Times New Roman" panose="02020603050405020304" pitchFamily="18" charset="0"/>
                        <a:cs typeface="Times New Roman" panose="02020603050405020304" pitchFamily="18" charset="0"/>
                      </a:endParaRPr>
                    </a:p>
                  </a:txBody>
                  <a:tcPr/>
                </a:tc>
              </a:tr>
              <a:tr h="400582">
                <a:tc>
                  <a:txBody>
                    <a:bodyPr/>
                    <a:lstStyle/>
                    <a:p>
                      <a:r>
                        <a:rPr lang="en-US" sz="2000" dirty="0" smtClean="0">
                          <a:latin typeface="Times New Roman" panose="02020603050405020304" pitchFamily="18" charset="0"/>
                          <a:cs typeface="Times New Roman" panose="02020603050405020304" pitchFamily="18" charset="0"/>
                        </a:rPr>
                        <a:t>8</a:t>
                      </a:r>
                      <a:endParaRPr lang="en-US" sz="2000" b="1" dirty="0">
                        <a:latin typeface="Times New Roman" panose="02020603050405020304" pitchFamily="18" charset="0"/>
                        <a:cs typeface="Times New Roman" panose="02020603050405020304" pitchFamily="18" charset="0"/>
                      </a:endParaRPr>
                    </a:p>
                  </a:txBody>
                  <a:tcPr/>
                </a:tc>
                <a:tc vMerge="1">
                  <a:txBody>
                    <a:bodyPr/>
                    <a:lstStyle/>
                    <a:p>
                      <a:endParaRPr lang="en-US" dirty="0"/>
                    </a:p>
                  </a:txBody>
                  <a:tcPr/>
                </a:tc>
                <a:tc>
                  <a:txBody>
                    <a:bodyPr/>
                    <a:lstStyle/>
                    <a:p>
                      <a:r>
                        <a:rPr lang="mn-MN" sz="2000" dirty="0" smtClean="0">
                          <a:latin typeface="Times New Roman" panose="02020603050405020304" pitchFamily="18" charset="0"/>
                          <a:cs typeface="Times New Roman" panose="02020603050405020304" pitchFamily="18" charset="0"/>
                        </a:rPr>
                        <a:t>Орон сууц</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30212</a:t>
                      </a:r>
                      <a:endParaRPr lang="en-US" sz="2000" dirty="0">
                        <a:latin typeface="Times New Roman" panose="02020603050405020304" pitchFamily="18" charset="0"/>
                        <a:cs typeface="Times New Roman" panose="02020603050405020304" pitchFamily="18" charset="0"/>
                      </a:endParaRPr>
                    </a:p>
                  </a:txBody>
                  <a:tcPr/>
                </a:tc>
              </a:tr>
              <a:tr h="400582">
                <a:tc>
                  <a:txBody>
                    <a:bodyPr/>
                    <a:lstStyle/>
                    <a:p>
                      <a:r>
                        <a:rPr lang="en-US" sz="2000" dirty="0" smtClean="0">
                          <a:latin typeface="Times New Roman" panose="02020603050405020304" pitchFamily="18" charset="0"/>
                          <a:cs typeface="Times New Roman" panose="02020603050405020304" pitchFamily="18" charset="0"/>
                        </a:rPr>
                        <a:t>9</a:t>
                      </a:r>
                      <a:endParaRPr lang="en-US" sz="2000" b="1" dirty="0">
                        <a:latin typeface="Times New Roman" panose="02020603050405020304" pitchFamily="18" charset="0"/>
                        <a:cs typeface="Times New Roman" panose="02020603050405020304" pitchFamily="18" charset="0"/>
                      </a:endParaRPr>
                    </a:p>
                  </a:txBody>
                  <a:tcPr/>
                </a:tc>
                <a:tc rowSpan="2">
                  <a:txBody>
                    <a:bodyPr/>
                    <a:lstStyle/>
                    <a:p>
                      <a:r>
                        <a:rPr lang="mn-MN" sz="2000" dirty="0" smtClean="0">
                          <a:latin typeface="Times New Roman" panose="02020603050405020304" pitchFamily="18" charset="0"/>
                          <a:cs typeface="Times New Roman" panose="02020603050405020304" pitchFamily="18" charset="0"/>
                        </a:rPr>
                        <a:t>Бусад</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tc>
                <a:tc>
                  <a:txBody>
                    <a:bodyPr/>
                    <a:lstStyle/>
                    <a:p>
                      <a:r>
                        <a:rPr lang="mn-MN" sz="2000" dirty="0" smtClean="0">
                          <a:latin typeface="Times New Roman" panose="02020603050405020304" pitchFamily="18" charset="0"/>
                          <a:cs typeface="Times New Roman" panose="02020603050405020304" pitchFamily="18" charset="0"/>
                        </a:rPr>
                        <a:t>Гэр хороолол</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19549</a:t>
                      </a:r>
                      <a:endParaRPr lang="en-US" sz="2000" dirty="0">
                        <a:latin typeface="Times New Roman" panose="02020603050405020304" pitchFamily="18" charset="0"/>
                        <a:cs typeface="Times New Roman" panose="02020603050405020304" pitchFamily="18" charset="0"/>
                      </a:endParaRPr>
                    </a:p>
                  </a:txBody>
                  <a:tcPr/>
                </a:tc>
              </a:tr>
              <a:tr h="400582">
                <a:tc>
                  <a:txBody>
                    <a:bodyPr/>
                    <a:lstStyle/>
                    <a:p>
                      <a:r>
                        <a:rPr lang="en-US" sz="2000" dirty="0" smtClean="0">
                          <a:latin typeface="Times New Roman" panose="02020603050405020304" pitchFamily="18" charset="0"/>
                          <a:cs typeface="Times New Roman" panose="02020603050405020304" pitchFamily="18" charset="0"/>
                        </a:rPr>
                        <a:t>10</a:t>
                      </a:r>
                      <a:endParaRPr lang="en-US" sz="2000" b="1" dirty="0">
                        <a:latin typeface="Times New Roman" panose="02020603050405020304" pitchFamily="18" charset="0"/>
                        <a:cs typeface="Times New Roman" panose="02020603050405020304" pitchFamily="18" charset="0"/>
                      </a:endParaRPr>
                    </a:p>
                  </a:txBody>
                  <a:tcPr/>
                </a:tc>
                <a:tc vMerge="1">
                  <a:txBody>
                    <a:bodyPr/>
                    <a:lstStyle/>
                    <a:p>
                      <a:endParaRPr lang="en-US" dirty="0"/>
                    </a:p>
                  </a:txBody>
                  <a:tcPr/>
                </a:tc>
                <a:tc>
                  <a:txBody>
                    <a:bodyPr/>
                    <a:lstStyle/>
                    <a:p>
                      <a:r>
                        <a:rPr lang="mn-MN" sz="2000" dirty="0" smtClean="0">
                          <a:latin typeface="Times New Roman" panose="02020603050405020304" pitchFamily="18" charset="0"/>
                          <a:cs typeface="Times New Roman" panose="02020603050405020304" pitchFamily="18" charset="0"/>
                        </a:rPr>
                        <a:t>Орон сууц</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17772</a:t>
                      </a:r>
                      <a:endParaRPr lang="en-US" sz="2000" dirty="0">
                        <a:latin typeface="Times New Roman" panose="02020603050405020304" pitchFamily="18" charset="0"/>
                        <a:cs typeface="Times New Roman" panose="02020603050405020304" pitchFamily="18" charset="0"/>
                      </a:endParaRPr>
                    </a:p>
                  </a:txBody>
                  <a:tcPr/>
                </a:tc>
              </a:tr>
            </a:tbl>
          </a:graphicData>
        </a:graphic>
      </p:graphicFrame>
      <p:sp>
        <p:nvSpPr>
          <p:cNvPr id="19" name="Rectángulo 27">
            <a:extLst>
              <a:ext uri="{FF2B5EF4-FFF2-40B4-BE49-F238E27FC236}">
                <a16:creationId xmlns:a16="http://schemas.microsoft.com/office/drawing/2014/main" xmlns="" id="{C8FAF32F-F327-6443-8904-FF4FFA64013B}"/>
              </a:ext>
            </a:extLst>
          </p:cNvPr>
          <p:cNvSpPr/>
          <p:nvPr/>
        </p:nvSpPr>
        <p:spPr>
          <a:xfrm>
            <a:off x="0" y="181961"/>
            <a:ext cx="9601200" cy="521392"/>
          </a:xfrm>
          <a:prstGeom prst="rect">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smtClean="0">
              <a:solidFill>
                <a:schemeClr val="bg1"/>
              </a:solidFill>
              <a:latin typeface="Times New Roman" panose="02020603050405020304" pitchFamily="18" charset="0"/>
              <a:cs typeface="Times New Roman" panose="02020603050405020304" pitchFamily="18" charset="0"/>
            </a:endParaRPr>
          </a:p>
          <a:p>
            <a:pPr algn="ctr"/>
            <a:r>
              <a:rPr lang="mn-MN" sz="2800" b="1" dirty="0" smtClean="0">
                <a:solidFill>
                  <a:schemeClr val="bg1"/>
                </a:solidFill>
                <a:latin typeface="Times New Roman" panose="02020603050405020304" pitchFamily="18" charset="0"/>
                <a:cs typeface="Times New Roman" panose="02020603050405020304" pitchFamily="18" charset="0"/>
              </a:rPr>
              <a:t>Анхан </a:t>
            </a:r>
            <a:r>
              <a:rPr lang="mn-MN" sz="2800" b="1" dirty="0">
                <a:solidFill>
                  <a:schemeClr val="bg1"/>
                </a:solidFill>
                <a:latin typeface="Times New Roman" panose="02020603050405020304" pitchFamily="18" charset="0"/>
                <a:cs typeface="Times New Roman" panose="02020603050405020304" pitchFamily="18" charset="0"/>
              </a:rPr>
              <a:t>шатны эрүүл мэндийн </a:t>
            </a:r>
            <a:r>
              <a:rPr lang="mn-MN" sz="2800" b="1" dirty="0" smtClean="0">
                <a:solidFill>
                  <a:schemeClr val="bg1"/>
                </a:solidFill>
                <a:latin typeface="Times New Roman" panose="02020603050405020304" pitchFamily="18" charset="0"/>
                <a:cs typeface="Times New Roman" panose="02020603050405020304" pitchFamily="18" charset="0"/>
              </a:rPr>
              <a:t>байгууллагын сан</a:t>
            </a:r>
            <a:r>
              <a:rPr lang="mn-MN" sz="2800" b="1" dirty="0">
                <a:solidFill>
                  <a:schemeClr val="bg1"/>
                </a:solidFill>
                <a:latin typeface="Times New Roman" panose="02020603050405020304" pitchFamily="18" charset="0"/>
                <a:cs typeface="Times New Roman" panose="02020603050405020304" pitchFamily="18" charset="0"/>
              </a:rPr>
              <a:t>х</a:t>
            </a:r>
            <a:r>
              <a:rPr lang="mn-MN" sz="2800" b="1" dirty="0" smtClean="0">
                <a:solidFill>
                  <a:schemeClr val="bg1"/>
                </a:solidFill>
                <a:latin typeface="Times New Roman" panose="02020603050405020304" pitchFamily="18" charset="0"/>
                <a:cs typeface="Times New Roman" panose="02020603050405020304" pitchFamily="18" charset="0"/>
              </a:rPr>
              <a:t>үүжилт</a:t>
            </a:r>
            <a:r>
              <a:rPr lang="mn-MN" sz="2800" b="1" dirty="0">
                <a:solidFill>
                  <a:schemeClr val="bg1"/>
                </a:solidFill>
                <a:latin typeface="Times New Roman" panose="02020603050405020304" pitchFamily="18" charset="0"/>
                <a:cs typeface="Times New Roman" panose="02020603050405020304" pitchFamily="18" charset="0"/>
              </a:rPr>
              <a:t/>
            </a:r>
            <a:br>
              <a:rPr lang="mn-MN" sz="2800" b="1" dirty="0">
                <a:solidFill>
                  <a:schemeClr val="bg1"/>
                </a:solidFill>
                <a:latin typeface="Times New Roman" panose="02020603050405020304" pitchFamily="18" charset="0"/>
                <a:cs typeface="Times New Roman" panose="02020603050405020304" pitchFamily="18" charset="0"/>
              </a:rPr>
            </a:br>
            <a:endParaRPr lang="es-AR" sz="2800" b="1" dirty="0">
              <a:solidFill>
                <a:schemeClr val="bg1"/>
              </a:solidFill>
              <a:latin typeface="Times New Roman" panose="02020603050405020304" pitchFamily="18" charset="0"/>
              <a:cs typeface="Times New Roman" panose="02020603050405020304" pitchFamily="18" charset="0"/>
            </a:endParaRPr>
          </a:p>
        </p:txBody>
      </p:sp>
      <p:sp>
        <p:nvSpPr>
          <p:cNvPr id="3" name="Rectangle 2"/>
          <p:cNvSpPr/>
          <p:nvPr/>
        </p:nvSpPr>
        <p:spPr>
          <a:xfrm>
            <a:off x="396416" y="906514"/>
            <a:ext cx="4254691" cy="584775"/>
          </a:xfrm>
          <a:prstGeom prst="rect">
            <a:avLst/>
          </a:prstGeom>
        </p:spPr>
        <p:txBody>
          <a:bodyPr wrap="none">
            <a:spAutoFit/>
          </a:bodyPr>
          <a:lstStyle/>
          <a:p>
            <a:r>
              <a:rPr lang="mn-MN" sz="1600" b="1" dirty="0">
                <a:solidFill>
                  <a:srgbClr val="FF6600"/>
                </a:solidFill>
                <a:latin typeface="Times New Roman" panose="02020603050405020304" pitchFamily="18" charset="0"/>
                <a:cs typeface="Times New Roman" panose="02020603050405020304" pitchFamily="18" charset="0"/>
              </a:rPr>
              <a:t>Төрөөс баримтлах эрүүл мэндийн </a:t>
            </a:r>
            <a:r>
              <a:rPr lang="mn-MN" sz="1600" b="1" dirty="0" smtClean="0">
                <a:solidFill>
                  <a:srgbClr val="FF6600"/>
                </a:solidFill>
                <a:latin typeface="Times New Roman" panose="02020603050405020304" pitchFamily="18" charset="0"/>
                <a:cs typeface="Times New Roman" panose="02020603050405020304" pitchFamily="18" charset="0"/>
              </a:rPr>
              <a:t>бодлогын</a:t>
            </a:r>
          </a:p>
          <a:p>
            <a:pPr algn="ctr"/>
            <a:r>
              <a:rPr lang="mn-MN" sz="1600" b="1" dirty="0" smtClean="0">
                <a:solidFill>
                  <a:srgbClr val="FF6600"/>
                </a:solidFill>
                <a:latin typeface="Times New Roman" panose="02020603050405020304" pitchFamily="18" charset="0"/>
                <a:cs typeface="Times New Roman" panose="02020603050405020304" pitchFamily="18" charset="0"/>
              </a:rPr>
              <a:t> зорилт ба бодит байдал</a:t>
            </a:r>
            <a:endParaRPr lang="en-US" sz="1600" b="1" dirty="0">
              <a:solidFill>
                <a:srgbClr val="FF66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53888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anim calcmode="lin" valueType="num">
                                      <p:cBhvr>
                                        <p:cTn id="44" dur="1000" fill="hold"/>
                                        <p:tgtEl>
                                          <p:spTgt spid="18"/>
                                        </p:tgtEl>
                                        <p:attrNameLst>
                                          <p:attrName>ppt_x</p:attrName>
                                        </p:attrNameLst>
                                      </p:cBhvr>
                                      <p:tavLst>
                                        <p:tav tm="0">
                                          <p:val>
                                            <p:strVal val="#ppt_x"/>
                                          </p:val>
                                        </p:tav>
                                        <p:tav tm="100000">
                                          <p:val>
                                            <p:strVal val="#ppt_x"/>
                                          </p:val>
                                        </p:tav>
                                      </p:tavLst>
                                    </p:anim>
                                    <p:anim calcmode="lin" valueType="num">
                                      <p:cBhvr>
                                        <p:cTn id="4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1000"/>
                                        <p:tgtEl>
                                          <p:spTgt spid="13"/>
                                        </p:tgtEl>
                                      </p:cBhvr>
                                    </p:animEffect>
                                    <p:anim calcmode="lin" valueType="num">
                                      <p:cBhvr>
                                        <p:cTn id="51" dur="1000" fill="hold"/>
                                        <p:tgtEl>
                                          <p:spTgt spid="13"/>
                                        </p:tgtEl>
                                        <p:attrNameLst>
                                          <p:attrName>ppt_x</p:attrName>
                                        </p:attrNameLst>
                                      </p:cBhvr>
                                      <p:tavLst>
                                        <p:tav tm="0">
                                          <p:val>
                                            <p:strVal val="#ppt_x"/>
                                          </p:val>
                                        </p:tav>
                                        <p:tav tm="100000">
                                          <p:val>
                                            <p:strVal val="#ppt_x"/>
                                          </p:val>
                                        </p:tav>
                                      </p:tavLst>
                                    </p:anim>
                                    <p:anim calcmode="lin" valueType="num">
                                      <p:cBhvr>
                                        <p:cTn id="52" dur="1000" fill="hold"/>
                                        <p:tgtEl>
                                          <p:spTgt spid="13"/>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P spid="15" grpId="0" animBg="1"/>
      <p:bldP spid="17"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615315629"/>
              </p:ext>
            </p:extLst>
          </p:nvPr>
        </p:nvGraphicFramePr>
        <p:xfrm>
          <a:off x="1259886" y="1306365"/>
          <a:ext cx="2998466" cy="19357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Content Placeholder 3"/>
          <p:cNvGraphicFramePr>
            <a:graphicFrameLocks/>
          </p:cNvGraphicFramePr>
          <p:nvPr>
            <p:extLst>
              <p:ext uri="{D42A27DB-BD31-4B8C-83A1-F6EECF244321}">
                <p14:modId xmlns:p14="http://schemas.microsoft.com/office/powerpoint/2010/main" val="938614126"/>
              </p:ext>
            </p:extLst>
          </p:nvPr>
        </p:nvGraphicFramePr>
        <p:xfrm>
          <a:off x="8509938" y="1296270"/>
          <a:ext cx="3069896" cy="200650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Rectangle 7"/>
          <p:cNvSpPr/>
          <p:nvPr/>
        </p:nvSpPr>
        <p:spPr>
          <a:xfrm>
            <a:off x="9555842" y="804002"/>
            <a:ext cx="1381129" cy="369332"/>
          </a:xfrm>
          <a:prstGeom prst="rect">
            <a:avLst/>
          </a:prstGeom>
        </p:spPr>
        <p:txBody>
          <a:bodyPr wrap="square">
            <a:spAutoFit/>
          </a:bodyPr>
          <a:lstStyle/>
          <a:p>
            <a:r>
              <a:rPr lang="mn-MN" b="1" dirty="0" smtClean="0">
                <a:solidFill>
                  <a:srgbClr val="002060"/>
                </a:solidFill>
                <a:latin typeface="Times New Roman" panose="02020603050405020304" pitchFamily="18" charset="0"/>
                <a:cs typeface="Times New Roman" panose="02020603050405020304" pitchFamily="18" charset="0"/>
              </a:rPr>
              <a:t>Монголд</a:t>
            </a: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9" name="Rectangle 8"/>
          <p:cNvSpPr/>
          <p:nvPr/>
        </p:nvSpPr>
        <p:spPr>
          <a:xfrm>
            <a:off x="1706781" y="847747"/>
            <a:ext cx="1381129" cy="369332"/>
          </a:xfrm>
          <a:prstGeom prst="rect">
            <a:avLst/>
          </a:prstGeom>
        </p:spPr>
        <p:txBody>
          <a:bodyPr wrap="square">
            <a:spAutoFit/>
          </a:bodyPr>
          <a:lstStyle/>
          <a:p>
            <a:r>
              <a:rPr lang="mn-MN" b="1" dirty="0" smtClean="0">
                <a:solidFill>
                  <a:srgbClr val="002060"/>
                </a:solidFill>
                <a:latin typeface="Times New Roman" panose="02020603050405020304" pitchFamily="18" charset="0"/>
                <a:cs typeface="Times New Roman" panose="02020603050405020304" pitchFamily="18" charset="0"/>
              </a:rPr>
              <a:t>Олон улсад</a:t>
            </a: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5041939" y="2120413"/>
            <a:ext cx="2684412" cy="584775"/>
          </a:xfrm>
          <a:prstGeom prst="rect">
            <a:avLst/>
          </a:prstGeom>
        </p:spPr>
        <p:txBody>
          <a:bodyPr wrap="square">
            <a:spAutoFit/>
          </a:bodyPr>
          <a:lstStyle/>
          <a:p>
            <a:pPr algn="ctr"/>
            <a:r>
              <a:rPr lang="mn-MN" sz="1600" b="1" dirty="0">
                <a:latin typeface="Times New Roman" panose="02020603050405020304" pitchFamily="18" charset="0"/>
                <a:cs typeface="Times New Roman" panose="02020603050405020304" pitchFamily="18" charset="0"/>
              </a:rPr>
              <a:t>Нарийн мэргэжлийн тусламж үйлчилгээ</a:t>
            </a:r>
            <a:endParaRPr lang="en-US" sz="1600" b="1" dirty="0">
              <a:latin typeface="Times New Roman" panose="02020603050405020304" pitchFamily="18" charset="0"/>
              <a:cs typeface="Times New Roman" panose="02020603050405020304" pitchFamily="18" charset="0"/>
            </a:endParaRPr>
          </a:p>
        </p:txBody>
      </p:sp>
      <p:sp>
        <p:nvSpPr>
          <p:cNvPr id="20" name="Rectangle 19"/>
          <p:cNvSpPr/>
          <p:nvPr/>
        </p:nvSpPr>
        <p:spPr>
          <a:xfrm>
            <a:off x="4992308" y="2930691"/>
            <a:ext cx="2684412" cy="584775"/>
          </a:xfrm>
          <a:prstGeom prst="rect">
            <a:avLst/>
          </a:prstGeom>
        </p:spPr>
        <p:txBody>
          <a:bodyPr wrap="square">
            <a:spAutoFit/>
          </a:bodyPr>
          <a:lstStyle/>
          <a:p>
            <a:pPr algn="ctr"/>
            <a:r>
              <a:rPr lang="mn-MN" sz="1600" b="1" dirty="0" smtClean="0">
                <a:latin typeface="Times New Roman" panose="02020603050405020304" pitchFamily="18" charset="0"/>
                <a:cs typeface="Times New Roman" panose="02020603050405020304" pitchFamily="18" charset="0"/>
              </a:rPr>
              <a:t>Архаг өвчний тусламж үйлчилгээ</a:t>
            </a:r>
            <a:endParaRPr lang="en-US" sz="1600" b="1" dirty="0">
              <a:latin typeface="Times New Roman" panose="02020603050405020304" pitchFamily="18" charset="0"/>
              <a:cs typeface="Times New Roman" panose="02020603050405020304" pitchFamily="18" charset="0"/>
            </a:endParaRPr>
          </a:p>
        </p:txBody>
      </p:sp>
      <p:sp>
        <p:nvSpPr>
          <p:cNvPr id="21" name="Rectangle 20"/>
          <p:cNvSpPr/>
          <p:nvPr/>
        </p:nvSpPr>
        <p:spPr>
          <a:xfrm>
            <a:off x="5036173" y="3740969"/>
            <a:ext cx="2684412" cy="830997"/>
          </a:xfrm>
          <a:prstGeom prst="rect">
            <a:avLst/>
          </a:prstGeom>
        </p:spPr>
        <p:txBody>
          <a:bodyPr wrap="square">
            <a:spAutoFit/>
          </a:bodyPr>
          <a:lstStyle/>
          <a:p>
            <a:pPr algn="ctr"/>
            <a:r>
              <a:rPr lang="mn-MN" sz="1600" b="1" dirty="0" smtClean="0">
                <a:latin typeface="Times New Roman" panose="02020603050405020304" pitchFamily="18" charset="0"/>
                <a:cs typeface="Times New Roman" panose="02020603050405020304" pitchFamily="18" charset="0"/>
              </a:rPr>
              <a:t>Нийгмийн эрүүл мэндийн болон эрүүл мэндийн суурь тусламж үйлчилгээ</a:t>
            </a:r>
            <a:endParaRPr lang="en-US" sz="1600" b="1" dirty="0">
              <a:latin typeface="Times New Roman" panose="02020603050405020304" pitchFamily="18" charset="0"/>
              <a:cs typeface="Times New Roman" panose="02020603050405020304" pitchFamily="18" charset="0"/>
            </a:endParaRPr>
          </a:p>
        </p:txBody>
      </p:sp>
      <p:sp>
        <p:nvSpPr>
          <p:cNvPr id="29" name="TextBox 3">
            <a:extLst>
              <a:ext uri="{FF2B5EF4-FFF2-40B4-BE49-F238E27FC236}">
                <a16:creationId xmlns:a16="http://schemas.microsoft.com/office/drawing/2014/main" xmlns="" id="{296B3E14-3B25-CB48-BAB4-A47367F2CF50}"/>
              </a:ext>
            </a:extLst>
          </p:cNvPr>
          <p:cNvSpPr txBox="1"/>
          <p:nvPr/>
        </p:nvSpPr>
        <p:spPr>
          <a:xfrm>
            <a:off x="10313560" y="5573022"/>
            <a:ext cx="1266274" cy="369332"/>
          </a:xfrm>
          <a:prstGeom prst="rect">
            <a:avLst/>
          </a:prstGeom>
          <a:noFill/>
        </p:spPr>
        <p:txBody>
          <a:bodyPr wrap="square" rtlCol="0" anchor="ctr">
            <a:spAutoFit/>
          </a:bodyPr>
          <a:lstStyle/>
          <a:p>
            <a:pPr algn="r"/>
            <a:r>
              <a:rPr lang="es-AR" altLang="ko-KR" sz="1800" b="1" dirty="0">
                <a:solidFill>
                  <a:schemeClr val="bg1"/>
                </a:solidFill>
                <a:latin typeface="Times New Roman" panose="02020603050405020304" pitchFamily="18" charset="0"/>
                <a:cs typeface="Times New Roman" panose="02020603050405020304" pitchFamily="18" charset="0"/>
              </a:rPr>
              <a:t>Module 4</a:t>
            </a:r>
            <a:endParaRPr lang="ko-KR" altLang="en-US" sz="1800" dirty="0">
              <a:solidFill>
                <a:schemeClr val="bg1"/>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7596469" y="6488668"/>
            <a:ext cx="4468852" cy="369332"/>
          </a:xfrm>
          <a:prstGeom prst="rect">
            <a:avLst/>
          </a:prstGeom>
        </p:spPr>
        <p:txBody>
          <a:bodyPr wrap="none">
            <a:spAutoFit/>
          </a:bodyPr>
          <a:lstStyle/>
          <a:p>
            <a:pPr lvl="0">
              <a:defRPr/>
            </a:pPr>
            <a:r>
              <a:rPr lang="mn-MN" dirty="0" smtClean="0">
                <a:latin typeface="Times New Roman" panose="02020603050405020304" pitchFamily="18" charset="0"/>
                <a:cs typeface="Times New Roman" panose="02020603050405020304" pitchFamily="18" charset="0"/>
              </a:rPr>
              <a:t>ЭМД</a:t>
            </a:r>
            <a:r>
              <a:rPr lang="en-US" dirty="0" smtClean="0">
                <a:latin typeface="Times New Roman" panose="02020603050405020304" pitchFamily="18" charset="0"/>
                <a:cs typeface="Times New Roman" panose="02020603050405020304" pitchFamily="18" charset="0"/>
              </a:rPr>
              <a:t>-</a:t>
            </a:r>
            <a:r>
              <a:rPr lang="mn-MN" dirty="0" smtClean="0">
                <a:latin typeface="Times New Roman" panose="02020603050405020304" pitchFamily="18" charset="0"/>
                <a:cs typeface="Times New Roman" panose="02020603050405020304" pitchFamily="18" charset="0"/>
              </a:rPr>
              <a:t>ын ерөнхий газар 2020</a:t>
            </a:r>
            <a:r>
              <a:rPr lang="en-US" dirty="0" smtClean="0">
                <a:latin typeface="Times New Roman" panose="02020603050405020304" pitchFamily="18" charset="0"/>
                <a:cs typeface="Times New Roman" panose="02020603050405020304" pitchFamily="18" charset="0"/>
              </a:rPr>
              <a:t>,  </a:t>
            </a:r>
            <a:r>
              <a:rPr lang="mn-MN" dirty="0" smtClean="0">
                <a:latin typeface="Times New Roman" panose="02020603050405020304" pitchFamily="18" charset="0"/>
                <a:cs typeface="Times New Roman" panose="02020603050405020304" pitchFamily="18" charset="0"/>
              </a:rPr>
              <a:t>ДЭМБ, ЭМЯ</a:t>
            </a:r>
            <a:endParaRPr lang="en-US" dirty="0">
              <a:latin typeface="Times New Roman" panose="02020603050405020304" pitchFamily="18" charset="0"/>
              <a:cs typeface="Times New Roman" panose="02020603050405020304" pitchFamily="18" charset="0"/>
            </a:endParaRPr>
          </a:p>
        </p:txBody>
      </p:sp>
      <p:graphicFrame>
        <p:nvGraphicFramePr>
          <p:cNvPr id="26" name="Content Placeholder 3"/>
          <p:cNvGraphicFramePr>
            <a:graphicFrameLocks/>
          </p:cNvGraphicFramePr>
          <p:nvPr>
            <p:extLst>
              <p:ext uri="{D42A27DB-BD31-4B8C-83A1-F6EECF244321}">
                <p14:modId xmlns:p14="http://schemas.microsoft.com/office/powerpoint/2010/main" val="687749323"/>
              </p:ext>
            </p:extLst>
          </p:nvPr>
        </p:nvGraphicFramePr>
        <p:xfrm>
          <a:off x="1167850" y="3745936"/>
          <a:ext cx="3025120" cy="223985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27" name="Diagram 26"/>
          <p:cNvGraphicFramePr/>
          <p:nvPr>
            <p:extLst>
              <p:ext uri="{D42A27DB-BD31-4B8C-83A1-F6EECF244321}">
                <p14:modId xmlns:p14="http://schemas.microsoft.com/office/powerpoint/2010/main" val="3526259065"/>
              </p:ext>
            </p:extLst>
          </p:nvPr>
        </p:nvGraphicFramePr>
        <p:xfrm>
          <a:off x="8563788" y="3769673"/>
          <a:ext cx="3069896" cy="2335221"/>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28" name="Rectángulo 27">
            <a:extLst>
              <a:ext uri="{FF2B5EF4-FFF2-40B4-BE49-F238E27FC236}">
                <a16:creationId xmlns:a16="http://schemas.microsoft.com/office/drawing/2014/main" xmlns="" id="{C8FAF32F-F327-6443-8904-FF4FFA64013B}"/>
              </a:ext>
            </a:extLst>
          </p:cNvPr>
          <p:cNvSpPr/>
          <p:nvPr/>
        </p:nvSpPr>
        <p:spPr>
          <a:xfrm>
            <a:off x="0" y="320889"/>
            <a:ext cx="8141110" cy="521392"/>
          </a:xfrm>
          <a:prstGeom prst="rect">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2400" b="1" dirty="0">
                <a:solidFill>
                  <a:schemeClr val="bg1"/>
                </a:solidFill>
                <a:latin typeface="Times New Roman" panose="02020603050405020304" pitchFamily="18" charset="0"/>
                <a:cs typeface="Times New Roman" panose="02020603050405020304" pitchFamily="18" charset="0"/>
              </a:rPr>
              <a:t>Тусламж үйлчилгээний санхүүжилтийн өнөөгийн байдал</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2" name="Left-Right Arrow 1"/>
          <p:cNvSpPr/>
          <p:nvPr/>
        </p:nvSpPr>
        <p:spPr>
          <a:xfrm>
            <a:off x="3704897" y="1481959"/>
            <a:ext cx="5391806" cy="638454"/>
          </a:xfrm>
          <a:prstGeom prst="lef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mn-MN" dirty="0" smtClean="0">
                <a:latin typeface="Times New Roman" panose="02020603050405020304" pitchFamily="18" charset="0"/>
                <a:cs typeface="Times New Roman" panose="02020603050405020304" pitchFamily="18" charset="0"/>
              </a:rPr>
              <a:t>ЭМ-ийн Тусламж үйлчилгээ үзүүлж буй байдал</a:t>
            </a:r>
            <a:endParaRPr lang="en-US" dirty="0">
              <a:latin typeface="Times New Roman" panose="02020603050405020304" pitchFamily="18" charset="0"/>
              <a:cs typeface="Times New Roman" panose="02020603050405020304" pitchFamily="18" charset="0"/>
            </a:endParaRPr>
          </a:p>
        </p:txBody>
      </p:sp>
      <p:sp>
        <p:nvSpPr>
          <p:cNvPr id="16" name="Left-Right Arrow 15"/>
          <p:cNvSpPr/>
          <p:nvPr/>
        </p:nvSpPr>
        <p:spPr>
          <a:xfrm>
            <a:off x="3894083" y="4955740"/>
            <a:ext cx="5391805" cy="638454"/>
          </a:xfrm>
          <a:prstGeom prst="lef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mn-MN" dirty="0" smtClean="0">
                <a:latin typeface="Times New Roman" panose="02020603050405020304" pitchFamily="18" charset="0"/>
                <a:cs typeface="Times New Roman" panose="02020603050405020304" pitchFamily="18" charset="0"/>
              </a:rPr>
              <a:t>Эрүүл мэндийн санхүүжилтын тогтолцоо</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86864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1000"/>
                                        <p:tgtEl>
                                          <p:spTgt spid="26"/>
                                        </p:tgtEl>
                                      </p:cBhvr>
                                    </p:animEffect>
                                    <p:anim calcmode="lin" valueType="num">
                                      <p:cBhvr>
                                        <p:cTn id="49" dur="1000" fill="hold"/>
                                        <p:tgtEl>
                                          <p:spTgt spid="26"/>
                                        </p:tgtEl>
                                        <p:attrNameLst>
                                          <p:attrName>ppt_x</p:attrName>
                                        </p:attrNameLst>
                                      </p:cBhvr>
                                      <p:tavLst>
                                        <p:tav tm="0">
                                          <p:val>
                                            <p:strVal val="#ppt_x"/>
                                          </p:val>
                                        </p:tav>
                                        <p:tav tm="100000">
                                          <p:val>
                                            <p:strVal val="#ppt_x"/>
                                          </p:val>
                                        </p:tav>
                                      </p:tavLst>
                                    </p:anim>
                                    <p:anim calcmode="lin" valueType="num">
                                      <p:cBhvr>
                                        <p:cTn id="5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1000"/>
                                        <p:tgtEl>
                                          <p:spTgt spid="27"/>
                                        </p:tgtEl>
                                      </p:cBhvr>
                                    </p:animEffect>
                                    <p:anim calcmode="lin" valueType="num">
                                      <p:cBhvr>
                                        <p:cTn id="56" dur="1000" fill="hold"/>
                                        <p:tgtEl>
                                          <p:spTgt spid="27"/>
                                        </p:tgtEl>
                                        <p:attrNameLst>
                                          <p:attrName>ppt_x</p:attrName>
                                        </p:attrNameLst>
                                      </p:cBhvr>
                                      <p:tavLst>
                                        <p:tav tm="0">
                                          <p:val>
                                            <p:strVal val="#ppt_x"/>
                                          </p:val>
                                        </p:tav>
                                        <p:tav tm="100000">
                                          <p:val>
                                            <p:strVal val="#ppt_x"/>
                                          </p:val>
                                        </p:tav>
                                      </p:tavLst>
                                    </p:anim>
                                    <p:anim calcmode="lin" valueType="num">
                                      <p:cBhvr>
                                        <p:cTn id="5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6" grpId="0">
        <p:bldAsOne/>
      </p:bldGraphic>
      <p:bldP spid="8" grpId="0"/>
      <p:bldP spid="9" grpId="0"/>
      <p:bldP spid="19" grpId="0"/>
      <p:bldP spid="20" grpId="0"/>
      <p:bldP spid="21" grpId="0"/>
      <p:bldGraphic spid="26" grpId="0">
        <p:bldAsOne/>
      </p:bldGraphic>
      <p:bldGraphic spid="27"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xmlns="" id="{E0B3E7F7-9D33-430F-AA4B-444B3A218D6E}"/>
              </a:ext>
            </a:extLst>
          </p:cNvPr>
          <p:cNvPicPr>
            <a:picLocks noGrp="1" noChangeAspect="1"/>
          </p:cNvPicPr>
          <p:nvPr>
            <p:ph idx="1"/>
          </p:nvPr>
        </p:nvPicPr>
        <p:blipFill>
          <a:blip r:embed="rId3">
            <a:extLst>
              <a:ext uri="{837473B0-CC2E-450A-ABE3-18F120FF3D39}">
                <a1611:picAttrSrcUrl xmlns:a1611="http://schemas.microsoft.com/office/drawing/2016/11/main" xmlns="" r:id="rId4"/>
              </a:ext>
            </a:extLst>
          </a:blip>
          <a:stretch>
            <a:fillRect/>
          </a:stretch>
        </p:blipFill>
        <p:spPr>
          <a:xfrm>
            <a:off x="5245906" y="602276"/>
            <a:ext cx="1287263" cy="1287263"/>
          </a:xfrm>
        </p:spPr>
      </p:pic>
      <p:sp>
        <p:nvSpPr>
          <p:cNvPr id="11" name="TextBox 10">
            <a:extLst>
              <a:ext uri="{FF2B5EF4-FFF2-40B4-BE49-F238E27FC236}">
                <a16:creationId xmlns:a16="http://schemas.microsoft.com/office/drawing/2014/main" xmlns="" id="{6E44633E-186D-4410-997A-A6BCD8099520}"/>
              </a:ext>
            </a:extLst>
          </p:cNvPr>
          <p:cNvSpPr txBox="1"/>
          <p:nvPr/>
        </p:nvSpPr>
        <p:spPr>
          <a:xfrm>
            <a:off x="4828861" y="1889539"/>
            <a:ext cx="2675797" cy="338554"/>
          </a:xfrm>
          <a:prstGeom prst="rect">
            <a:avLst/>
          </a:prstGeom>
          <a:noFill/>
        </p:spPr>
        <p:txBody>
          <a:bodyPr wrap="none" rtlCol="0">
            <a:spAutoFit/>
          </a:bodyPr>
          <a:lstStyle/>
          <a:p>
            <a:r>
              <a:rPr lang="mn-MN" sz="1600" dirty="0">
                <a:latin typeface="Times New Roman" panose="02020603050405020304" pitchFamily="18" charset="0"/>
                <a:cs typeface="Times New Roman" panose="02020603050405020304" pitchFamily="18" charset="0"/>
              </a:rPr>
              <a:t>Даатгуулагч, үйлчлүүлэгчид</a:t>
            </a:r>
            <a:endParaRPr lang="en-US" sz="1600" dirty="0">
              <a:latin typeface="Times New Roman" panose="02020603050405020304" pitchFamily="18" charset="0"/>
              <a:cs typeface="Times New Roman" panose="02020603050405020304" pitchFamily="18" charset="0"/>
            </a:endParaRPr>
          </a:p>
        </p:txBody>
      </p:sp>
      <p:pic>
        <p:nvPicPr>
          <p:cNvPr id="1028" name="Picture 4" descr="Find a Provider">
            <a:extLst>
              <a:ext uri="{FF2B5EF4-FFF2-40B4-BE49-F238E27FC236}">
                <a16:creationId xmlns:a16="http://schemas.microsoft.com/office/drawing/2014/main" xmlns="" id="{85038769-F6A1-4554-BB18-3C0E4DE041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187" y="2684083"/>
            <a:ext cx="2006394" cy="11887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ssentia Health">
            <a:extLst>
              <a:ext uri="{FF2B5EF4-FFF2-40B4-BE49-F238E27FC236}">
                <a16:creationId xmlns:a16="http://schemas.microsoft.com/office/drawing/2014/main" xmlns="" id="{09C7F20B-5A31-4042-A87A-12BED60D7B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9704" y="2354147"/>
            <a:ext cx="1455182" cy="145518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8F5CFEC0-FB5B-4F5F-9A33-170D7F1CF9C7}"/>
              </a:ext>
            </a:extLst>
          </p:cNvPr>
          <p:cNvSpPr txBox="1"/>
          <p:nvPr/>
        </p:nvSpPr>
        <p:spPr>
          <a:xfrm>
            <a:off x="2427427" y="3917050"/>
            <a:ext cx="928459" cy="400110"/>
          </a:xfrm>
          <a:prstGeom prst="rect">
            <a:avLst/>
          </a:prstGeom>
          <a:noFill/>
        </p:spPr>
        <p:txBody>
          <a:bodyPr wrap="none" rtlCol="0">
            <a:spAutoFit/>
          </a:bodyPr>
          <a:lstStyle/>
          <a:p>
            <a:r>
              <a:rPr lang="mn-MN" sz="2000" dirty="0">
                <a:latin typeface="Times New Roman" panose="02020603050405020304" pitchFamily="18" charset="0"/>
                <a:cs typeface="Times New Roman" panose="02020603050405020304" pitchFamily="18" charset="0"/>
              </a:rPr>
              <a:t>ЭМДС</a:t>
            </a:r>
            <a:endParaRPr lang="en-US" sz="20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F3EE1FE9-B76A-4898-9A77-8D2132B72341}"/>
              </a:ext>
            </a:extLst>
          </p:cNvPr>
          <p:cNvSpPr txBox="1"/>
          <p:nvPr/>
        </p:nvSpPr>
        <p:spPr>
          <a:xfrm>
            <a:off x="8139704" y="3809329"/>
            <a:ext cx="2130964" cy="646331"/>
          </a:xfrm>
          <a:prstGeom prst="rect">
            <a:avLst/>
          </a:prstGeom>
          <a:noFill/>
        </p:spPr>
        <p:txBody>
          <a:bodyPr wrap="square" rtlCol="0">
            <a:spAutoFit/>
          </a:bodyPr>
          <a:lstStyle/>
          <a:p>
            <a:r>
              <a:rPr lang="mn-MN" dirty="0">
                <a:latin typeface="Times New Roman" panose="02020603050405020304" pitchFamily="18" charset="0"/>
                <a:cs typeface="Times New Roman" panose="02020603050405020304" pitchFamily="18" charset="0"/>
              </a:rPr>
              <a:t>Бүх шатны эмнэлэг, эмийн сангууд </a:t>
            </a:r>
            <a:endParaRPr lang="en-US" dirty="0">
              <a:latin typeface="Times New Roman" panose="02020603050405020304" pitchFamily="18" charset="0"/>
              <a:cs typeface="Times New Roman" panose="02020603050405020304" pitchFamily="18" charset="0"/>
            </a:endParaRPr>
          </a:p>
        </p:txBody>
      </p:sp>
      <p:sp>
        <p:nvSpPr>
          <p:cNvPr id="14" name="Arrow: Right 13">
            <a:extLst>
              <a:ext uri="{FF2B5EF4-FFF2-40B4-BE49-F238E27FC236}">
                <a16:creationId xmlns:a16="http://schemas.microsoft.com/office/drawing/2014/main" xmlns="" id="{ACF5F3B7-F699-41E2-A4C6-79EC6DCDCFD7}"/>
              </a:ext>
            </a:extLst>
          </p:cNvPr>
          <p:cNvSpPr/>
          <p:nvPr/>
        </p:nvSpPr>
        <p:spPr>
          <a:xfrm>
            <a:off x="3976400" y="3170851"/>
            <a:ext cx="3915052" cy="484632"/>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mn-MN" sz="2000" dirty="0">
                <a:solidFill>
                  <a:schemeClr val="tx1"/>
                </a:solidFill>
                <a:latin typeface="Times New Roman" panose="02020603050405020304" pitchFamily="18" charset="0"/>
                <a:cs typeface="Times New Roman" panose="02020603050405020304" pitchFamily="18" charset="0"/>
              </a:rPr>
              <a:t>Тусламж үйлчилгээний зардал</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17" name="Flowchart: Terminator 16">
            <a:extLst>
              <a:ext uri="{FF2B5EF4-FFF2-40B4-BE49-F238E27FC236}">
                <a16:creationId xmlns:a16="http://schemas.microsoft.com/office/drawing/2014/main" xmlns="" id="{05AD3D2C-8722-4849-9143-CA622F2E8DD9}"/>
              </a:ext>
            </a:extLst>
          </p:cNvPr>
          <p:cNvSpPr/>
          <p:nvPr/>
        </p:nvSpPr>
        <p:spPr>
          <a:xfrm>
            <a:off x="4295996" y="3917051"/>
            <a:ext cx="3329126" cy="238506"/>
          </a:xfrm>
          <a:prstGeom prst="flowChartTerminator">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mn-MN" dirty="0">
                <a:latin typeface="Times New Roman" panose="02020603050405020304" pitchFamily="18" charset="0"/>
                <a:cs typeface="Times New Roman" panose="02020603050405020304" pitchFamily="18" charset="0"/>
              </a:rPr>
              <a:t>ЭМДС ЗАРДАЛ</a:t>
            </a:r>
            <a:endParaRPr lang="en-US" dirty="0">
              <a:latin typeface="Times New Roman" panose="02020603050405020304" pitchFamily="18" charset="0"/>
              <a:cs typeface="Times New Roman" panose="02020603050405020304" pitchFamily="18" charset="0"/>
            </a:endParaRPr>
          </a:p>
        </p:txBody>
      </p:sp>
      <p:sp>
        <p:nvSpPr>
          <p:cNvPr id="24" name="Arrow: Left 23">
            <a:extLst>
              <a:ext uri="{FF2B5EF4-FFF2-40B4-BE49-F238E27FC236}">
                <a16:creationId xmlns:a16="http://schemas.microsoft.com/office/drawing/2014/main" xmlns="" id="{B2139B8B-0C4A-4909-A7CA-598BDEC58366}"/>
              </a:ext>
            </a:extLst>
          </p:cNvPr>
          <p:cNvSpPr/>
          <p:nvPr/>
        </p:nvSpPr>
        <p:spPr>
          <a:xfrm rot="19569921">
            <a:off x="3045001" y="1569266"/>
            <a:ext cx="2039474" cy="484632"/>
          </a:xfrm>
          <a:prstGeom prst="lef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mn-MN" sz="1400" b="1" dirty="0">
                <a:latin typeface="Times New Roman" panose="02020603050405020304" pitchFamily="18" charset="0"/>
                <a:cs typeface="Times New Roman" panose="02020603050405020304" pitchFamily="18" charset="0"/>
              </a:rPr>
              <a:t>ЭМД Шимтгэл</a:t>
            </a:r>
            <a:endParaRPr lang="en-US" sz="1400" b="1" dirty="0">
              <a:latin typeface="Times New Roman" panose="02020603050405020304" pitchFamily="18" charset="0"/>
              <a:cs typeface="Times New Roman" panose="02020603050405020304" pitchFamily="18" charset="0"/>
            </a:endParaRPr>
          </a:p>
        </p:txBody>
      </p:sp>
      <p:sp>
        <p:nvSpPr>
          <p:cNvPr id="25" name="Arrow: Left 24">
            <a:extLst>
              <a:ext uri="{FF2B5EF4-FFF2-40B4-BE49-F238E27FC236}">
                <a16:creationId xmlns:a16="http://schemas.microsoft.com/office/drawing/2014/main" xmlns="" id="{0066CA3C-A8CD-4606-A4C2-A671ABF29663}"/>
              </a:ext>
            </a:extLst>
          </p:cNvPr>
          <p:cNvSpPr/>
          <p:nvPr/>
        </p:nvSpPr>
        <p:spPr>
          <a:xfrm rot="1739944">
            <a:off x="6631958" y="1432131"/>
            <a:ext cx="1986327" cy="499514"/>
          </a:xfrm>
          <a:prstGeom prst="lef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mn-MN" sz="1400" b="1" dirty="0">
                <a:latin typeface="Times New Roman" panose="02020603050405020304" pitchFamily="18" charset="0"/>
                <a:cs typeface="Times New Roman" panose="02020603050405020304" pitchFamily="18" charset="0"/>
              </a:rPr>
              <a:t>Тусламж йлчилгээ</a:t>
            </a:r>
            <a:endParaRPr lang="en-US" sz="1400" b="1"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xmlns="" id="{E5EB1013-433C-4A43-AB06-CBA85A939AF7}"/>
              </a:ext>
            </a:extLst>
          </p:cNvPr>
          <p:cNvSpPr txBox="1"/>
          <p:nvPr/>
        </p:nvSpPr>
        <p:spPr>
          <a:xfrm rot="19595848">
            <a:off x="2890624" y="1310354"/>
            <a:ext cx="2168414" cy="369332"/>
          </a:xfrm>
          <a:prstGeom prst="rect">
            <a:avLst/>
          </a:prstGeom>
          <a:noFill/>
        </p:spPr>
        <p:txBody>
          <a:bodyPr wrap="none" rtlCol="0">
            <a:spAutoFit/>
          </a:bodyPr>
          <a:lstStyle/>
          <a:p>
            <a:r>
              <a:rPr lang="mn-MN" dirty="0">
                <a:latin typeface="Times New Roman" panose="02020603050405020304" pitchFamily="18" charset="0"/>
                <a:cs typeface="Times New Roman" panose="02020603050405020304" pitchFamily="18" charset="0"/>
              </a:rPr>
              <a:t>ЭМДС –ийн Орлого</a:t>
            </a:r>
            <a:endParaRPr lang="en-US" dirty="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xmlns="" id="{C4EBDF30-1353-4E19-A233-6C3952CE6756}"/>
              </a:ext>
            </a:extLst>
          </p:cNvPr>
          <p:cNvSpPr txBox="1"/>
          <p:nvPr/>
        </p:nvSpPr>
        <p:spPr>
          <a:xfrm rot="1788920">
            <a:off x="6748800" y="1380444"/>
            <a:ext cx="2417265" cy="369332"/>
          </a:xfrm>
          <a:prstGeom prst="rect">
            <a:avLst/>
          </a:prstGeom>
          <a:noFill/>
        </p:spPr>
        <p:txBody>
          <a:bodyPr wrap="none" rtlCol="0">
            <a:spAutoFit/>
          </a:bodyPr>
          <a:lstStyle/>
          <a:p>
            <a:r>
              <a:rPr lang="mn-MN" dirty="0">
                <a:latin typeface="Times New Roman" panose="02020603050405020304" pitchFamily="18" charset="0"/>
                <a:cs typeface="Times New Roman" panose="02020603050405020304" pitchFamily="18" charset="0"/>
              </a:rPr>
              <a:t>Эрүүл мэндийн үр дүн</a:t>
            </a:r>
            <a:endParaRPr lang="en-US" dirty="0">
              <a:latin typeface="Times New Roman" panose="02020603050405020304" pitchFamily="18" charset="0"/>
              <a:cs typeface="Times New Roman" panose="02020603050405020304" pitchFamily="18" charset="0"/>
            </a:endParaRPr>
          </a:p>
        </p:txBody>
      </p:sp>
      <p:sp>
        <p:nvSpPr>
          <p:cNvPr id="19" name="TextBox 3">
            <a:extLst>
              <a:ext uri="{FF2B5EF4-FFF2-40B4-BE49-F238E27FC236}">
                <a16:creationId xmlns:a16="http://schemas.microsoft.com/office/drawing/2014/main" xmlns="" id="{296B3E14-3B25-CB48-BAB4-A47367F2CF50}"/>
              </a:ext>
            </a:extLst>
          </p:cNvPr>
          <p:cNvSpPr txBox="1"/>
          <p:nvPr/>
        </p:nvSpPr>
        <p:spPr>
          <a:xfrm>
            <a:off x="10270668" y="5943424"/>
            <a:ext cx="1266274" cy="369332"/>
          </a:xfrm>
          <a:prstGeom prst="rect">
            <a:avLst/>
          </a:prstGeom>
          <a:noFill/>
        </p:spPr>
        <p:txBody>
          <a:bodyPr wrap="square" rtlCol="0" anchor="ctr">
            <a:spAutoFit/>
          </a:bodyPr>
          <a:lstStyle/>
          <a:p>
            <a:pPr algn="r"/>
            <a:r>
              <a:rPr lang="es-AR" altLang="ko-KR" sz="1800" b="1" dirty="0">
                <a:solidFill>
                  <a:schemeClr val="bg1"/>
                </a:solidFill>
                <a:latin typeface="Times New Roman" panose="02020603050405020304" pitchFamily="18" charset="0"/>
                <a:cs typeface="Times New Roman" panose="02020603050405020304" pitchFamily="18" charset="0"/>
              </a:rPr>
              <a:t>Module 4</a:t>
            </a:r>
            <a:endParaRPr lang="ko-KR" altLang="en-US" sz="1800" dirty="0">
              <a:solidFill>
                <a:schemeClr val="bg1"/>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 xmlns:a16="http://schemas.microsoft.com/office/drawing/2014/main" id="{296B3E14-3B25-CB48-BAB4-A47367F2CF50}"/>
              </a:ext>
            </a:extLst>
          </p:cNvPr>
          <p:cNvSpPr txBox="1"/>
          <p:nvPr/>
        </p:nvSpPr>
        <p:spPr>
          <a:xfrm>
            <a:off x="10130642" y="5821079"/>
            <a:ext cx="2061358" cy="369332"/>
          </a:xfrm>
          <a:prstGeom prst="rect">
            <a:avLst/>
          </a:prstGeom>
          <a:solidFill>
            <a:srgbClr val="FF6600"/>
          </a:solidFill>
        </p:spPr>
        <p:txBody>
          <a:bodyPr wrap="square" rtlCol="0" anchor="ctr">
            <a:spAutoFit/>
          </a:bodyPr>
          <a:lstStyle/>
          <a:p>
            <a:pPr algn="ctr"/>
            <a:r>
              <a:rPr lang="mn-MN" altLang="ko-KR" sz="1800" b="1" dirty="0" smtClean="0">
                <a:solidFill>
                  <a:schemeClr val="bg1"/>
                </a:solidFill>
                <a:latin typeface="Times New Roman" panose="02020603050405020304" pitchFamily="18" charset="0"/>
                <a:cs typeface="Times New Roman" panose="02020603050405020304" pitchFamily="18" charset="0"/>
              </a:rPr>
              <a:t>Модуль </a:t>
            </a:r>
            <a:r>
              <a:rPr lang="en-US" altLang="ko-KR" b="1" dirty="0">
                <a:solidFill>
                  <a:schemeClr val="bg1"/>
                </a:solidFill>
                <a:latin typeface="Times New Roman" panose="02020603050405020304" pitchFamily="18" charset="0"/>
                <a:cs typeface="Times New Roman" panose="02020603050405020304" pitchFamily="18" charset="0"/>
              </a:rPr>
              <a:t>4</a:t>
            </a:r>
            <a:endParaRPr lang="ko-KR" altLang="en-US" sz="1800" dirty="0">
              <a:solidFill>
                <a:schemeClr val="bg1"/>
              </a:solidFill>
              <a:latin typeface="Times New Roman" panose="02020603050405020304" pitchFamily="18" charset="0"/>
              <a:cs typeface="Times New Roman" panose="02020603050405020304" pitchFamily="18" charset="0"/>
            </a:endParaRPr>
          </a:p>
        </p:txBody>
      </p:sp>
      <p:graphicFrame>
        <p:nvGraphicFramePr>
          <p:cNvPr id="23" name="Diagram 22"/>
          <p:cNvGraphicFramePr/>
          <p:nvPr>
            <p:extLst>
              <p:ext uri="{D42A27DB-BD31-4B8C-83A1-F6EECF244321}">
                <p14:modId xmlns:p14="http://schemas.microsoft.com/office/powerpoint/2010/main" val="931816268"/>
              </p:ext>
            </p:extLst>
          </p:nvPr>
        </p:nvGraphicFramePr>
        <p:xfrm>
          <a:off x="958645" y="4598241"/>
          <a:ext cx="10087897" cy="221539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8" name="Rectángulo 27">
            <a:extLst>
              <a:ext uri="{FF2B5EF4-FFF2-40B4-BE49-F238E27FC236}">
                <a16:creationId xmlns:a16="http://schemas.microsoft.com/office/drawing/2014/main" xmlns="" id="{C8FAF32F-F327-6443-8904-FF4FFA64013B}"/>
              </a:ext>
            </a:extLst>
          </p:cNvPr>
          <p:cNvSpPr/>
          <p:nvPr/>
        </p:nvSpPr>
        <p:spPr>
          <a:xfrm>
            <a:off x="0" y="50607"/>
            <a:ext cx="12192000" cy="521392"/>
          </a:xfrm>
          <a:prstGeom prst="rect">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sz="2400" b="1" dirty="0" smtClean="0">
              <a:solidFill>
                <a:schemeClr val="bg1"/>
              </a:solidFill>
              <a:latin typeface="Times New Roman" panose="02020603050405020304" pitchFamily="18" charset="0"/>
              <a:cs typeface="Times New Roman" panose="02020603050405020304" pitchFamily="18" charset="0"/>
            </a:endParaRPr>
          </a:p>
          <a:p>
            <a:pPr algn="ctr"/>
            <a:endParaRPr lang="mn-MN" sz="2400" b="1" dirty="0">
              <a:solidFill>
                <a:schemeClr val="bg1"/>
              </a:solidFill>
              <a:latin typeface="Times New Roman" panose="02020603050405020304" pitchFamily="18" charset="0"/>
              <a:cs typeface="Times New Roman" panose="02020603050405020304" pitchFamily="18" charset="0"/>
            </a:endParaRPr>
          </a:p>
          <a:p>
            <a:pPr algn="ctr"/>
            <a:r>
              <a:rPr lang="mn-MN" sz="2400" b="1" dirty="0" smtClean="0">
                <a:solidFill>
                  <a:schemeClr val="bg1"/>
                </a:solidFill>
                <a:latin typeface="Times New Roman" panose="02020603050405020304" pitchFamily="18" charset="0"/>
                <a:cs typeface="Times New Roman" panose="02020603050405020304" pitchFamily="18" charset="0"/>
              </a:rPr>
              <a:t>Эрүүл </a:t>
            </a:r>
            <a:r>
              <a:rPr lang="mn-MN" sz="2400" b="1" dirty="0">
                <a:solidFill>
                  <a:schemeClr val="bg1"/>
                </a:solidFill>
                <a:latin typeface="Times New Roman" panose="02020603050405020304" pitchFamily="18" charset="0"/>
                <a:cs typeface="Times New Roman" panose="02020603050405020304" pitchFamily="18" charset="0"/>
              </a:rPr>
              <a:t>мэндийн даатгалын санхүүжилт</a:t>
            </a:r>
            <a:r>
              <a:rPr lang="en-US" sz="2400" dirty="0">
                <a:solidFill>
                  <a:schemeClr val="bg1"/>
                </a:solidFill>
                <a:latin typeface="Times New Roman" panose="02020603050405020304" pitchFamily="18" charset="0"/>
                <a:cs typeface="Times New Roman" panose="02020603050405020304" pitchFamily="18" charset="0"/>
              </a:rPr>
              <a:t/>
            </a:r>
            <a:br>
              <a:rPr lang="en-US" sz="2400" dirty="0">
                <a:solidFill>
                  <a:schemeClr val="bg1"/>
                </a:solidFill>
                <a:latin typeface="Times New Roman" panose="02020603050405020304" pitchFamily="18" charset="0"/>
                <a:cs typeface="Times New Roman" panose="02020603050405020304" pitchFamily="18" charset="0"/>
              </a:rPr>
            </a:br>
            <a:r>
              <a:rPr lang="en-US" sz="2400" dirty="0">
                <a:solidFill>
                  <a:schemeClr val="bg1"/>
                </a:solidFill>
                <a:latin typeface="Times New Roman" panose="02020603050405020304" pitchFamily="18" charset="0"/>
                <a:cs typeface="Times New Roman" panose="02020603050405020304" pitchFamily="18" charset="0"/>
              </a:rPr>
              <a:t/>
            </a:r>
            <a:br>
              <a:rPr lang="en-US" sz="2400" dirty="0">
                <a:solidFill>
                  <a:schemeClr val="bg1"/>
                </a:solidFill>
                <a:latin typeface="Times New Roman" panose="02020603050405020304" pitchFamily="18" charset="0"/>
                <a:cs typeface="Times New Roman" panose="02020603050405020304" pitchFamily="18" charset="0"/>
              </a:rPr>
            </a:b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20605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anim calcmode="lin" valueType="num">
                                      <p:cBhvr additive="base">
                                        <p:cTn id="25" dur="500" fill="hold"/>
                                        <p:tgtEl>
                                          <p:spTgt spid="1028"/>
                                        </p:tgtEl>
                                        <p:attrNameLst>
                                          <p:attrName>ppt_x</p:attrName>
                                        </p:attrNameLst>
                                      </p:cBhvr>
                                      <p:tavLst>
                                        <p:tav tm="0">
                                          <p:val>
                                            <p:strVal val="#ppt_x"/>
                                          </p:val>
                                        </p:tav>
                                        <p:tav tm="100000">
                                          <p:val>
                                            <p:strVal val="#ppt_x"/>
                                          </p:val>
                                        </p:tav>
                                      </p:tavLst>
                                    </p:anim>
                                    <p:anim calcmode="lin" valueType="num">
                                      <p:cBhvr additive="base">
                                        <p:cTn id="26" dur="500" fill="hold"/>
                                        <p:tgtEl>
                                          <p:spTgt spid="102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030"/>
                                        </p:tgtEl>
                                        <p:attrNameLst>
                                          <p:attrName>style.visibility</p:attrName>
                                        </p:attrNameLst>
                                      </p:cBhvr>
                                      <p:to>
                                        <p:strVal val="visible"/>
                                      </p:to>
                                    </p:set>
                                    <p:anim calcmode="lin" valueType="num">
                                      <p:cBhvr additive="base">
                                        <p:cTn id="43" dur="500" fill="hold"/>
                                        <p:tgtEl>
                                          <p:spTgt spid="1030"/>
                                        </p:tgtEl>
                                        <p:attrNameLst>
                                          <p:attrName>ppt_x</p:attrName>
                                        </p:attrNameLst>
                                      </p:cBhvr>
                                      <p:tavLst>
                                        <p:tav tm="0">
                                          <p:val>
                                            <p:strVal val="#ppt_x"/>
                                          </p:val>
                                        </p:tav>
                                        <p:tav tm="100000">
                                          <p:val>
                                            <p:strVal val="#ppt_x"/>
                                          </p:val>
                                        </p:tav>
                                      </p:tavLst>
                                    </p:anim>
                                    <p:anim calcmode="lin" valueType="num">
                                      <p:cBhvr additive="base">
                                        <p:cTn id="44" dur="500" fill="hold"/>
                                        <p:tgtEl>
                                          <p:spTgt spid="103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fill="hold"/>
                                        <p:tgtEl>
                                          <p:spTgt spid="27"/>
                                        </p:tgtEl>
                                        <p:attrNameLst>
                                          <p:attrName>ppt_x</p:attrName>
                                        </p:attrNameLst>
                                      </p:cBhvr>
                                      <p:tavLst>
                                        <p:tav tm="0">
                                          <p:val>
                                            <p:strVal val="#ppt_x"/>
                                          </p:val>
                                        </p:tav>
                                        <p:tav tm="100000">
                                          <p:val>
                                            <p:strVal val="#ppt_x"/>
                                          </p:val>
                                        </p:tav>
                                      </p:tavLst>
                                    </p:anim>
                                    <p:anim calcmode="lin" valueType="num">
                                      <p:cBhvr additive="base">
                                        <p:cTn id="54" dur="500" fill="hold"/>
                                        <p:tgtEl>
                                          <p:spTgt spid="27"/>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ppt_x"/>
                                          </p:val>
                                        </p:tav>
                                        <p:tav tm="100000">
                                          <p:val>
                                            <p:strVal val="#ppt_x"/>
                                          </p:val>
                                        </p:tav>
                                      </p:tavLst>
                                    </p:anim>
                                    <p:anim calcmode="lin" valueType="num">
                                      <p:cBhvr additive="base">
                                        <p:cTn id="5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animBg="1"/>
      <p:bldP spid="17" grpId="0" animBg="1"/>
      <p:bldP spid="24" grpId="0" animBg="1"/>
      <p:bldP spid="25" grpId="0" animBg="1"/>
      <p:bldP spid="26" grpId="0"/>
      <p:bldP spid="27" grpId="0"/>
      <p:bldGraphic spid="23"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236838" y="6275567"/>
            <a:ext cx="2596160" cy="369332"/>
          </a:xfrm>
          <a:prstGeom prst="rect">
            <a:avLst/>
          </a:prstGeom>
        </p:spPr>
        <p:txBody>
          <a:bodyPr wrap="none">
            <a:spAutoFit/>
          </a:bodyPr>
          <a:lstStyle/>
          <a:p>
            <a:pPr lvl="0">
              <a:defRPr/>
            </a:pPr>
            <a:r>
              <a:rPr lang="mn-MN" dirty="0">
                <a:latin typeface="Times New Roman" panose="02020603050405020304" pitchFamily="18" charset="0"/>
                <a:cs typeface="Times New Roman" panose="02020603050405020304" pitchFamily="18" charset="0"/>
              </a:rPr>
              <a:t>ЭМДҮЗ </a:t>
            </a:r>
            <a:r>
              <a:rPr lang="en-US" dirty="0" smtClean="0">
                <a:latin typeface="Times New Roman" panose="02020603050405020304" pitchFamily="18" charset="0"/>
                <a:cs typeface="Times New Roman" panose="02020603050405020304" pitchFamily="18" charset="0"/>
              </a:rPr>
              <a:t>23 </a:t>
            </a:r>
            <a:r>
              <a:rPr lang="mn-MN" dirty="0">
                <a:latin typeface="Times New Roman" panose="02020603050405020304" pitchFamily="18" charset="0"/>
                <a:cs typeface="Times New Roman" panose="02020603050405020304" pitchFamily="18" charset="0"/>
              </a:rPr>
              <a:t>тогтоол </a:t>
            </a:r>
            <a:r>
              <a:rPr lang="en-US" dirty="0" smtClean="0">
                <a:latin typeface="Times New Roman" panose="02020603050405020304" pitchFamily="18" charset="0"/>
                <a:cs typeface="Times New Roman" panose="02020603050405020304" pitchFamily="18" charset="0"/>
              </a:rPr>
              <a:t>2019</a:t>
            </a:r>
            <a:endParaRPr lang="en-US" dirty="0">
              <a:latin typeface="Times New Roman" panose="02020603050405020304" pitchFamily="18" charset="0"/>
              <a:cs typeface="Times New Roman" panose="02020603050405020304" pitchFamily="18" charset="0"/>
            </a:endParaRPr>
          </a:p>
        </p:txBody>
      </p:sp>
      <p:graphicFrame>
        <p:nvGraphicFramePr>
          <p:cNvPr id="7" name="Diagram 6"/>
          <p:cNvGraphicFramePr/>
          <p:nvPr>
            <p:extLst>
              <p:ext uri="{D42A27DB-BD31-4B8C-83A1-F6EECF244321}">
                <p14:modId xmlns:p14="http://schemas.microsoft.com/office/powerpoint/2010/main" val="4031939787"/>
              </p:ext>
            </p:extLst>
          </p:nvPr>
        </p:nvGraphicFramePr>
        <p:xfrm>
          <a:off x="176610" y="953026"/>
          <a:ext cx="11656388" cy="53225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ángulo 27">
            <a:extLst>
              <a:ext uri="{FF2B5EF4-FFF2-40B4-BE49-F238E27FC236}">
                <a16:creationId xmlns:a16="http://schemas.microsoft.com/office/drawing/2014/main" xmlns="" id="{C8FAF32F-F327-6443-8904-FF4FFA64013B}"/>
              </a:ext>
            </a:extLst>
          </p:cNvPr>
          <p:cNvSpPr/>
          <p:nvPr/>
        </p:nvSpPr>
        <p:spPr>
          <a:xfrm>
            <a:off x="0" y="50607"/>
            <a:ext cx="12192000" cy="521392"/>
          </a:xfrm>
          <a:prstGeom prst="rect">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2000" b="1" dirty="0">
                <a:solidFill>
                  <a:schemeClr val="bg1"/>
                </a:solidFill>
                <a:latin typeface="Times New Roman" panose="02020603050405020304" pitchFamily="18" charset="0"/>
                <a:cs typeface="Times New Roman" panose="02020603050405020304" pitchFamily="18" charset="0"/>
              </a:rPr>
              <a:t>Эрүүл мэндийн даатгалын сангаас </a:t>
            </a:r>
            <a:r>
              <a:rPr lang="mn-MN" sz="2000" b="1" dirty="0" smtClean="0">
                <a:solidFill>
                  <a:schemeClr val="bg1"/>
                </a:solidFill>
                <a:latin typeface="Times New Roman" panose="02020603050405020304" pitchFamily="18" charset="0"/>
                <a:cs typeface="Times New Roman" panose="02020603050405020304" pitchFamily="18" charset="0"/>
              </a:rPr>
              <a:t>хариуцах багц тусламж үйлчилгээг авахад анхаарах зарим зүйлс</a:t>
            </a:r>
            <a:endParaRPr lang="en-US" sz="2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5092161"/>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Down Arrow 65"/>
          <p:cNvSpPr/>
          <p:nvPr/>
        </p:nvSpPr>
        <p:spPr>
          <a:xfrm>
            <a:off x="5314791" y="2035133"/>
            <a:ext cx="114227" cy="2062425"/>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63" name="Down Arrow 62"/>
          <p:cNvSpPr/>
          <p:nvPr/>
        </p:nvSpPr>
        <p:spPr>
          <a:xfrm>
            <a:off x="6219200" y="1591329"/>
            <a:ext cx="122723" cy="2515850"/>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161495"/>
            <a:ext cx="10515600" cy="1325563"/>
          </a:xfrm>
        </p:spPr>
        <p:txBody>
          <a:bodyPr>
            <a:normAutofit/>
          </a:bodyPr>
          <a:lstStyle/>
          <a:p>
            <a:pPr algn="ctr"/>
            <a:endParaRPr lang="en-US" sz="2800" b="1" dirty="0">
              <a:solidFill>
                <a:srgbClr val="FF6600"/>
              </a:solidFill>
            </a:endParaRPr>
          </a:p>
        </p:txBody>
      </p:sp>
      <p:sp>
        <p:nvSpPr>
          <p:cNvPr id="3" name="Content Placeholder 2"/>
          <p:cNvSpPr>
            <a:spLocks noGrp="1"/>
          </p:cNvSpPr>
          <p:nvPr>
            <p:ph idx="1"/>
          </p:nvPr>
        </p:nvSpPr>
        <p:spPr>
          <a:xfrm>
            <a:off x="2350855" y="5699588"/>
            <a:ext cx="6865869" cy="965927"/>
          </a:xfrm>
        </p:spPr>
        <p:txBody>
          <a:bodyPr>
            <a:normAutofit/>
          </a:bodyPr>
          <a:lstStyle/>
          <a:p>
            <a:pPr algn="ctr"/>
            <a:r>
              <a:rPr lang="mn-MN" sz="2000" b="1" dirty="0">
                <a:solidFill>
                  <a:srgbClr val="FF6600"/>
                </a:solidFill>
                <a:latin typeface="Times New Roman" panose="02020603050405020304" pitchFamily="18" charset="0"/>
                <a:cs typeface="Times New Roman" panose="02020603050405020304" pitchFamily="18" charset="0"/>
              </a:rPr>
              <a:t>ЭМАШТҮ-ний талаарх үйлчлүүлэгчдийн сэтгэл ханамжийн түвшин </a:t>
            </a:r>
            <a:r>
              <a:rPr lang="mn-MN" sz="2000" b="1" dirty="0" smtClean="0">
                <a:solidFill>
                  <a:srgbClr val="FF6600"/>
                </a:solidFill>
                <a:latin typeface="Times New Roman" panose="02020603050405020304" pitchFamily="18" charset="0"/>
                <a:cs typeface="Times New Roman" panose="02020603050405020304" pitchFamily="18" charset="0"/>
              </a:rPr>
              <a:t>дунд</a:t>
            </a:r>
            <a:endParaRPr lang="en-US" sz="2000" b="1" dirty="0">
              <a:solidFill>
                <a:srgbClr val="FF66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5117077" y="6550223"/>
            <a:ext cx="7165936" cy="307777"/>
          </a:xfrm>
          <a:prstGeom prst="rect">
            <a:avLst/>
          </a:prstGeom>
        </p:spPr>
        <p:txBody>
          <a:bodyPr wrap="none">
            <a:spAutoFit/>
          </a:bodyPr>
          <a:lstStyle/>
          <a:p>
            <a:r>
              <a:rPr lang="mn-MN" sz="1400" dirty="0" smtClean="0">
                <a:latin typeface="Times New Roman" panose="02020603050405020304" pitchFamily="18" charset="0"/>
                <a:ea typeface="Segoe UI" panose="020B0502040204020203" pitchFamily="34" charset="0"/>
                <a:cs typeface="Times New Roman" panose="02020603050405020304" pitchFamily="18" charset="0"/>
              </a:rPr>
              <a:t>(</a:t>
            </a:r>
            <a:r>
              <a:rPr lang="mn-MN" sz="1400" b="1" dirty="0" smtClean="0">
                <a:latin typeface="Times New Roman" panose="02020603050405020304" pitchFamily="18" charset="0"/>
                <a:ea typeface="Segoe UI" panose="020B0502040204020203" pitchFamily="34" charset="0"/>
                <a:cs typeface="Times New Roman" panose="02020603050405020304" pitchFamily="18" charset="0"/>
              </a:rPr>
              <a:t>Эх сурвалж</a:t>
            </a:r>
            <a:r>
              <a:rPr lang="mn-MN" sz="1400" dirty="0" smtClean="0">
                <a:latin typeface="Times New Roman" panose="02020603050405020304" pitchFamily="18" charset="0"/>
                <a:ea typeface="Segoe UI" panose="020B0502040204020203" pitchFamily="34" charset="0"/>
                <a:cs typeface="Times New Roman" panose="02020603050405020304" pitchFamily="18" charset="0"/>
              </a:rPr>
              <a:t>: ЭМАШТҮ-ний </a:t>
            </a:r>
            <a:r>
              <a:rPr lang="mn-MN" sz="1400" dirty="0">
                <a:latin typeface="Times New Roman" panose="02020603050405020304" pitchFamily="18" charset="0"/>
                <a:ea typeface="Segoe UI" panose="020B0502040204020203" pitchFamily="34" charset="0"/>
                <a:cs typeface="Times New Roman" panose="02020603050405020304" pitchFamily="18" charset="0"/>
              </a:rPr>
              <a:t>чанар хүртээмжийн судалгаа </a:t>
            </a:r>
            <a:r>
              <a:rPr lang="mn-MN" sz="1400" dirty="0" smtClean="0">
                <a:latin typeface="Times New Roman" panose="02020603050405020304" pitchFamily="18" charset="0"/>
                <a:ea typeface="Segoe UI" panose="020B0502040204020203" pitchFamily="34" charset="0"/>
                <a:cs typeface="Times New Roman" panose="02020603050405020304" pitchFamily="18" charset="0"/>
              </a:rPr>
              <a:t>2020</a:t>
            </a:r>
            <a:r>
              <a:rPr lang="en-US" sz="1400" dirty="0" smtClean="0">
                <a:latin typeface="Times New Roman" panose="02020603050405020304" pitchFamily="18" charset="0"/>
                <a:ea typeface="Segoe UI" panose="020B0502040204020203" pitchFamily="34" charset="0"/>
                <a:cs typeface="Times New Roman" panose="02020603050405020304" pitchFamily="18" charset="0"/>
              </a:rPr>
              <a:t>, </a:t>
            </a:r>
            <a:r>
              <a:rPr lang="mn-MN" sz="1400" dirty="0" smtClean="0">
                <a:latin typeface="Times New Roman" panose="02020603050405020304" pitchFamily="18" charset="0"/>
                <a:ea typeface="Segoe UI" panose="020B0502040204020203" pitchFamily="34" charset="0"/>
                <a:cs typeface="Times New Roman" panose="02020603050405020304" pitchFamily="18" charset="0"/>
              </a:rPr>
              <a:t>АШУҮИС, ЭМЯ, ДЭМБ)</a:t>
            </a:r>
            <a:endParaRPr lang="en-US" sz="1400" dirty="0">
              <a:latin typeface="Times New Roman" panose="02020603050405020304" pitchFamily="18" charset="0"/>
              <a:cs typeface="Times New Roman" panose="02020603050405020304" pitchFamily="18" charset="0"/>
            </a:endParaRPr>
          </a:p>
        </p:txBody>
      </p:sp>
      <p:sp>
        <p:nvSpPr>
          <p:cNvPr id="6" name="Rectángulo 27">
            <a:extLst>
              <a:ext uri="{FF2B5EF4-FFF2-40B4-BE49-F238E27FC236}">
                <a16:creationId xmlns:a16="http://schemas.microsoft.com/office/drawing/2014/main" xmlns="" id="{C8FAF32F-F327-6443-8904-FF4FFA64013B}"/>
              </a:ext>
            </a:extLst>
          </p:cNvPr>
          <p:cNvSpPr/>
          <p:nvPr/>
        </p:nvSpPr>
        <p:spPr>
          <a:xfrm>
            <a:off x="10156042" y="5584132"/>
            <a:ext cx="2035958" cy="323335"/>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solidFill>
                <a:srgbClr val="002060"/>
              </a:solidFill>
            </a:endParaRPr>
          </a:p>
        </p:txBody>
      </p:sp>
      <p:sp>
        <p:nvSpPr>
          <p:cNvPr id="7" name="TextBox 3">
            <a:extLst>
              <a:ext uri="{FF2B5EF4-FFF2-40B4-BE49-F238E27FC236}">
                <a16:creationId xmlns:a16="http://schemas.microsoft.com/office/drawing/2014/main" xmlns="" id="{296B3E14-3B25-CB48-BAB4-A47367F2CF50}"/>
              </a:ext>
            </a:extLst>
          </p:cNvPr>
          <p:cNvSpPr txBox="1"/>
          <p:nvPr/>
        </p:nvSpPr>
        <p:spPr>
          <a:xfrm>
            <a:off x="10327163" y="5538135"/>
            <a:ext cx="1266274" cy="369332"/>
          </a:xfrm>
          <a:prstGeom prst="rect">
            <a:avLst/>
          </a:prstGeom>
          <a:noFill/>
        </p:spPr>
        <p:txBody>
          <a:bodyPr wrap="square" rtlCol="0" anchor="ctr">
            <a:spAutoFit/>
          </a:bodyPr>
          <a:lstStyle/>
          <a:p>
            <a:pPr algn="r"/>
            <a:r>
              <a:rPr lang="es-AR" altLang="ko-KR" sz="1800" b="1" dirty="0">
                <a:solidFill>
                  <a:schemeClr val="bg1"/>
                </a:solidFill>
                <a:latin typeface="Times New Roman" panose="02020603050405020304" pitchFamily="18" charset="0"/>
                <a:cs typeface="Times New Roman" panose="02020603050405020304" pitchFamily="18" charset="0"/>
              </a:rPr>
              <a:t>Module 4</a:t>
            </a:r>
            <a:endParaRPr lang="ko-KR" altLang="en-US" sz="1800" dirty="0">
              <a:solidFill>
                <a:schemeClr val="bg1"/>
              </a:solidFill>
              <a:latin typeface="Times New Roman" panose="02020603050405020304" pitchFamily="18" charset="0"/>
              <a:cs typeface="Times New Roman" panose="02020603050405020304" pitchFamily="18" charset="0"/>
            </a:endParaRPr>
          </a:p>
        </p:txBody>
      </p:sp>
      <p:sp>
        <p:nvSpPr>
          <p:cNvPr id="9" name="Rectangle 8"/>
          <p:cNvSpPr/>
          <p:nvPr/>
        </p:nvSpPr>
        <p:spPr>
          <a:xfrm>
            <a:off x="5532764" y="3884667"/>
            <a:ext cx="723275" cy="461665"/>
          </a:xfrm>
          <a:prstGeom prst="rect">
            <a:avLst/>
          </a:prstGeom>
        </p:spPr>
        <p:txBody>
          <a:bodyPr wrap="none">
            <a:spAutoFit/>
          </a:bodyPr>
          <a:lstStyle/>
          <a:p>
            <a:r>
              <a:rPr lang="mn-MN" sz="2400" b="1" dirty="0">
                <a:solidFill>
                  <a:srgbClr val="0070C0"/>
                </a:solidFill>
                <a:latin typeface="Times New Roman" panose="02020603050405020304" pitchFamily="18" charset="0"/>
                <a:cs typeface="Times New Roman" panose="02020603050405020304" pitchFamily="18" charset="0"/>
              </a:rPr>
              <a:t>3.06</a:t>
            </a:r>
            <a:endParaRPr lang="en-US" sz="2400" b="1" dirty="0">
              <a:solidFill>
                <a:srgbClr val="0070C0"/>
              </a:solidFill>
            </a:endParaRPr>
          </a:p>
        </p:txBody>
      </p:sp>
      <p:sp>
        <p:nvSpPr>
          <p:cNvPr id="10" name="Rectangle 9"/>
          <p:cNvSpPr/>
          <p:nvPr/>
        </p:nvSpPr>
        <p:spPr>
          <a:xfrm>
            <a:off x="8309213" y="3876348"/>
            <a:ext cx="338554" cy="461665"/>
          </a:xfrm>
          <a:prstGeom prst="rect">
            <a:avLst/>
          </a:prstGeom>
        </p:spPr>
        <p:txBody>
          <a:bodyPr wrap="none">
            <a:spAutoFit/>
          </a:bodyPr>
          <a:lstStyle/>
          <a:p>
            <a:r>
              <a:rPr lang="en-US" sz="2400" b="1" dirty="0" smtClean="0">
                <a:solidFill>
                  <a:schemeClr val="accent5">
                    <a:lumMod val="60000"/>
                    <a:lumOff val="40000"/>
                  </a:schemeClr>
                </a:solidFill>
                <a:latin typeface="Times New Roman" panose="02020603050405020304" pitchFamily="18" charset="0"/>
                <a:cs typeface="Times New Roman" panose="02020603050405020304" pitchFamily="18" charset="0"/>
              </a:rPr>
              <a:t>5</a:t>
            </a:r>
            <a:endParaRPr lang="en-US" sz="2400" b="1" dirty="0">
              <a:solidFill>
                <a:schemeClr val="accent5">
                  <a:lumMod val="60000"/>
                  <a:lumOff val="40000"/>
                </a:schemeClr>
              </a:solidFill>
            </a:endParaRPr>
          </a:p>
        </p:txBody>
      </p:sp>
      <p:sp>
        <p:nvSpPr>
          <p:cNvPr id="11" name="Rectangle 10"/>
          <p:cNvSpPr/>
          <p:nvPr/>
        </p:nvSpPr>
        <p:spPr>
          <a:xfrm>
            <a:off x="3030753" y="3876347"/>
            <a:ext cx="338554" cy="461665"/>
          </a:xfrm>
          <a:prstGeom prst="rect">
            <a:avLst/>
          </a:prstGeom>
        </p:spPr>
        <p:txBody>
          <a:bodyPr wrap="none">
            <a:spAutoFit/>
          </a:bodyPr>
          <a:lstStyle/>
          <a:p>
            <a:r>
              <a:rPr lang="en-US" sz="2400" b="1" dirty="0">
                <a:solidFill>
                  <a:schemeClr val="accent5">
                    <a:lumMod val="60000"/>
                    <a:lumOff val="40000"/>
                  </a:schemeClr>
                </a:solidFill>
                <a:latin typeface="Times New Roman" panose="02020603050405020304" pitchFamily="18" charset="0"/>
                <a:cs typeface="Times New Roman" panose="02020603050405020304" pitchFamily="18" charset="0"/>
              </a:rPr>
              <a:t>1</a:t>
            </a:r>
            <a:endParaRPr lang="en-US" sz="2400" b="1" dirty="0">
              <a:solidFill>
                <a:schemeClr val="accent5">
                  <a:lumMod val="60000"/>
                  <a:lumOff val="40000"/>
                </a:schemeClr>
              </a:solidFill>
            </a:endParaRPr>
          </a:p>
        </p:txBody>
      </p:sp>
      <p:sp>
        <p:nvSpPr>
          <p:cNvPr id="12" name="Rectángulo 27">
            <a:extLst>
              <a:ext uri="{FF2B5EF4-FFF2-40B4-BE49-F238E27FC236}">
                <a16:creationId xmlns:a16="http://schemas.microsoft.com/office/drawing/2014/main" xmlns="" id="{C8FAF32F-F327-6443-8904-FF4FFA64013B}"/>
              </a:ext>
            </a:extLst>
          </p:cNvPr>
          <p:cNvSpPr/>
          <p:nvPr/>
        </p:nvSpPr>
        <p:spPr>
          <a:xfrm>
            <a:off x="0" y="181961"/>
            <a:ext cx="8141110" cy="521392"/>
          </a:xfrm>
          <a:prstGeom prst="rect">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2800" b="1" dirty="0">
                <a:solidFill>
                  <a:schemeClr val="bg1"/>
                </a:solidFill>
                <a:latin typeface="Times New Roman" panose="02020603050405020304" pitchFamily="18" charset="0"/>
                <a:ea typeface="Segoe UI" panose="020B0502040204020203" pitchFamily="34" charset="0"/>
                <a:cs typeface="Times New Roman" panose="02020603050405020304" pitchFamily="18" charset="0"/>
              </a:rPr>
              <a:t>ЭМАШТҮ-ний чанар </a:t>
            </a:r>
            <a:r>
              <a:rPr lang="mn-MN" sz="2800" b="1" dirty="0" smtClean="0">
                <a:solidFill>
                  <a:schemeClr val="bg1"/>
                </a:solidFill>
                <a:latin typeface="Times New Roman" panose="02020603050405020304" pitchFamily="18" charset="0"/>
                <a:ea typeface="Segoe UI" panose="020B0502040204020203" pitchFamily="34" charset="0"/>
                <a:cs typeface="Times New Roman" panose="02020603050405020304" pitchFamily="18" charset="0"/>
              </a:rPr>
              <a:t>хүртээмжийн судалгаа</a:t>
            </a:r>
            <a:endParaRPr lang="es-AR" sz="2800" b="1" dirty="0">
              <a:solidFill>
                <a:schemeClr val="bg1"/>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t="30802" b="30349"/>
          <a:stretch/>
        </p:blipFill>
        <p:spPr>
          <a:xfrm>
            <a:off x="2350855" y="4339567"/>
            <a:ext cx="7087094" cy="1395032"/>
          </a:xfrm>
          <a:prstGeom prst="rect">
            <a:avLst/>
          </a:prstGeom>
        </p:spPr>
      </p:pic>
      <p:sp>
        <p:nvSpPr>
          <p:cNvPr id="18" name="Rectangle 17"/>
          <p:cNvSpPr/>
          <p:nvPr/>
        </p:nvSpPr>
        <p:spPr>
          <a:xfrm>
            <a:off x="4439997" y="3886141"/>
            <a:ext cx="338554" cy="461665"/>
          </a:xfrm>
          <a:prstGeom prst="rect">
            <a:avLst/>
          </a:prstGeom>
        </p:spPr>
        <p:txBody>
          <a:bodyPr wrap="none">
            <a:spAutoFit/>
          </a:bodyPr>
          <a:lstStyle/>
          <a:p>
            <a:r>
              <a:rPr lang="mn-MN" sz="2400" b="1" dirty="0">
                <a:solidFill>
                  <a:schemeClr val="accent5">
                    <a:lumMod val="60000"/>
                    <a:lumOff val="40000"/>
                  </a:schemeClr>
                </a:solidFill>
                <a:latin typeface="Times New Roman" panose="02020603050405020304" pitchFamily="18" charset="0"/>
                <a:cs typeface="Times New Roman" panose="02020603050405020304" pitchFamily="18" charset="0"/>
              </a:rPr>
              <a:t>2</a:t>
            </a:r>
            <a:endParaRPr lang="en-US" sz="2400" b="1" dirty="0">
              <a:solidFill>
                <a:schemeClr val="accent5">
                  <a:lumMod val="60000"/>
                  <a:lumOff val="40000"/>
                </a:schemeClr>
              </a:solidFill>
            </a:endParaRPr>
          </a:p>
        </p:txBody>
      </p:sp>
      <p:sp>
        <p:nvSpPr>
          <p:cNvPr id="20" name="Rectangle 19"/>
          <p:cNvSpPr/>
          <p:nvPr/>
        </p:nvSpPr>
        <p:spPr>
          <a:xfrm>
            <a:off x="7028020" y="3884667"/>
            <a:ext cx="338554" cy="461665"/>
          </a:xfrm>
          <a:prstGeom prst="rect">
            <a:avLst/>
          </a:prstGeom>
        </p:spPr>
        <p:txBody>
          <a:bodyPr wrap="none">
            <a:spAutoFit/>
          </a:bodyPr>
          <a:lstStyle/>
          <a:p>
            <a:r>
              <a:rPr lang="mn-MN" sz="2400" b="1" dirty="0">
                <a:solidFill>
                  <a:schemeClr val="accent5">
                    <a:lumMod val="60000"/>
                    <a:lumOff val="40000"/>
                  </a:schemeClr>
                </a:solidFill>
                <a:latin typeface="Times New Roman" panose="02020603050405020304" pitchFamily="18" charset="0"/>
                <a:cs typeface="Times New Roman" panose="02020603050405020304" pitchFamily="18" charset="0"/>
              </a:rPr>
              <a:t>3</a:t>
            </a:r>
            <a:endParaRPr lang="en-US" sz="2400" b="1" dirty="0">
              <a:solidFill>
                <a:schemeClr val="accent5">
                  <a:lumMod val="60000"/>
                  <a:lumOff val="40000"/>
                </a:schemeClr>
              </a:solidFill>
            </a:endParaRPr>
          </a:p>
        </p:txBody>
      </p:sp>
      <p:sp>
        <p:nvSpPr>
          <p:cNvPr id="51" name="Rounded Rectangle 50"/>
          <p:cNvSpPr/>
          <p:nvPr/>
        </p:nvSpPr>
        <p:spPr>
          <a:xfrm>
            <a:off x="3616406" y="1203404"/>
            <a:ext cx="4557834" cy="387925"/>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r>
              <a:rPr lang="mn-MN" b="1" dirty="0">
                <a:latin typeface="Times New Roman" panose="02020603050405020304" pitchFamily="18" charset="0"/>
                <a:cs typeface="Times New Roman" panose="02020603050405020304" pitchFamily="18" charset="0"/>
              </a:rPr>
              <a:t>Тусламж үйлчилгээний чанар</a:t>
            </a:r>
            <a:r>
              <a:rPr lang="en-US" b="1" dirty="0">
                <a:latin typeface="Times New Roman" panose="02020603050405020304" pitchFamily="18" charset="0"/>
                <a:cs typeface="Times New Roman" panose="02020603050405020304" pitchFamily="18" charset="0"/>
              </a:rPr>
              <a:t> (</a:t>
            </a:r>
            <a:r>
              <a:rPr lang="mn-MN" b="1" dirty="0">
                <a:latin typeface="Times New Roman" panose="02020603050405020304" pitchFamily="18" charset="0"/>
                <a:cs typeface="Times New Roman" panose="02020603050405020304" pitchFamily="18" charset="0"/>
              </a:rPr>
              <a:t>3,</a:t>
            </a:r>
            <a:r>
              <a:rPr lang="en-US" b="1" dirty="0">
                <a:latin typeface="Times New Roman" panose="02020603050405020304" pitchFamily="18" charset="0"/>
                <a:cs typeface="Times New Roman" panose="02020603050405020304" pitchFamily="18" charset="0"/>
              </a:rPr>
              <a:t>16)</a:t>
            </a:r>
          </a:p>
        </p:txBody>
      </p:sp>
      <p:sp>
        <p:nvSpPr>
          <p:cNvPr id="52" name="Rounded Rectangle 51"/>
          <p:cNvSpPr/>
          <p:nvPr/>
        </p:nvSpPr>
        <p:spPr>
          <a:xfrm>
            <a:off x="3030753" y="1685332"/>
            <a:ext cx="4557834" cy="387925"/>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r>
              <a:rPr lang="mn-MN" b="1" dirty="0">
                <a:latin typeface="Times New Roman" panose="02020603050405020304" pitchFamily="18" charset="0"/>
                <a:cs typeface="Times New Roman" panose="02020603050405020304" pitchFamily="18" charset="0"/>
              </a:rPr>
              <a:t>Хүлээн зөвшөөрөгдөхүйц байдал</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2,97</a:t>
            </a:r>
            <a:r>
              <a:rPr lang="en-US" b="1" dirty="0">
                <a:latin typeface="Times New Roman" panose="02020603050405020304" pitchFamily="18" charset="0"/>
                <a:cs typeface="Times New Roman" panose="02020603050405020304" pitchFamily="18" charset="0"/>
              </a:rPr>
              <a:t>)</a:t>
            </a:r>
          </a:p>
        </p:txBody>
      </p:sp>
      <p:sp>
        <p:nvSpPr>
          <p:cNvPr id="70" name="Down Arrow 69"/>
          <p:cNvSpPr/>
          <p:nvPr/>
        </p:nvSpPr>
        <p:spPr>
          <a:xfrm>
            <a:off x="6200999" y="2524089"/>
            <a:ext cx="140924" cy="1601710"/>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71" name="Down Arrow 70"/>
          <p:cNvSpPr/>
          <p:nvPr/>
        </p:nvSpPr>
        <p:spPr>
          <a:xfrm>
            <a:off x="5942957" y="2969662"/>
            <a:ext cx="142423" cy="1024577"/>
          </a:xfrm>
          <a:prstGeom prst="down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8" name="Rounded Rectangle 67"/>
          <p:cNvSpPr/>
          <p:nvPr/>
        </p:nvSpPr>
        <p:spPr>
          <a:xfrm>
            <a:off x="3253847" y="2688044"/>
            <a:ext cx="4557834" cy="387925"/>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r>
              <a:rPr lang="mn-MN" b="1" dirty="0">
                <a:latin typeface="Times New Roman" panose="02020603050405020304" pitchFamily="18" charset="0"/>
                <a:cs typeface="Times New Roman" panose="02020603050405020304" pitchFamily="18" charset="0"/>
              </a:rPr>
              <a:t>Тэгш байдал </a:t>
            </a:r>
            <a:r>
              <a:rPr lang="en-US" b="1"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3,08)</a:t>
            </a:r>
            <a:endParaRPr lang="en-US" b="1" dirty="0">
              <a:latin typeface="Times New Roman" panose="02020603050405020304" pitchFamily="18" charset="0"/>
              <a:cs typeface="Times New Roman" panose="02020603050405020304" pitchFamily="18" charset="0"/>
            </a:endParaRPr>
          </a:p>
        </p:txBody>
      </p:sp>
      <p:sp>
        <p:nvSpPr>
          <p:cNvPr id="69" name="Rounded Rectangle 68"/>
          <p:cNvSpPr/>
          <p:nvPr/>
        </p:nvSpPr>
        <p:spPr>
          <a:xfrm>
            <a:off x="4142211" y="3195429"/>
            <a:ext cx="4557834" cy="387925"/>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mn-MN" b="1" dirty="0">
                <a:latin typeface="Times New Roman" panose="02020603050405020304" pitchFamily="18" charset="0"/>
                <a:cs typeface="Times New Roman" panose="02020603050405020304" pitchFamily="18" charset="0"/>
              </a:rPr>
              <a:t>Бэлэн байдал</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3,39</a:t>
            </a:r>
            <a:r>
              <a:rPr lang="en-US" b="1" dirty="0">
                <a:latin typeface="Times New Roman" panose="02020603050405020304" pitchFamily="18" charset="0"/>
                <a:cs typeface="Times New Roman" panose="02020603050405020304" pitchFamily="18" charset="0"/>
              </a:rPr>
              <a:t>)</a:t>
            </a:r>
          </a:p>
        </p:txBody>
      </p:sp>
      <p:sp>
        <p:nvSpPr>
          <p:cNvPr id="72" name="Down Arrow 71"/>
          <p:cNvSpPr/>
          <p:nvPr/>
        </p:nvSpPr>
        <p:spPr>
          <a:xfrm>
            <a:off x="6599318" y="3597008"/>
            <a:ext cx="124715" cy="550074"/>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67" name="Rounded Rectangle 66"/>
          <p:cNvSpPr/>
          <p:nvPr/>
        </p:nvSpPr>
        <p:spPr>
          <a:xfrm>
            <a:off x="3616406" y="2180659"/>
            <a:ext cx="4557834" cy="387925"/>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r>
              <a:rPr lang="mn-MN" b="1" dirty="0">
                <a:latin typeface="Times New Roman" panose="02020603050405020304" pitchFamily="18" charset="0"/>
                <a:cs typeface="Times New Roman" panose="02020603050405020304" pitchFamily="18" charset="0"/>
              </a:rPr>
              <a:t>Худалдан авч болохуйц байдал</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3,16</a:t>
            </a:r>
            <a:r>
              <a:rPr lang="en-US"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89650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51"/>
                                        </p:tgtEl>
                                        <p:attrNameLst>
                                          <p:attrName>style.visibility</p:attrName>
                                        </p:attrNameLst>
                                      </p:cBhvr>
                                      <p:to>
                                        <p:strVal val="visible"/>
                                      </p:to>
                                    </p:set>
                                    <p:anim calcmode="lin" valueType="num">
                                      <p:cBhvr additive="base">
                                        <p:cTn id="44" dur="500" fill="hold"/>
                                        <p:tgtEl>
                                          <p:spTgt spid="51"/>
                                        </p:tgtEl>
                                        <p:attrNameLst>
                                          <p:attrName>ppt_x</p:attrName>
                                        </p:attrNameLst>
                                      </p:cBhvr>
                                      <p:tavLst>
                                        <p:tav tm="0">
                                          <p:val>
                                            <p:strVal val="#ppt_x"/>
                                          </p:val>
                                        </p:tav>
                                        <p:tav tm="100000">
                                          <p:val>
                                            <p:strVal val="#ppt_x"/>
                                          </p:val>
                                        </p:tav>
                                      </p:tavLst>
                                    </p:anim>
                                    <p:anim calcmode="lin" valueType="num">
                                      <p:cBhvr additive="base">
                                        <p:cTn id="45" dur="500" fill="hold"/>
                                        <p:tgtEl>
                                          <p:spTgt spid="51"/>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63"/>
                                        </p:tgtEl>
                                        <p:attrNameLst>
                                          <p:attrName>style.visibility</p:attrName>
                                        </p:attrNameLst>
                                      </p:cBhvr>
                                      <p:to>
                                        <p:strVal val="visible"/>
                                      </p:to>
                                    </p:set>
                                    <p:anim calcmode="lin" valueType="num">
                                      <p:cBhvr additive="base">
                                        <p:cTn id="48" dur="500" fill="hold"/>
                                        <p:tgtEl>
                                          <p:spTgt spid="63"/>
                                        </p:tgtEl>
                                        <p:attrNameLst>
                                          <p:attrName>ppt_x</p:attrName>
                                        </p:attrNameLst>
                                      </p:cBhvr>
                                      <p:tavLst>
                                        <p:tav tm="0">
                                          <p:val>
                                            <p:strVal val="#ppt_x"/>
                                          </p:val>
                                        </p:tav>
                                        <p:tav tm="100000">
                                          <p:val>
                                            <p:strVal val="#ppt_x"/>
                                          </p:val>
                                        </p:tav>
                                      </p:tavLst>
                                    </p:anim>
                                    <p:anim calcmode="lin" valueType="num">
                                      <p:cBhvr additive="base">
                                        <p:cTn id="49"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52"/>
                                        </p:tgtEl>
                                        <p:attrNameLst>
                                          <p:attrName>style.visibility</p:attrName>
                                        </p:attrNameLst>
                                      </p:cBhvr>
                                      <p:to>
                                        <p:strVal val="visible"/>
                                      </p:to>
                                    </p:set>
                                    <p:anim calcmode="lin" valueType="num">
                                      <p:cBhvr additive="base">
                                        <p:cTn id="54" dur="500" fill="hold"/>
                                        <p:tgtEl>
                                          <p:spTgt spid="52"/>
                                        </p:tgtEl>
                                        <p:attrNameLst>
                                          <p:attrName>ppt_x</p:attrName>
                                        </p:attrNameLst>
                                      </p:cBhvr>
                                      <p:tavLst>
                                        <p:tav tm="0">
                                          <p:val>
                                            <p:strVal val="#ppt_x"/>
                                          </p:val>
                                        </p:tav>
                                        <p:tav tm="100000">
                                          <p:val>
                                            <p:strVal val="#ppt_x"/>
                                          </p:val>
                                        </p:tav>
                                      </p:tavLst>
                                    </p:anim>
                                    <p:anim calcmode="lin" valueType="num">
                                      <p:cBhvr additive="base">
                                        <p:cTn id="55" dur="500" fill="hold"/>
                                        <p:tgtEl>
                                          <p:spTgt spid="52"/>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66"/>
                                        </p:tgtEl>
                                        <p:attrNameLst>
                                          <p:attrName>style.visibility</p:attrName>
                                        </p:attrNameLst>
                                      </p:cBhvr>
                                      <p:to>
                                        <p:strVal val="visible"/>
                                      </p:to>
                                    </p:set>
                                    <p:anim calcmode="lin" valueType="num">
                                      <p:cBhvr additive="base">
                                        <p:cTn id="58" dur="500" fill="hold"/>
                                        <p:tgtEl>
                                          <p:spTgt spid="66"/>
                                        </p:tgtEl>
                                        <p:attrNameLst>
                                          <p:attrName>ppt_x</p:attrName>
                                        </p:attrNameLst>
                                      </p:cBhvr>
                                      <p:tavLst>
                                        <p:tav tm="0">
                                          <p:val>
                                            <p:strVal val="#ppt_x"/>
                                          </p:val>
                                        </p:tav>
                                        <p:tav tm="100000">
                                          <p:val>
                                            <p:strVal val="#ppt_x"/>
                                          </p:val>
                                        </p:tav>
                                      </p:tavLst>
                                    </p:anim>
                                    <p:anim calcmode="lin" valueType="num">
                                      <p:cBhvr additive="base">
                                        <p:cTn id="59"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67"/>
                                        </p:tgtEl>
                                        <p:attrNameLst>
                                          <p:attrName>style.visibility</p:attrName>
                                        </p:attrNameLst>
                                      </p:cBhvr>
                                      <p:to>
                                        <p:strVal val="visible"/>
                                      </p:to>
                                    </p:set>
                                    <p:anim calcmode="lin" valueType="num">
                                      <p:cBhvr additive="base">
                                        <p:cTn id="64" dur="500" fill="hold"/>
                                        <p:tgtEl>
                                          <p:spTgt spid="67"/>
                                        </p:tgtEl>
                                        <p:attrNameLst>
                                          <p:attrName>ppt_x</p:attrName>
                                        </p:attrNameLst>
                                      </p:cBhvr>
                                      <p:tavLst>
                                        <p:tav tm="0">
                                          <p:val>
                                            <p:strVal val="#ppt_x"/>
                                          </p:val>
                                        </p:tav>
                                        <p:tav tm="100000">
                                          <p:val>
                                            <p:strVal val="#ppt_x"/>
                                          </p:val>
                                        </p:tav>
                                      </p:tavLst>
                                    </p:anim>
                                    <p:anim calcmode="lin" valueType="num">
                                      <p:cBhvr additive="base">
                                        <p:cTn id="65" dur="500" fill="hold"/>
                                        <p:tgtEl>
                                          <p:spTgt spid="67"/>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70"/>
                                        </p:tgtEl>
                                        <p:attrNameLst>
                                          <p:attrName>style.visibility</p:attrName>
                                        </p:attrNameLst>
                                      </p:cBhvr>
                                      <p:to>
                                        <p:strVal val="visible"/>
                                      </p:to>
                                    </p:set>
                                    <p:anim calcmode="lin" valueType="num">
                                      <p:cBhvr additive="base">
                                        <p:cTn id="68" dur="500" fill="hold"/>
                                        <p:tgtEl>
                                          <p:spTgt spid="70"/>
                                        </p:tgtEl>
                                        <p:attrNameLst>
                                          <p:attrName>ppt_x</p:attrName>
                                        </p:attrNameLst>
                                      </p:cBhvr>
                                      <p:tavLst>
                                        <p:tav tm="0">
                                          <p:val>
                                            <p:strVal val="#ppt_x"/>
                                          </p:val>
                                        </p:tav>
                                        <p:tav tm="100000">
                                          <p:val>
                                            <p:strVal val="#ppt_x"/>
                                          </p:val>
                                        </p:tav>
                                      </p:tavLst>
                                    </p:anim>
                                    <p:anim calcmode="lin" valueType="num">
                                      <p:cBhvr additive="base">
                                        <p:cTn id="69"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68"/>
                                        </p:tgtEl>
                                        <p:attrNameLst>
                                          <p:attrName>style.visibility</p:attrName>
                                        </p:attrNameLst>
                                      </p:cBhvr>
                                      <p:to>
                                        <p:strVal val="visible"/>
                                      </p:to>
                                    </p:set>
                                    <p:anim calcmode="lin" valueType="num">
                                      <p:cBhvr additive="base">
                                        <p:cTn id="74" dur="500" fill="hold"/>
                                        <p:tgtEl>
                                          <p:spTgt spid="68"/>
                                        </p:tgtEl>
                                        <p:attrNameLst>
                                          <p:attrName>ppt_x</p:attrName>
                                        </p:attrNameLst>
                                      </p:cBhvr>
                                      <p:tavLst>
                                        <p:tav tm="0">
                                          <p:val>
                                            <p:strVal val="#ppt_x"/>
                                          </p:val>
                                        </p:tav>
                                        <p:tav tm="100000">
                                          <p:val>
                                            <p:strVal val="#ppt_x"/>
                                          </p:val>
                                        </p:tav>
                                      </p:tavLst>
                                    </p:anim>
                                    <p:anim calcmode="lin" valueType="num">
                                      <p:cBhvr additive="base">
                                        <p:cTn id="75" dur="500" fill="hold"/>
                                        <p:tgtEl>
                                          <p:spTgt spid="68"/>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71"/>
                                        </p:tgtEl>
                                        <p:attrNameLst>
                                          <p:attrName>style.visibility</p:attrName>
                                        </p:attrNameLst>
                                      </p:cBhvr>
                                      <p:to>
                                        <p:strVal val="visible"/>
                                      </p:to>
                                    </p:set>
                                    <p:anim calcmode="lin" valueType="num">
                                      <p:cBhvr additive="base">
                                        <p:cTn id="78" dur="500" fill="hold"/>
                                        <p:tgtEl>
                                          <p:spTgt spid="71"/>
                                        </p:tgtEl>
                                        <p:attrNameLst>
                                          <p:attrName>ppt_x</p:attrName>
                                        </p:attrNameLst>
                                      </p:cBhvr>
                                      <p:tavLst>
                                        <p:tav tm="0">
                                          <p:val>
                                            <p:strVal val="#ppt_x"/>
                                          </p:val>
                                        </p:tav>
                                        <p:tav tm="100000">
                                          <p:val>
                                            <p:strVal val="#ppt_x"/>
                                          </p:val>
                                        </p:tav>
                                      </p:tavLst>
                                    </p:anim>
                                    <p:anim calcmode="lin" valueType="num">
                                      <p:cBhvr additive="base">
                                        <p:cTn id="79"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69"/>
                                        </p:tgtEl>
                                        <p:attrNameLst>
                                          <p:attrName>style.visibility</p:attrName>
                                        </p:attrNameLst>
                                      </p:cBhvr>
                                      <p:to>
                                        <p:strVal val="visible"/>
                                      </p:to>
                                    </p:set>
                                    <p:anim calcmode="lin" valueType="num">
                                      <p:cBhvr additive="base">
                                        <p:cTn id="84" dur="500" fill="hold"/>
                                        <p:tgtEl>
                                          <p:spTgt spid="69"/>
                                        </p:tgtEl>
                                        <p:attrNameLst>
                                          <p:attrName>ppt_x</p:attrName>
                                        </p:attrNameLst>
                                      </p:cBhvr>
                                      <p:tavLst>
                                        <p:tav tm="0">
                                          <p:val>
                                            <p:strVal val="#ppt_x"/>
                                          </p:val>
                                        </p:tav>
                                        <p:tav tm="100000">
                                          <p:val>
                                            <p:strVal val="#ppt_x"/>
                                          </p:val>
                                        </p:tav>
                                      </p:tavLst>
                                    </p:anim>
                                    <p:anim calcmode="lin" valueType="num">
                                      <p:cBhvr additive="base">
                                        <p:cTn id="85" dur="500" fill="hold"/>
                                        <p:tgtEl>
                                          <p:spTgt spid="69"/>
                                        </p:tgtEl>
                                        <p:attrNameLst>
                                          <p:attrName>ppt_y</p:attrName>
                                        </p:attrNameLst>
                                      </p:cBhvr>
                                      <p:tavLst>
                                        <p:tav tm="0">
                                          <p:val>
                                            <p:strVal val="1+#ppt_h/2"/>
                                          </p:val>
                                        </p:tav>
                                        <p:tav tm="100000">
                                          <p:val>
                                            <p:strVal val="#ppt_y"/>
                                          </p:val>
                                        </p:tav>
                                      </p:tavLst>
                                    </p:anim>
                                  </p:childTnLst>
                                </p:cTn>
                              </p:par>
                              <p:par>
                                <p:cTn id="86" presetID="2" presetClass="entr" presetSubtype="4" fill="hold" grpId="0" nodeType="withEffect">
                                  <p:stCondLst>
                                    <p:cond delay="0"/>
                                  </p:stCondLst>
                                  <p:childTnLst>
                                    <p:set>
                                      <p:cBhvr>
                                        <p:cTn id="87" dur="1" fill="hold">
                                          <p:stCondLst>
                                            <p:cond delay="0"/>
                                          </p:stCondLst>
                                        </p:cTn>
                                        <p:tgtEl>
                                          <p:spTgt spid="72"/>
                                        </p:tgtEl>
                                        <p:attrNameLst>
                                          <p:attrName>style.visibility</p:attrName>
                                        </p:attrNameLst>
                                      </p:cBhvr>
                                      <p:to>
                                        <p:strVal val="visible"/>
                                      </p:to>
                                    </p:set>
                                    <p:anim calcmode="lin" valueType="num">
                                      <p:cBhvr additive="base">
                                        <p:cTn id="88" dur="500" fill="hold"/>
                                        <p:tgtEl>
                                          <p:spTgt spid="72"/>
                                        </p:tgtEl>
                                        <p:attrNameLst>
                                          <p:attrName>ppt_x</p:attrName>
                                        </p:attrNameLst>
                                      </p:cBhvr>
                                      <p:tavLst>
                                        <p:tav tm="0">
                                          <p:val>
                                            <p:strVal val="#ppt_x"/>
                                          </p:val>
                                        </p:tav>
                                        <p:tav tm="100000">
                                          <p:val>
                                            <p:strVal val="#ppt_x"/>
                                          </p:val>
                                        </p:tav>
                                      </p:tavLst>
                                    </p:anim>
                                    <p:anim calcmode="lin" valueType="num">
                                      <p:cBhvr additive="base">
                                        <p:cTn id="89"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3" grpId="0" animBg="1"/>
      <p:bldP spid="3" grpId="0" build="p"/>
      <p:bldP spid="9" grpId="0"/>
      <p:bldP spid="10" grpId="0"/>
      <p:bldP spid="11" grpId="0"/>
      <p:bldP spid="18" grpId="0"/>
      <p:bldP spid="20" grpId="0"/>
      <p:bldP spid="51" grpId="0" animBg="1"/>
      <p:bldP spid="52" grpId="0" animBg="1"/>
      <p:bldP spid="70" grpId="0" animBg="1"/>
      <p:bldP spid="71" grpId="0" animBg="1"/>
      <p:bldP spid="68" grpId="0" animBg="1"/>
      <p:bldP spid="69" grpId="0" animBg="1"/>
      <p:bldP spid="72" grpId="0" animBg="1"/>
      <p:bldP spid="6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27">
            <a:extLst>
              <a:ext uri="{FF2B5EF4-FFF2-40B4-BE49-F238E27FC236}">
                <a16:creationId xmlns:a16="http://schemas.microsoft.com/office/drawing/2014/main" xmlns="" id="{C8FAF32F-F327-6443-8904-FF4FFA64013B}"/>
              </a:ext>
            </a:extLst>
          </p:cNvPr>
          <p:cNvSpPr/>
          <p:nvPr/>
        </p:nvSpPr>
        <p:spPr>
          <a:xfrm>
            <a:off x="0" y="320889"/>
            <a:ext cx="8141110" cy="521392"/>
          </a:xfrm>
          <a:prstGeom prst="rect">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mn-MN" sz="2400" b="1" dirty="0" smtClean="0">
                <a:solidFill>
                  <a:schemeClr val="bg1"/>
                </a:solidFill>
                <a:latin typeface="Times New Roman" panose="02020603050405020304" pitchFamily="18" charset="0"/>
                <a:cs typeface="Times New Roman" panose="02020603050405020304" pitchFamily="18" charset="0"/>
              </a:rPr>
              <a:t>Эрүүл мэндийн салбар дахь иргэдийн оролцоо</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296B3E14-3B25-CB48-BAB4-A47367F2CF50}"/>
              </a:ext>
            </a:extLst>
          </p:cNvPr>
          <p:cNvSpPr txBox="1"/>
          <p:nvPr/>
        </p:nvSpPr>
        <p:spPr>
          <a:xfrm>
            <a:off x="10130642" y="6280551"/>
            <a:ext cx="2061358" cy="369332"/>
          </a:xfrm>
          <a:prstGeom prst="rect">
            <a:avLst/>
          </a:prstGeom>
          <a:solidFill>
            <a:srgbClr val="FF6600"/>
          </a:solidFill>
        </p:spPr>
        <p:txBody>
          <a:bodyPr wrap="square" rtlCol="0" anchor="ctr">
            <a:spAutoFit/>
          </a:bodyPr>
          <a:lstStyle/>
          <a:p>
            <a:pPr algn="ctr"/>
            <a:r>
              <a:rPr lang="mn-MN" altLang="ko-KR" sz="1800" b="1" dirty="0">
                <a:solidFill>
                  <a:schemeClr val="bg1"/>
                </a:solidFill>
                <a:latin typeface="Times New Roman" panose="02020603050405020304" pitchFamily="18" charset="0"/>
                <a:cs typeface="Times New Roman" panose="02020603050405020304" pitchFamily="18" charset="0"/>
              </a:rPr>
              <a:t>Модуль </a:t>
            </a:r>
            <a:r>
              <a:rPr lang="en-US" altLang="ko-KR" b="1" dirty="0">
                <a:solidFill>
                  <a:schemeClr val="bg1"/>
                </a:solidFill>
                <a:latin typeface="Times New Roman" panose="02020603050405020304" pitchFamily="18" charset="0"/>
                <a:cs typeface="Times New Roman" panose="02020603050405020304" pitchFamily="18" charset="0"/>
              </a:rPr>
              <a:t>4</a:t>
            </a:r>
            <a:endParaRPr lang="ko-KR" altLang="en-US" sz="1800" dirty="0">
              <a:solidFill>
                <a:schemeClr val="bg1"/>
              </a:solidFill>
              <a:latin typeface="Times New Roman" panose="02020603050405020304" pitchFamily="18" charset="0"/>
              <a:cs typeface="Times New Roman" panose="02020603050405020304" pitchFamily="18" charset="0"/>
            </a:endParaRPr>
          </a:p>
        </p:txBody>
      </p:sp>
      <p:graphicFrame>
        <p:nvGraphicFramePr>
          <p:cNvPr id="3" name="Diagram 2"/>
          <p:cNvGraphicFramePr/>
          <p:nvPr>
            <p:extLst>
              <p:ext uri="{D42A27DB-BD31-4B8C-83A1-F6EECF244321}">
                <p14:modId xmlns:p14="http://schemas.microsoft.com/office/powerpoint/2010/main" val="432987888"/>
              </p:ext>
            </p:extLst>
          </p:nvPr>
        </p:nvGraphicFramePr>
        <p:xfrm>
          <a:off x="2826326" y="1046550"/>
          <a:ext cx="9110749"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99726546"/>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Самбарын маркер - Арилдаг маркер"/>
          <p:cNvPicPr>
            <a:picLocks noChangeAspect="1" noChangeArrowheads="1"/>
          </p:cNvPicPr>
          <p:nvPr/>
        </p:nvPicPr>
        <p:blipFill>
          <a:blip r:embed="rId2"/>
          <a:srcRect/>
          <a:stretch>
            <a:fillRect/>
          </a:stretch>
        </p:blipFill>
        <p:spPr bwMode="auto">
          <a:xfrm>
            <a:off x="3357799" y="759501"/>
            <a:ext cx="5601187" cy="5246424"/>
          </a:xfrm>
          <a:prstGeom prst="rect">
            <a:avLst/>
          </a:prstGeom>
          <a:noFill/>
        </p:spPr>
      </p:pic>
      <p:pic>
        <p:nvPicPr>
          <p:cNvPr id="6" name="Picture 2" descr="There is No Questioning the Power of the Question - Business 2 Community"/>
          <p:cNvPicPr>
            <a:picLocks noChangeAspect="1" noChangeArrowheads="1"/>
          </p:cNvPicPr>
          <p:nvPr/>
        </p:nvPicPr>
        <p:blipFill>
          <a:blip r:embed="rId3"/>
          <a:srcRect r="18182" b="7576"/>
          <a:stretch>
            <a:fillRect/>
          </a:stretch>
        </p:blipFill>
        <p:spPr bwMode="auto">
          <a:xfrm>
            <a:off x="2043348" y="2640291"/>
            <a:ext cx="1314451" cy="1484844"/>
          </a:xfrm>
          <a:prstGeom prst="rect">
            <a:avLst/>
          </a:prstGeom>
          <a:noFill/>
        </p:spPr>
      </p:pic>
      <p:sp>
        <p:nvSpPr>
          <p:cNvPr id="5" name="TextBox 4">
            <a:extLst>
              <a:ext uri="{FF2B5EF4-FFF2-40B4-BE49-F238E27FC236}">
                <a16:creationId xmlns="" xmlns:a16="http://schemas.microsoft.com/office/drawing/2014/main" id="{296B3E14-3B25-CB48-BAB4-A47367F2CF50}"/>
              </a:ext>
            </a:extLst>
          </p:cNvPr>
          <p:cNvSpPr txBox="1"/>
          <p:nvPr/>
        </p:nvSpPr>
        <p:spPr>
          <a:xfrm>
            <a:off x="10130642" y="5821079"/>
            <a:ext cx="2061358" cy="369332"/>
          </a:xfrm>
          <a:prstGeom prst="rect">
            <a:avLst/>
          </a:prstGeom>
          <a:solidFill>
            <a:srgbClr val="FF6600"/>
          </a:solidFill>
        </p:spPr>
        <p:txBody>
          <a:bodyPr wrap="square" rtlCol="0" anchor="ctr">
            <a:spAutoFit/>
          </a:bodyPr>
          <a:lstStyle/>
          <a:p>
            <a:pPr algn="ctr"/>
            <a:r>
              <a:rPr lang="mn-MN" altLang="ko-KR" sz="1800" b="1" dirty="0">
                <a:solidFill>
                  <a:schemeClr val="bg1"/>
                </a:solidFill>
                <a:latin typeface="Times New Roman" panose="02020603050405020304" pitchFamily="18" charset="0"/>
                <a:cs typeface="Times New Roman" panose="02020603050405020304" pitchFamily="18" charset="0"/>
              </a:rPr>
              <a:t>Модуль </a:t>
            </a:r>
            <a:r>
              <a:rPr lang="en-US" altLang="ko-KR" b="1" dirty="0">
                <a:solidFill>
                  <a:schemeClr val="bg1"/>
                </a:solidFill>
                <a:latin typeface="Times New Roman" panose="02020603050405020304" pitchFamily="18" charset="0"/>
                <a:cs typeface="Times New Roman" panose="02020603050405020304" pitchFamily="18" charset="0"/>
              </a:rPr>
              <a:t>4</a:t>
            </a:r>
            <a:endParaRPr lang="ko-KR" altLang="en-US" sz="1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2963495"/>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a:extLst>
              <a:ext uri="{FF2B5EF4-FFF2-40B4-BE49-F238E27FC236}">
                <a16:creationId xmlns:a16="http://schemas.microsoft.com/office/drawing/2014/main" xmlns="" id="{296B3E14-3B25-CB48-BAB4-A47367F2CF50}"/>
              </a:ext>
            </a:extLst>
          </p:cNvPr>
          <p:cNvSpPr txBox="1"/>
          <p:nvPr/>
        </p:nvSpPr>
        <p:spPr>
          <a:xfrm>
            <a:off x="10130642" y="5679481"/>
            <a:ext cx="1266274" cy="369332"/>
          </a:xfrm>
          <a:prstGeom prst="rect">
            <a:avLst/>
          </a:prstGeom>
          <a:noFill/>
        </p:spPr>
        <p:txBody>
          <a:bodyPr wrap="square" rtlCol="0" anchor="ctr">
            <a:spAutoFit/>
          </a:bodyPr>
          <a:lstStyle/>
          <a:p>
            <a:pPr algn="r"/>
            <a:r>
              <a:rPr lang="es-AR" altLang="ko-KR" sz="1800" b="1" dirty="0">
                <a:solidFill>
                  <a:schemeClr val="bg1"/>
                </a:solidFill>
                <a:latin typeface="Times New Roman" panose="02020603050405020304" pitchFamily="18" charset="0"/>
                <a:cs typeface="Times New Roman" panose="02020603050405020304" pitchFamily="18" charset="0"/>
              </a:rPr>
              <a:t>Module 4</a:t>
            </a:r>
            <a:endParaRPr lang="ko-KR" altLang="en-US" sz="1800" dirty="0">
              <a:solidFill>
                <a:schemeClr val="bg1"/>
              </a:solidFill>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30678495"/>
              </p:ext>
            </p:extLst>
          </p:nvPr>
        </p:nvGraphicFramePr>
        <p:xfrm>
          <a:off x="430534" y="1168797"/>
          <a:ext cx="11267480" cy="5495950"/>
        </p:xfrm>
        <a:graphic>
          <a:graphicData uri="http://schemas.openxmlformats.org/drawingml/2006/table">
            <a:tbl>
              <a:tblPr>
                <a:tableStyleId>{8A107856-5554-42FB-B03E-39F5DBC370BA}</a:tableStyleId>
              </a:tblPr>
              <a:tblGrid>
                <a:gridCol w="774859">
                  <a:extLst>
                    <a:ext uri="{9D8B030D-6E8A-4147-A177-3AD203B41FA5}">
                      <a16:colId xmlns:a16="http://schemas.microsoft.com/office/drawing/2014/main" xmlns="" val="20000"/>
                    </a:ext>
                  </a:extLst>
                </a:gridCol>
                <a:gridCol w="7296357">
                  <a:extLst>
                    <a:ext uri="{9D8B030D-6E8A-4147-A177-3AD203B41FA5}">
                      <a16:colId xmlns:a16="http://schemas.microsoft.com/office/drawing/2014/main" xmlns="" val="20002"/>
                    </a:ext>
                  </a:extLst>
                </a:gridCol>
                <a:gridCol w="3196264">
                  <a:extLst>
                    <a:ext uri="{9D8B030D-6E8A-4147-A177-3AD203B41FA5}">
                      <a16:colId xmlns:a16="http://schemas.microsoft.com/office/drawing/2014/main" xmlns="" val="20003"/>
                    </a:ext>
                  </a:extLst>
                </a:gridCol>
              </a:tblGrid>
              <a:tr h="469718">
                <a:tc>
                  <a:txBody>
                    <a:bodyPr/>
                    <a:lstStyle/>
                    <a:p>
                      <a:pPr marL="0" marR="0" algn="just">
                        <a:lnSpc>
                          <a:spcPct val="107000"/>
                        </a:lnSpc>
                        <a:spcBef>
                          <a:spcPts val="0"/>
                        </a:spcBef>
                        <a:spcAft>
                          <a:spcPts val="0"/>
                        </a:spcAft>
                      </a:pPr>
                      <a:r>
                        <a:rPr lang="mn-MN" sz="1600" dirty="0">
                          <a:latin typeface="Times New Roman" panose="02020603050405020304" pitchFamily="18" charset="0"/>
                          <a:cs typeface="Times New Roman" panose="02020603050405020304" pitchFamily="18" charset="0"/>
                        </a:rPr>
                        <a:t>№</a:t>
                      </a:r>
                      <a:endParaRPr lang="en-US" sz="1600" b="1" dirty="0">
                        <a:solidFill>
                          <a:schemeClr val="tx1"/>
                        </a:solidFill>
                        <a:latin typeface="Times New Roman" panose="02020603050405020304" pitchFamily="18" charset="0"/>
                        <a:ea typeface="Times New Roman"/>
                        <a:cs typeface="Times New Roman" panose="02020603050405020304" pitchFamily="18" charset="0"/>
                      </a:endParaRPr>
                    </a:p>
                  </a:txBody>
                  <a:tcPr marL="41886" marR="41886" marT="0" marB="0">
                    <a:solidFill>
                      <a:srgbClr val="FF6600"/>
                    </a:solidFill>
                  </a:tcPr>
                </a:tc>
                <a:tc>
                  <a:txBody>
                    <a:bodyPr/>
                    <a:lstStyle/>
                    <a:p>
                      <a:pPr marL="0" marR="0" algn="just">
                        <a:lnSpc>
                          <a:spcPct val="107000"/>
                        </a:lnSpc>
                        <a:spcBef>
                          <a:spcPts val="0"/>
                        </a:spcBef>
                        <a:spcAft>
                          <a:spcPts val="0"/>
                        </a:spcAft>
                      </a:pPr>
                      <a:r>
                        <a:rPr lang="mn-MN" sz="1600" dirty="0">
                          <a:latin typeface="Times New Roman" panose="02020603050405020304" pitchFamily="18" charset="0"/>
                          <a:cs typeface="Times New Roman" panose="02020603050405020304" pitchFamily="18" charset="0"/>
                        </a:rPr>
                        <a:t>Тогтоосон стандарт</a:t>
                      </a:r>
                      <a:endParaRPr lang="en-US" sz="1600" b="1" dirty="0">
                        <a:solidFill>
                          <a:schemeClr val="tx1"/>
                        </a:solidFill>
                        <a:latin typeface="Times New Roman" panose="02020603050405020304" pitchFamily="18" charset="0"/>
                        <a:ea typeface="Times New Roman"/>
                        <a:cs typeface="Times New Roman" panose="02020603050405020304" pitchFamily="18" charset="0"/>
                      </a:endParaRPr>
                    </a:p>
                  </a:txBody>
                  <a:tcPr marL="41886" marR="41886" marT="0" marB="0">
                    <a:solidFill>
                      <a:srgbClr val="FF6600"/>
                    </a:solidFill>
                  </a:tcPr>
                </a:tc>
                <a:tc>
                  <a:txBody>
                    <a:bodyPr/>
                    <a:lstStyle/>
                    <a:p>
                      <a:pPr marL="0" marR="0" algn="just">
                        <a:lnSpc>
                          <a:spcPct val="107000"/>
                        </a:lnSpc>
                        <a:spcBef>
                          <a:spcPts val="0"/>
                        </a:spcBef>
                        <a:spcAft>
                          <a:spcPts val="0"/>
                        </a:spcAft>
                      </a:pPr>
                      <a:r>
                        <a:rPr lang="mn-MN" sz="1600" dirty="0">
                          <a:latin typeface="Times New Roman" panose="02020603050405020304" pitchFamily="18" charset="0"/>
                          <a:cs typeface="Times New Roman" panose="02020603050405020304" pitchFamily="18" charset="0"/>
                        </a:rPr>
                        <a:t>Бодит байдал </a:t>
                      </a:r>
                      <a:endParaRPr lang="en-US" sz="1600" b="1" dirty="0">
                        <a:solidFill>
                          <a:schemeClr val="tx1"/>
                        </a:solidFill>
                        <a:latin typeface="Times New Roman" panose="02020603050405020304" pitchFamily="18" charset="0"/>
                        <a:ea typeface="Times New Roman"/>
                        <a:cs typeface="Times New Roman" panose="02020603050405020304" pitchFamily="18" charset="0"/>
                      </a:endParaRPr>
                    </a:p>
                  </a:txBody>
                  <a:tcPr marL="41886" marR="41886" marT="0" marB="0">
                    <a:solidFill>
                      <a:srgbClr val="FF6600"/>
                    </a:solidFill>
                  </a:tcPr>
                </a:tc>
                <a:extLst>
                  <a:ext uri="{0D108BD9-81ED-4DB2-BD59-A6C34878D82A}">
                    <a16:rowId xmlns:a16="http://schemas.microsoft.com/office/drawing/2014/main" xmlns="" val="10000"/>
                  </a:ext>
                </a:extLst>
              </a:tr>
              <a:tr h="582015">
                <a:tc>
                  <a:txBody>
                    <a:bodyPr/>
                    <a:lstStyle/>
                    <a:p>
                      <a:pPr marL="0" marR="0" algn="just">
                        <a:lnSpc>
                          <a:spcPct val="107000"/>
                        </a:lnSpc>
                        <a:spcBef>
                          <a:spcPts val="0"/>
                        </a:spcBef>
                        <a:spcAft>
                          <a:spcPts val="0"/>
                        </a:spcAft>
                      </a:pPr>
                      <a:r>
                        <a:rPr lang="mn-MN" sz="1400" dirty="0">
                          <a:latin typeface="Times New Roman" panose="02020603050405020304" pitchFamily="18" charset="0"/>
                          <a:cs typeface="Times New Roman" panose="02020603050405020304" pitchFamily="18" charset="0"/>
                        </a:rPr>
                        <a:t>1</a:t>
                      </a:r>
                      <a:endParaRPr lang="en-US" sz="1400" b="1" dirty="0">
                        <a:solidFill>
                          <a:schemeClr val="tx1"/>
                        </a:solidFill>
                        <a:latin typeface="Times New Roman" panose="02020603050405020304" pitchFamily="18" charset="0"/>
                        <a:ea typeface="Times New Roman"/>
                        <a:cs typeface="Times New Roman" panose="02020603050405020304" pitchFamily="18" charset="0"/>
                      </a:endParaRPr>
                    </a:p>
                  </a:txBody>
                  <a:tcPr marL="41886" marR="41886" marT="0" marB="0"/>
                </a:tc>
                <a:tc>
                  <a:txBody>
                    <a:bodyPr/>
                    <a:lstStyle/>
                    <a:p>
                      <a:pPr marL="342900" indent="-342900" algn="just"/>
                      <a:r>
                        <a:rPr lang="mn-MN" dirty="0" smtClean="0">
                          <a:latin typeface="Times New Roman" panose="02020603050405020304" pitchFamily="18" charset="0"/>
                          <a:cs typeface="Times New Roman" panose="02020603050405020304" pitchFamily="18" charset="0"/>
                        </a:rPr>
                        <a:t>Нэг өрхийн эмч, нэг сувилагчид 1800-2000 үйлчлүүлэгч ноогдохоор</a:t>
                      </a:r>
                      <a:r>
                        <a:rPr lang="en-US" baseline="0" dirty="0" smtClean="0">
                          <a:latin typeface="Times New Roman" panose="02020603050405020304" pitchFamily="18" charset="0"/>
                          <a:cs typeface="Times New Roman" panose="02020603050405020304" pitchFamily="18" charset="0"/>
                        </a:rPr>
                        <a:t> </a:t>
                      </a:r>
                      <a:r>
                        <a:rPr lang="mn-MN" dirty="0" smtClean="0">
                          <a:latin typeface="Times New Roman" panose="02020603050405020304" pitchFamily="18" charset="0"/>
                          <a:cs typeface="Times New Roman" panose="02020603050405020304" pitchFamily="18" charset="0"/>
                        </a:rPr>
                        <a:t>зохицуулна. </a:t>
                      </a:r>
                      <a:endParaRPr lang="en-US" dirty="0" smtClean="0">
                        <a:latin typeface="Times New Roman" panose="02020603050405020304" pitchFamily="18" charset="0"/>
                        <a:cs typeface="Times New Roman" panose="02020603050405020304" pitchFamily="18" charset="0"/>
                      </a:endParaRPr>
                    </a:p>
                  </a:txBody>
                  <a:tcPr marL="41886" marR="41886" marT="0" marB="0"/>
                </a:tc>
                <a:tc>
                  <a:txBody>
                    <a:bodyPr/>
                    <a:lstStyle/>
                    <a:p>
                      <a:endParaRPr lang="en-US" dirty="0">
                        <a:latin typeface="Times New Roman" panose="02020603050405020304" pitchFamily="18" charset="0"/>
                        <a:cs typeface="Times New Roman" panose="02020603050405020304" pitchFamily="18" charset="0"/>
                      </a:endParaRPr>
                    </a:p>
                  </a:txBody>
                  <a:tcPr marL="41886" marR="41886" marT="0" marB="0"/>
                </a:tc>
                <a:extLst>
                  <a:ext uri="{0D108BD9-81ED-4DB2-BD59-A6C34878D82A}">
                    <a16:rowId xmlns:a16="http://schemas.microsoft.com/office/drawing/2014/main" xmlns="" val="10001"/>
                  </a:ext>
                </a:extLst>
              </a:tr>
              <a:tr h="582015">
                <a:tc>
                  <a:txBody>
                    <a:bodyPr/>
                    <a:lstStyle/>
                    <a:p>
                      <a:pPr marL="0" marR="0">
                        <a:lnSpc>
                          <a:spcPct val="107000"/>
                        </a:lnSpc>
                        <a:spcBef>
                          <a:spcPts val="0"/>
                        </a:spcBef>
                        <a:spcAft>
                          <a:spcPts val="0"/>
                        </a:spcAft>
                      </a:pPr>
                      <a:r>
                        <a:rPr lang="en-US" sz="1400" dirty="0">
                          <a:latin typeface="Times New Roman" panose="02020603050405020304" pitchFamily="18" charset="0"/>
                          <a:cs typeface="Times New Roman" panose="02020603050405020304" pitchFamily="18" charset="0"/>
                        </a:rPr>
                        <a:t>2 </a:t>
                      </a:r>
                      <a:endParaRPr lang="en-US" sz="1400" b="1" dirty="0">
                        <a:solidFill>
                          <a:schemeClr val="tx1"/>
                        </a:solidFill>
                        <a:latin typeface="Times New Roman" panose="02020603050405020304" pitchFamily="18" charset="0"/>
                        <a:ea typeface="Calibri"/>
                        <a:cs typeface="Times New Roman" panose="02020603050405020304" pitchFamily="18" charset="0"/>
                      </a:endParaRPr>
                    </a:p>
                  </a:txBody>
                  <a:tcPr marL="41886" marR="41886" marT="0" marB="0"/>
                </a:tc>
                <a:tc>
                  <a:txBody>
                    <a:bodyPr/>
                    <a:lstStyle/>
                    <a:p>
                      <a:pPr marL="342900" indent="-342900" algn="just"/>
                      <a:r>
                        <a:rPr lang="mn-MN" dirty="0" smtClean="0">
                          <a:latin typeface="Times New Roman" panose="02020603050405020304" pitchFamily="18" charset="0"/>
                          <a:cs typeface="Times New Roman" panose="02020603050405020304" pitchFamily="18" charset="0"/>
                        </a:rPr>
                        <a:t>Хүн амын өвчлөлийн судалгааг жил бүр гарган, үнэлгээ дүгнэлт хийн иргэдэд танилцуулсан байна. </a:t>
                      </a:r>
                    </a:p>
                  </a:txBody>
                  <a:tcPr marL="41886" marR="41886" marT="0" marB="0"/>
                </a:tc>
                <a:tc>
                  <a:txBody>
                    <a:bodyPr/>
                    <a:lstStyle/>
                    <a:p>
                      <a:endParaRPr lang="en-US" dirty="0">
                        <a:latin typeface="Times New Roman" panose="02020603050405020304" pitchFamily="18" charset="0"/>
                        <a:cs typeface="Times New Roman" panose="02020603050405020304" pitchFamily="18" charset="0"/>
                      </a:endParaRPr>
                    </a:p>
                  </a:txBody>
                  <a:tcPr marL="41886" marR="41886" marT="0" marB="0"/>
                </a:tc>
                <a:extLst>
                  <a:ext uri="{0D108BD9-81ED-4DB2-BD59-A6C34878D82A}">
                    <a16:rowId xmlns:a16="http://schemas.microsoft.com/office/drawing/2014/main" xmlns="" val="10002"/>
                  </a:ext>
                </a:extLst>
              </a:tr>
              <a:tr h="597152">
                <a:tc>
                  <a:txBody>
                    <a:bodyPr/>
                    <a:lstStyle/>
                    <a:p>
                      <a:pPr marL="0" marR="0">
                        <a:lnSpc>
                          <a:spcPct val="107000"/>
                        </a:lnSpc>
                        <a:spcBef>
                          <a:spcPts val="0"/>
                        </a:spcBef>
                        <a:spcAft>
                          <a:spcPts val="0"/>
                        </a:spcAft>
                      </a:pPr>
                      <a:r>
                        <a:rPr lang="en-US" sz="1400" dirty="0" smtClean="0">
                          <a:latin typeface="Times New Roman" panose="02020603050405020304" pitchFamily="18" charset="0"/>
                          <a:cs typeface="Times New Roman" panose="02020603050405020304" pitchFamily="18" charset="0"/>
                        </a:rPr>
                        <a:t>3</a:t>
                      </a:r>
                      <a:endParaRPr lang="en-US" sz="1400" b="1" dirty="0">
                        <a:solidFill>
                          <a:schemeClr val="tx1"/>
                        </a:solidFill>
                        <a:latin typeface="Times New Roman" panose="02020603050405020304" pitchFamily="18" charset="0"/>
                        <a:ea typeface="Calibri"/>
                        <a:cs typeface="Times New Roman" panose="02020603050405020304" pitchFamily="18" charset="0"/>
                      </a:endParaRPr>
                    </a:p>
                  </a:txBody>
                  <a:tcPr marL="41886" marR="41886" marT="0" marB="0"/>
                </a:tc>
                <a:tc>
                  <a:txBody>
                    <a:bodyPr/>
                    <a:lstStyle/>
                    <a:p>
                      <a:pPr marL="342900" indent="-342900" algn="just"/>
                      <a:r>
                        <a:rPr lang="mn-MN" dirty="0" smtClean="0">
                          <a:latin typeface="Times New Roman" panose="02020603050405020304" pitchFamily="18" charset="0"/>
                          <a:cs typeface="Times New Roman" panose="02020603050405020304" pitchFamily="18" charset="0"/>
                        </a:rPr>
                        <a:t>Тусламж үйлчилгээнд мэдээллийн самбар, утас, интернэт, гэрийн дуудлага, эргэлт зэрэг боломжит бүх хэлбэрийг ашиглана.</a:t>
                      </a:r>
                    </a:p>
                  </a:txBody>
                  <a:tcPr marL="41886" marR="41886" marT="0" marB="0"/>
                </a:tc>
                <a:tc>
                  <a:txBody>
                    <a:bodyPr/>
                    <a:lstStyle/>
                    <a:p>
                      <a:endParaRPr lang="en-US" dirty="0">
                        <a:latin typeface="Times New Roman" panose="02020603050405020304" pitchFamily="18" charset="0"/>
                        <a:cs typeface="Times New Roman" panose="02020603050405020304" pitchFamily="18" charset="0"/>
                      </a:endParaRPr>
                    </a:p>
                  </a:txBody>
                  <a:tcPr marL="41886" marR="41886" marT="0" marB="0"/>
                </a:tc>
              </a:tr>
              <a:tr h="1236582">
                <a:tc>
                  <a:txBody>
                    <a:bodyPr/>
                    <a:lstStyle/>
                    <a:p>
                      <a:pPr marL="0" marR="0">
                        <a:lnSpc>
                          <a:spcPct val="107000"/>
                        </a:lnSpc>
                        <a:spcBef>
                          <a:spcPts val="0"/>
                        </a:spcBef>
                        <a:spcAft>
                          <a:spcPts val="0"/>
                        </a:spcAft>
                      </a:pPr>
                      <a:r>
                        <a:rPr lang="en-US" sz="1400" dirty="0" smtClean="0">
                          <a:latin typeface="Times New Roman" panose="02020603050405020304" pitchFamily="18" charset="0"/>
                          <a:cs typeface="Times New Roman" panose="02020603050405020304" pitchFamily="18" charset="0"/>
                        </a:rPr>
                        <a:t>4</a:t>
                      </a:r>
                      <a:endParaRPr lang="en-US" sz="1400" b="1" dirty="0">
                        <a:solidFill>
                          <a:schemeClr val="tx1"/>
                        </a:solidFill>
                        <a:latin typeface="Times New Roman" panose="02020603050405020304" pitchFamily="18" charset="0"/>
                        <a:ea typeface="Calibri"/>
                        <a:cs typeface="Times New Roman" panose="02020603050405020304" pitchFamily="18" charset="0"/>
                      </a:endParaRPr>
                    </a:p>
                  </a:txBody>
                  <a:tcPr marL="41886" marR="41886"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n-MN" dirty="0" smtClean="0">
                          <a:latin typeface="Times New Roman" panose="02020603050405020304" pitchFamily="18" charset="0"/>
                          <a:cs typeface="Times New Roman" panose="02020603050405020304" pitchFamily="18" charset="0"/>
                        </a:rPr>
                        <a:t>Орон нутгийн засаг захиргаа, төрийн болон төрийн бус байгууллага, олон нийт, иргэний нийгмийн байгууллагуудтай хамтран нийгмийн эрүүл мэндийн арга хэмжээг зохион байгуулах буюу тэдгээрийн татан оролцуулдаг байна.</a:t>
                      </a:r>
                    </a:p>
                  </a:txBody>
                  <a:tcPr marL="41886" marR="41886" marT="0" marB="0"/>
                </a:tc>
                <a:tc>
                  <a:txBody>
                    <a:bodyPr/>
                    <a:lstStyle/>
                    <a:p>
                      <a:endParaRPr lang="en-US" dirty="0">
                        <a:latin typeface="Times New Roman" panose="02020603050405020304" pitchFamily="18" charset="0"/>
                        <a:cs typeface="Times New Roman" panose="02020603050405020304" pitchFamily="18" charset="0"/>
                      </a:endParaRPr>
                    </a:p>
                  </a:txBody>
                  <a:tcPr marL="41886" marR="41886" marT="0" marB="0"/>
                </a:tc>
              </a:tr>
              <a:tr h="582015">
                <a:tc>
                  <a:txBody>
                    <a:bodyPr/>
                    <a:lstStyle/>
                    <a:p>
                      <a:pPr marL="0" marR="0">
                        <a:lnSpc>
                          <a:spcPct val="107000"/>
                        </a:lnSpc>
                        <a:spcBef>
                          <a:spcPts val="0"/>
                        </a:spcBef>
                        <a:spcAft>
                          <a:spcPts val="0"/>
                        </a:spcAft>
                      </a:pPr>
                      <a:r>
                        <a:rPr lang="en-US" sz="1400" dirty="0" smtClean="0">
                          <a:latin typeface="Times New Roman" panose="02020603050405020304" pitchFamily="18" charset="0"/>
                          <a:cs typeface="Times New Roman" panose="02020603050405020304" pitchFamily="18" charset="0"/>
                        </a:rPr>
                        <a:t>5</a:t>
                      </a:r>
                      <a:endParaRPr lang="en-US" sz="1400" b="1" dirty="0">
                        <a:solidFill>
                          <a:schemeClr val="tx1"/>
                        </a:solidFill>
                        <a:latin typeface="Times New Roman" panose="02020603050405020304" pitchFamily="18" charset="0"/>
                        <a:ea typeface="Calibri"/>
                        <a:cs typeface="Times New Roman" panose="02020603050405020304" pitchFamily="18" charset="0"/>
                      </a:endParaRPr>
                    </a:p>
                  </a:txBody>
                  <a:tcPr marL="41886" marR="41886"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n-MN" dirty="0" smtClean="0">
                          <a:latin typeface="Times New Roman" panose="02020603050405020304" pitchFamily="18" charset="0"/>
                          <a:cs typeface="Times New Roman" panose="02020603050405020304" pitchFamily="18" charset="0"/>
                        </a:rPr>
                        <a:t>Иргэн өрхийн эмчээ сонгох эрхийг бүрдүүлж ажиллах</a:t>
                      </a:r>
                    </a:p>
                    <a:p>
                      <a:endParaRPr lang="en-US" dirty="0">
                        <a:latin typeface="Times New Roman" panose="02020603050405020304" pitchFamily="18" charset="0"/>
                        <a:cs typeface="Times New Roman" panose="02020603050405020304" pitchFamily="18" charset="0"/>
                      </a:endParaRPr>
                    </a:p>
                  </a:txBody>
                  <a:tcPr marL="41886" marR="41886" marT="0" marB="0"/>
                </a:tc>
                <a:tc>
                  <a:txBody>
                    <a:bodyPr/>
                    <a:lstStyle/>
                    <a:p>
                      <a:endParaRPr lang="en-US" dirty="0">
                        <a:latin typeface="Times New Roman" panose="02020603050405020304" pitchFamily="18" charset="0"/>
                        <a:cs typeface="Times New Roman" panose="02020603050405020304" pitchFamily="18" charset="0"/>
                      </a:endParaRPr>
                    </a:p>
                  </a:txBody>
                  <a:tcPr marL="41886" marR="41886" marT="0" marB="0"/>
                </a:tc>
              </a:tr>
              <a:tr h="523760">
                <a:tc>
                  <a:txBody>
                    <a:bodyPr/>
                    <a:lstStyle/>
                    <a:p>
                      <a:pPr marL="0" marR="0">
                        <a:lnSpc>
                          <a:spcPct val="107000"/>
                        </a:lnSpc>
                        <a:spcBef>
                          <a:spcPts val="0"/>
                        </a:spcBef>
                        <a:spcAft>
                          <a:spcPts val="0"/>
                        </a:spcAft>
                      </a:pPr>
                      <a:r>
                        <a:rPr lang="en-US" sz="1400" dirty="0" smtClean="0">
                          <a:latin typeface="Times New Roman" panose="02020603050405020304" pitchFamily="18" charset="0"/>
                          <a:cs typeface="Times New Roman" panose="02020603050405020304" pitchFamily="18" charset="0"/>
                        </a:rPr>
                        <a:t>6</a:t>
                      </a:r>
                      <a:endParaRPr lang="en-US" sz="1400" b="1" dirty="0">
                        <a:solidFill>
                          <a:schemeClr val="tx1"/>
                        </a:solidFill>
                        <a:latin typeface="Times New Roman" panose="02020603050405020304" pitchFamily="18" charset="0"/>
                        <a:ea typeface="Calibri"/>
                        <a:cs typeface="Times New Roman" panose="02020603050405020304" pitchFamily="18" charset="0"/>
                      </a:endParaRPr>
                    </a:p>
                  </a:txBody>
                  <a:tcPr marL="41886" marR="41886" marT="0" marB="0"/>
                </a:tc>
                <a:tc>
                  <a:txBody>
                    <a:bodyPr/>
                    <a:lstStyle/>
                    <a:p>
                      <a:r>
                        <a:rPr lang="mn-MN" dirty="0" smtClean="0">
                          <a:latin typeface="Times New Roman" panose="02020603050405020304" pitchFamily="18" charset="0"/>
                          <a:cs typeface="Times New Roman" panose="02020603050405020304" pitchFamily="18" charset="0"/>
                        </a:rPr>
                        <a:t>Тухайн төвийн үзүүлэх тусламж үйлчилгээний талаархи мэдээлэл ил тод байна.</a:t>
                      </a:r>
                      <a:endParaRPr lang="en-US" dirty="0">
                        <a:latin typeface="Times New Roman" panose="02020603050405020304" pitchFamily="18" charset="0"/>
                        <a:cs typeface="Times New Roman" panose="02020603050405020304" pitchFamily="18" charset="0"/>
                      </a:endParaRPr>
                    </a:p>
                  </a:txBody>
                  <a:tcPr marL="41886" marR="41886" marT="0" marB="0"/>
                </a:tc>
                <a:tc>
                  <a:txBody>
                    <a:bodyPr/>
                    <a:lstStyle/>
                    <a:p>
                      <a:endParaRPr lang="en-US" dirty="0">
                        <a:latin typeface="Times New Roman" panose="02020603050405020304" pitchFamily="18" charset="0"/>
                        <a:cs typeface="Times New Roman" panose="02020603050405020304" pitchFamily="18" charset="0"/>
                      </a:endParaRPr>
                    </a:p>
                  </a:txBody>
                  <a:tcPr marL="41886" marR="41886" marT="0" marB="0"/>
                </a:tc>
              </a:tr>
              <a:tr h="349173">
                <a:tc>
                  <a:txBody>
                    <a:bodyPr/>
                    <a:lstStyle/>
                    <a:p>
                      <a:pPr marL="0" marR="0">
                        <a:lnSpc>
                          <a:spcPct val="107000"/>
                        </a:lnSpc>
                        <a:spcBef>
                          <a:spcPts val="0"/>
                        </a:spcBef>
                        <a:spcAft>
                          <a:spcPts val="0"/>
                        </a:spcAft>
                      </a:pPr>
                      <a:r>
                        <a:rPr lang="en-US" sz="1400" dirty="0" smtClean="0">
                          <a:latin typeface="Times New Roman" panose="02020603050405020304" pitchFamily="18" charset="0"/>
                          <a:cs typeface="Times New Roman" panose="02020603050405020304" pitchFamily="18" charset="0"/>
                        </a:rPr>
                        <a:t>7</a:t>
                      </a:r>
                      <a:endParaRPr lang="en-US" sz="1400" b="1" dirty="0">
                        <a:solidFill>
                          <a:schemeClr val="tx1"/>
                        </a:solidFill>
                        <a:latin typeface="Times New Roman" panose="02020603050405020304" pitchFamily="18" charset="0"/>
                        <a:ea typeface="Calibri"/>
                        <a:cs typeface="Times New Roman" panose="02020603050405020304" pitchFamily="18" charset="0"/>
                      </a:endParaRPr>
                    </a:p>
                  </a:txBody>
                  <a:tcPr marL="41886" marR="41886" marT="0" marB="0"/>
                </a:tc>
                <a:tc>
                  <a:txBody>
                    <a:bodyPr/>
                    <a:lstStyle/>
                    <a:p>
                      <a:r>
                        <a:rPr lang="mn-MN" dirty="0" smtClean="0">
                          <a:latin typeface="Times New Roman" panose="02020603050405020304" pitchFamily="18" charset="0"/>
                          <a:cs typeface="Times New Roman" panose="02020603050405020304" pitchFamily="18" charset="0"/>
                        </a:rPr>
                        <a:t>Тусламж</a:t>
                      </a:r>
                      <a:r>
                        <a:rPr lang="mn-MN" baseline="0" dirty="0" smtClean="0">
                          <a:latin typeface="Times New Roman" panose="02020603050405020304" pitchFamily="18" charset="0"/>
                          <a:cs typeface="Times New Roman" panose="02020603050405020304" pitchFamily="18" charset="0"/>
                        </a:rPr>
                        <a:t> үйлчилгээний цагийг нарийн гаргаж мөрдөж ажиллана.</a:t>
                      </a:r>
                      <a:endParaRPr lang="en-US" dirty="0">
                        <a:latin typeface="Times New Roman" panose="02020603050405020304" pitchFamily="18" charset="0"/>
                        <a:cs typeface="Times New Roman" panose="02020603050405020304" pitchFamily="18" charset="0"/>
                      </a:endParaRPr>
                    </a:p>
                  </a:txBody>
                  <a:tcPr marL="41886" marR="41886" marT="0" marB="0"/>
                </a:tc>
                <a:tc>
                  <a:txBody>
                    <a:bodyPr/>
                    <a:lstStyle/>
                    <a:p>
                      <a:endParaRPr lang="en-US" dirty="0">
                        <a:latin typeface="Times New Roman" panose="02020603050405020304" pitchFamily="18" charset="0"/>
                        <a:cs typeface="Times New Roman" panose="02020603050405020304" pitchFamily="18" charset="0"/>
                      </a:endParaRPr>
                    </a:p>
                  </a:txBody>
                  <a:tcPr marL="41886" marR="41886" marT="0" marB="0"/>
                </a:tc>
              </a:tr>
              <a:tr h="523760">
                <a:tc>
                  <a:txBody>
                    <a:bodyPr/>
                    <a:lstStyle/>
                    <a:p>
                      <a:pPr marL="0" marR="0">
                        <a:lnSpc>
                          <a:spcPct val="107000"/>
                        </a:lnSpc>
                        <a:spcBef>
                          <a:spcPts val="0"/>
                        </a:spcBef>
                        <a:spcAft>
                          <a:spcPts val="0"/>
                        </a:spcAft>
                      </a:pPr>
                      <a:r>
                        <a:rPr lang="en-US" sz="1400" dirty="0" smtClean="0">
                          <a:latin typeface="Times New Roman" panose="02020603050405020304" pitchFamily="18" charset="0"/>
                          <a:cs typeface="Times New Roman" panose="02020603050405020304" pitchFamily="18" charset="0"/>
                        </a:rPr>
                        <a:t>8</a:t>
                      </a:r>
                      <a:endParaRPr lang="en-US" sz="1400" b="1" dirty="0">
                        <a:solidFill>
                          <a:schemeClr val="tx1"/>
                        </a:solidFill>
                        <a:latin typeface="Times New Roman" panose="02020603050405020304" pitchFamily="18" charset="0"/>
                        <a:ea typeface="Calibri"/>
                        <a:cs typeface="Times New Roman" panose="02020603050405020304" pitchFamily="18" charset="0"/>
                      </a:endParaRPr>
                    </a:p>
                  </a:txBody>
                  <a:tcPr marL="41886" marR="41886" marT="0" marB="0"/>
                </a:tc>
                <a:tc>
                  <a:txBody>
                    <a:bodyPr/>
                    <a:lstStyle/>
                    <a:p>
                      <a:r>
                        <a:rPr lang="mn-MN" dirty="0" smtClean="0">
                          <a:latin typeface="Times New Roman" panose="02020603050405020304" pitchFamily="18" charset="0"/>
                          <a:cs typeface="Times New Roman" panose="02020603050405020304" pitchFamily="18" charset="0"/>
                        </a:rPr>
                        <a:t>Үйлчлүүлэгчид цахимаар,</a:t>
                      </a:r>
                      <a:r>
                        <a:rPr lang="mn-MN" baseline="0" dirty="0" smtClean="0">
                          <a:latin typeface="Times New Roman" panose="02020603050405020304" pitchFamily="18" charset="0"/>
                          <a:cs typeface="Times New Roman" panose="02020603050405020304" pitchFamily="18" charset="0"/>
                        </a:rPr>
                        <a:t> утсаар лавлагаа мэдээлэл, зөвөлгөө өгөх, санал хүсэлтийг хүлээн авах боломжийг бүрдүүлсэн байна.</a:t>
                      </a:r>
                      <a:endParaRPr lang="en-US" dirty="0">
                        <a:latin typeface="Times New Roman" panose="02020603050405020304" pitchFamily="18" charset="0"/>
                        <a:cs typeface="Times New Roman" panose="02020603050405020304" pitchFamily="18" charset="0"/>
                      </a:endParaRPr>
                    </a:p>
                  </a:txBody>
                  <a:tcPr marL="41886" marR="41886" marT="0" marB="0"/>
                </a:tc>
                <a:tc>
                  <a:txBody>
                    <a:bodyPr/>
                    <a:lstStyle/>
                    <a:p>
                      <a:endParaRPr lang="en-US" dirty="0">
                        <a:latin typeface="Times New Roman" panose="02020603050405020304" pitchFamily="18" charset="0"/>
                        <a:cs typeface="Times New Roman" panose="02020603050405020304" pitchFamily="18" charset="0"/>
                      </a:endParaRPr>
                    </a:p>
                  </a:txBody>
                  <a:tcPr marL="41886" marR="41886" marT="0" marB="0"/>
                </a:tc>
              </a:tr>
            </a:tbl>
          </a:graphicData>
        </a:graphic>
      </p:graphicFrame>
      <p:sp>
        <p:nvSpPr>
          <p:cNvPr id="7" name="Rectangle 6"/>
          <p:cNvSpPr/>
          <p:nvPr/>
        </p:nvSpPr>
        <p:spPr>
          <a:xfrm>
            <a:off x="792479" y="647405"/>
            <a:ext cx="6767878" cy="707886"/>
          </a:xfrm>
          <a:prstGeom prst="rect">
            <a:avLst/>
          </a:prstGeom>
        </p:spPr>
        <p:txBody>
          <a:bodyPr wrap="none">
            <a:spAutoFit/>
          </a:bodyPr>
          <a:lstStyle/>
          <a:p>
            <a:r>
              <a:rPr lang="mn-MN" sz="2000" b="1" dirty="0">
                <a:latin typeface="Times New Roman" panose="02020603050405020304" pitchFamily="18" charset="0"/>
                <a:cs typeface="Times New Roman" panose="02020603050405020304" pitchFamily="18" charset="0"/>
              </a:rPr>
              <a:t>Өрхийн эрүүл мэндийн төвийн </a:t>
            </a:r>
            <a:r>
              <a:rPr lang="mn-MN" sz="2000" b="1" dirty="0" smtClean="0">
                <a:latin typeface="Times New Roman" panose="02020603050405020304" pitchFamily="18" charset="0"/>
                <a:cs typeface="Times New Roman" panose="02020603050405020304" pitchFamily="18" charset="0"/>
              </a:rPr>
              <a:t>стандарт</a:t>
            </a:r>
            <a:r>
              <a:rPr lang="en-US" sz="2000" b="1" dirty="0" smtClean="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MNS:9252, 2017</a:t>
            </a:r>
          </a:p>
          <a:p>
            <a:endParaRPr lang="en-US" sz="2000" b="1" dirty="0"/>
          </a:p>
        </p:txBody>
      </p:sp>
      <p:sp>
        <p:nvSpPr>
          <p:cNvPr id="8" name="Rectángulo 27">
            <a:extLst>
              <a:ext uri="{FF2B5EF4-FFF2-40B4-BE49-F238E27FC236}">
                <a16:creationId xmlns:a16="http://schemas.microsoft.com/office/drawing/2014/main" xmlns="" id="{C8FAF32F-F327-6443-8904-FF4FFA64013B}"/>
              </a:ext>
            </a:extLst>
          </p:cNvPr>
          <p:cNvSpPr/>
          <p:nvPr/>
        </p:nvSpPr>
        <p:spPr>
          <a:xfrm>
            <a:off x="0" y="126013"/>
            <a:ext cx="8141110" cy="521392"/>
          </a:xfrm>
          <a:prstGeom prst="rect">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smtClean="0">
              <a:solidFill>
                <a:schemeClr val="bg1"/>
              </a:solidFill>
              <a:latin typeface="Times New Roman" panose="02020603050405020304" pitchFamily="18" charset="0"/>
              <a:cs typeface="Times New Roman" panose="02020603050405020304" pitchFamily="18" charset="0"/>
            </a:endParaRPr>
          </a:p>
          <a:p>
            <a:r>
              <a:rPr lang="mn-MN" sz="3200" b="1" dirty="0" smtClean="0">
                <a:solidFill>
                  <a:schemeClr val="bg1"/>
                </a:solidFill>
                <a:latin typeface="Times New Roman" panose="02020603050405020304" pitchFamily="18" charset="0"/>
                <a:cs typeface="Times New Roman" panose="02020603050405020304" pitchFamily="18" charset="0"/>
              </a:rPr>
              <a:t>Багаар </a:t>
            </a:r>
            <a:r>
              <a:rPr lang="mn-MN" sz="3200" b="1" dirty="0">
                <a:solidFill>
                  <a:schemeClr val="bg1"/>
                </a:solidFill>
                <a:latin typeface="Times New Roman" panose="02020603050405020304" pitchFamily="18" charset="0"/>
                <a:cs typeface="Times New Roman" panose="02020603050405020304" pitchFamily="18" charset="0"/>
              </a:rPr>
              <a:t>ажиллах цаг</a:t>
            </a:r>
            <a:r>
              <a:rPr lang="en-US" sz="3200" b="1" dirty="0">
                <a:solidFill>
                  <a:schemeClr val="bg1"/>
                </a:solidFill>
                <a:latin typeface="Times New Roman" panose="02020603050405020304" pitchFamily="18" charset="0"/>
                <a:cs typeface="Times New Roman" panose="02020603050405020304" pitchFamily="18" charset="0"/>
              </a:rPr>
              <a:t> </a:t>
            </a:r>
            <a:br>
              <a:rPr lang="en-US" sz="3200" b="1" dirty="0">
                <a:solidFill>
                  <a:schemeClr val="bg1"/>
                </a:solidFill>
                <a:latin typeface="Times New Roman" panose="02020603050405020304" pitchFamily="18" charset="0"/>
                <a:cs typeface="Times New Roman" panose="02020603050405020304" pitchFamily="18" charset="0"/>
              </a:rPr>
            </a:br>
            <a:endParaRPr lang="en-US" sz="3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2059904"/>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3">
            <a:extLst>
              <a:ext uri="{FF2B5EF4-FFF2-40B4-BE49-F238E27FC236}">
                <a16:creationId xmlns="" xmlns:a16="http://schemas.microsoft.com/office/drawing/2014/main" id="{DFF93247-F2A7-D74A-B534-1CD8E607D464}"/>
              </a:ext>
            </a:extLst>
          </p:cNvPr>
          <p:cNvSpPr txBox="1"/>
          <p:nvPr/>
        </p:nvSpPr>
        <p:spPr>
          <a:xfrm>
            <a:off x="436098" y="3360897"/>
            <a:ext cx="2667737" cy="2585323"/>
          </a:xfrm>
          <a:prstGeom prst="rect">
            <a:avLst/>
          </a:prstGeom>
          <a:solidFill>
            <a:schemeClr val="accent2">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 </a:t>
            </a:r>
          </a:p>
          <a:p>
            <a:pPr algn="ctr"/>
            <a:r>
              <a:rPr lang="mn-MN" b="1" dirty="0">
                <a:latin typeface="Times New Roman" panose="02020603050405020304" pitchFamily="18" charset="0"/>
                <a:cs typeface="Times New Roman" panose="02020603050405020304" pitchFamily="18" charset="0"/>
              </a:rPr>
              <a:t>Монгол Улсын Эрүүл мэндийн анхан шатны тусламж үйлчилгээний тогтолцоо: хууль эрх зүйн орчин, санхүүжилт, үйлчилгээ хүргэлт ба ил тод байдал</a:t>
            </a:r>
            <a:endParaRPr lang="en-US" dirty="0">
              <a:latin typeface="Times New Roman" panose="02020603050405020304" pitchFamily="18" charset="0"/>
              <a:cs typeface="Times New Roman" panose="02020603050405020304" pitchFamily="18" charset="0"/>
            </a:endParaRPr>
          </a:p>
        </p:txBody>
      </p:sp>
      <p:sp>
        <p:nvSpPr>
          <p:cNvPr id="30" name="TextBox 4">
            <a:extLst>
              <a:ext uri="{FF2B5EF4-FFF2-40B4-BE49-F238E27FC236}">
                <a16:creationId xmlns="" xmlns:a16="http://schemas.microsoft.com/office/drawing/2014/main" id="{DCA25672-5836-8249-9E22-CD77BFA1BA1A}"/>
              </a:ext>
            </a:extLst>
          </p:cNvPr>
          <p:cNvSpPr txBox="1"/>
          <p:nvPr/>
        </p:nvSpPr>
        <p:spPr>
          <a:xfrm>
            <a:off x="1421202" y="2684733"/>
            <a:ext cx="1920213" cy="707886"/>
          </a:xfrm>
          <a:prstGeom prst="rect">
            <a:avLst/>
          </a:prstGeom>
          <a:noFill/>
        </p:spPr>
        <p:txBody>
          <a:bodyPr wrap="square" rtlCol="0" anchor="b">
            <a:spAutoFit/>
          </a:bodyPr>
          <a:lstStyle/>
          <a:p>
            <a:pPr defTabSz="1219018"/>
            <a:r>
              <a:rPr lang="en-US" altLang="ko-KR" sz="4000" b="1" dirty="0">
                <a:solidFill>
                  <a:srgbClr val="FF9900"/>
                </a:solidFill>
                <a:latin typeface="Times New Roman" panose="02020603050405020304" pitchFamily="18" charset="0"/>
                <a:ea typeface="Arial Unicode MS"/>
                <a:cs typeface="Times New Roman" panose="02020603050405020304" pitchFamily="18" charset="0"/>
              </a:rPr>
              <a:t>1.</a:t>
            </a:r>
          </a:p>
        </p:txBody>
      </p:sp>
      <p:cxnSp>
        <p:nvCxnSpPr>
          <p:cNvPr id="45" name="직선 연결선 55">
            <a:extLst>
              <a:ext uri="{FF2B5EF4-FFF2-40B4-BE49-F238E27FC236}">
                <a16:creationId xmlns="" xmlns:a16="http://schemas.microsoft.com/office/drawing/2014/main" id="{0E14FCF4-1F08-D745-9D3B-7DB1CE8B5BB9}"/>
              </a:ext>
            </a:extLst>
          </p:cNvPr>
          <p:cNvCxnSpPr>
            <a:cxnSpLocks/>
          </p:cNvCxnSpPr>
          <p:nvPr/>
        </p:nvCxnSpPr>
        <p:spPr>
          <a:xfrm rot="10800000">
            <a:off x="2636098" y="2262449"/>
            <a:ext cx="1072887" cy="0"/>
          </a:xfrm>
          <a:prstGeom prst="line">
            <a:avLst/>
          </a:prstGeom>
          <a:noFill/>
          <a:ln w="19050" cap="flat" cmpd="sng" algn="ctr">
            <a:solidFill>
              <a:srgbClr val="262626"/>
            </a:solidFill>
            <a:prstDash val="sysDot"/>
            <a:miter lim="800000"/>
            <a:headEnd type="triangle" w="med" len="lg"/>
            <a:tailEnd type="triangle" w="med" len="lg"/>
          </a:ln>
          <a:effectLst/>
        </p:spPr>
      </p:cxnSp>
      <p:cxnSp>
        <p:nvCxnSpPr>
          <p:cNvPr id="46" name="직선 연결선 56">
            <a:extLst>
              <a:ext uri="{FF2B5EF4-FFF2-40B4-BE49-F238E27FC236}">
                <a16:creationId xmlns="" xmlns:a16="http://schemas.microsoft.com/office/drawing/2014/main" id="{5EF5E15A-CD65-A44A-95F7-50DE25246212}"/>
              </a:ext>
            </a:extLst>
          </p:cNvPr>
          <p:cNvCxnSpPr>
            <a:cxnSpLocks/>
          </p:cNvCxnSpPr>
          <p:nvPr/>
        </p:nvCxnSpPr>
        <p:spPr>
          <a:xfrm rot="10800000">
            <a:off x="5322390" y="2262449"/>
            <a:ext cx="1072887" cy="0"/>
          </a:xfrm>
          <a:prstGeom prst="line">
            <a:avLst/>
          </a:prstGeom>
          <a:noFill/>
          <a:ln w="19050" cap="flat" cmpd="sng" algn="ctr">
            <a:solidFill>
              <a:srgbClr val="262626"/>
            </a:solidFill>
            <a:prstDash val="sysDot"/>
            <a:miter lim="800000"/>
            <a:headEnd type="triangle" w="med" len="lg"/>
            <a:tailEnd type="triangle" w="med" len="lg"/>
          </a:ln>
          <a:effectLst/>
        </p:spPr>
      </p:cxnSp>
      <p:cxnSp>
        <p:nvCxnSpPr>
          <p:cNvPr id="47" name="직선 연결선 57">
            <a:extLst>
              <a:ext uri="{FF2B5EF4-FFF2-40B4-BE49-F238E27FC236}">
                <a16:creationId xmlns="" xmlns:a16="http://schemas.microsoft.com/office/drawing/2014/main" id="{AC622950-8354-B84E-B1BB-BF10FC1CD1BD}"/>
              </a:ext>
            </a:extLst>
          </p:cNvPr>
          <p:cNvCxnSpPr>
            <a:cxnSpLocks/>
          </p:cNvCxnSpPr>
          <p:nvPr/>
        </p:nvCxnSpPr>
        <p:spPr>
          <a:xfrm rot="10800000">
            <a:off x="8202921" y="2262451"/>
            <a:ext cx="1072887" cy="0"/>
          </a:xfrm>
          <a:prstGeom prst="line">
            <a:avLst/>
          </a:prstGeom>
          <a:noFill/>
          <a:ln w="19050" cap="flat" cmpd="sng" algn="ctr">
            <a:solidFill>
              <a:srgbClr val="262626"/>
            </a:solidFill>
            <a:prstDash val="sysDot"/>
            <a:miter lim="800000"/>
            <a:headEnd type="triangle" w="med" len="lg"/>
            <a:tailEnd type="triangle" w="med" len="lg"/>
          </a:ln>
          <a:effectLst/>
        </p:spPr>
      </p:cxnSp>
      <p:grpSp>
        <p:nvGrpSpPr>
          <p:cNvPr id="65" name="Grupo 64">
            <a:extLst>
              <a:ext uri="{FF2B5EF4-FFF2-40B4-BE49-F238E27FC236}">
                <a16:creationId xmlns="" xmlns:a16="http://schemas.microsoft.com/office/drawing/2014/main" id="{8539F980-BE5E-364C-8FC5-DF6F1A2CE2DD}"/>
              </a:ext>
            </a:extLst>
          </p:cNvPr>
          <p:cNvGrpSpPr/>
          <p:nvPr/>
        </p:nvGrpSpPr>
        <p:grpSpPr>
          <a:xfrm>
            <a:off x="4080215" y="1889989"/>
            <a:ext cx="744920" cy="744920"/>
            <a:chOff x="3578150" y="1105886"/>
            <a:chExt cx="1044000" cy="1044000"/>
          </a:xfrm>
          <a:solidFill>
            <a:schemeClr val="accent2"/>
          </a:solidFill>
        </p:grpSpPr>
        <p:sp>
          <p:nvSpPr>
            <p:cNvPr id="39" name="Oval 10">
              <a:extLst>
                <a:ext uri="{FF2B5EF4-FFF2-40B4-BE49-F238E27FC236}">
                  <a16:creationId xmlns="" xmlns:a16="http://schemas.microsoft.com/office/drawing/2014/main" id="{AC06992E-7339-6248-8118-1E36EF7C5304}"/>
                </a:ext>
              </a:extLst>
            </p:cNvPr>
            <p:cNvSpPr/>
            <p:nvPr/>
          </p:nvSpPr>
          <p:spPr>
            <a:xfrm rot="10800000">
              <a:off x="3662564" y="1190300"/>
              <a:ext cx="864000" cy="864000"/>
            </a:xfrm>
            <a:prstGeom prst="ellipse">
              <a:avLst/>
            </a:prstGeom>
            <a:grpFill/>
            <a:ln w="15875" cap="flat" cmpd="sng" algn="ctr">
              <a:solidFill>
                <a:sysClr val="window" lastClr="FFFFFF"/>
              </a:solidFill>
              <a:prstDash val="solid"/>
              <a:miter lim="800000"/>
            </a:ln>
            <a:effectLst/>
          </p:spPr>
          <p:txBody>
            <a:bodyPr rtlCol="0" anchor="ctr"/>
            <a:lstStyle/>
            <a:p>
              <a:pPr algn="ctr" defTabSz="1219018">
                <a:defRPr/>
              </a:pPr>
              <a:endParaRPr lang="en-JM" sz="3600">
                <a:solidFill>
                  <a:srgbClr val="0070C0"/>
                </a:solidFill>
                <a:latin typeface="Arial"/>
                <a:ea typeface="Arial Unicode MS"/>
              </a:endParaRPr>
            </a:p>
          </p:txBody>
        </p:sp>
        <p:sp>
          <p:nvSpPr>
            <p:cNvPr id="40" name="타원 44">
              <a:extLst>
                <a:ext uri="{FF2B5EF4-FFF2-40B4-BE49-F238E27FC236}">
                  <a16:creationId xmlns="" xmlns:a16="http://schemas.microsoft.com/office/drawing/2014/main" id="{F1C0EEC4-335D-314A-A94E-45304C1A338C}"/>
                </a:ext>
              </a:extLst>
            </p:cNvPr>
            <p:cNvSpPr/>
            <p:nvPr/>
          </p:nvSpPr>
          <p:spPr>
            <a:xfrm rot="10800000">
              <a:off x="3578150" y="1105886"/>
              <a:ext cx="1044000" cy="1044000"/>
            </a:xfrm>
            <a:prstGeom prst="ellipse">
              <a:avLst/>
            </a:prstGeom>
            <a:grpFill/>
            <a:ln w="19050" cap="flat" cmpd="sng" algn="ctr">
              <a:solidFill>
                <a:srgbClr val="262626"/>
              </a:solidFill>
              <a:prstDash val="sysDot"/>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018">
                <a:defRPr/>
              </a:pPr>
              <a:endParaRPr lang="ko-KR" altLang="en-US" sz="3600">
                <a:solidFill>
                  <a:prstClr val="white"/>
                </a:solidFill>
                <a:latin typeface="Arial"/>
                <a:ea typeface="Arial Unicode MS"/>
              </a:endParaRPr>
            </a:p>
          </p:txBody>
        </p:sp>
        <p:sp>
          <p:nvSpPr>
            <p:cNvPr id="48" name="Rounded Rectangle 5">
              <a:extLst>
                <a:ext uri="{FF2B5EF4-FFF2-40B4-BE49-F238E27FC236}">
                  <a16:creationId xmlns="" xmlns:a16="http://schemas.microsoft.com/office/drawing/2014/main" id="{2136ECB1-10D6-1648-9789-9AADF53D389D}"/>
                </a:ext>
              </a:extLst>
            </p:cNvPr>
            <p:cNvSpPr/>
            <p:nvPr/>
          </p:nvSpPr>
          <p:spPr>
            <a:xfrm flipH="1">
              <a:off x="3910285" y="1489376"/>
              <a:ext cx="391682" cy="323114"/>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bg1"/>
            </a:solidFill>
            <a:ln w="12700" cap="flat" cmpd="sng" algn="ctr">
              <a:noFill/>
              <a:prstDash val="solid"/>
              <a:miter lim="800000"/>
            </a:ln>
            <a:effectLst/>
          </p:spPr>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219170">
                <a:defRPr/>
              </a:pPr>
              <a:endParaRPr lang="ko-KR" altLang="en-US" sz="2400" dirty="0">
                <a:solidFill>
                  <a:prstClr val="white"/>
                </a:solidFill>
                <a:latin typeface="Arial"/>
                <a:ea typeface="Arial Unicode MS"/>
              </a:endParaRPr>
            </a:p>
          </p:txBody>
        </p:sp>
      </p:grpSp>
      <p:sp>
        <p:nvSpPr>
          <p:cNvPr id="37" name="Oval 10">
            <a:extLst>
              <a:ext uri="{FF2B5EF4-FFF2-40B4-BE49-F238E27FC236}">
                <a16:creationId xmlns="" xmlns:a16="http://schemas.microsoft.com/office/drawing/2014/main" id="{6BAD2F06-CE10-9344-8C5F-D9EB34C3E8F4}"/>
              </a:ext>
            </a:extLst>
          </p:cNvPr>
          <p:cNvSpPr/>
          <p:nvPr/>
        </p:nvSpPr>
        <p:spPr>
          <a:xfrm rot="10800000">
            <a:off x="1421203" y="1950222"/>
            <a:ext cx="616485" cy="616485"/>
          </a:xfrm>
          <a:prstGeom prst="ellipse">
            <a:avLst/>
          </a:prstGeom>
          <a:solidFill>
            <a:schemeClr val="accent2"/>
          </a:solidFill>
          <a:ln w="15875" cap="flat" cmpd="sng" algn="ctr">
            <a:solidFill>
              <a:sysClr val="window" lastClr="FFFFFF"/>
            </a:solidFill>
            <a:prstDash val="solid"/>
            <a:miter lim="800000"/>
          </a:ln>
          <a:effectLst/>
        </p:spPr>
        <p:txBody>
          <a:bodyPr rtlCol="0" anchor="ctr"/>
          <a:lstStyle/>
          <a:p>
            <a:pPr algn="ctr" defTabSz="1219018">
              <a:defRPr/>
            </a:pPr>
            <a:endParaRPr lang="en-JM" sz="3600">
              <a:solidFill>
                <a:srgbClr val="0070C0"/>
              </a:solidFill>
              <a:latin typeface="Arial"/>
              <a:ea typeface="Arial Unicode MS"/>
            </a:endParaRPr>
          </a:p>
        </p:txBody>
      </p:sp>
      <p:sp>
        <p:nvSpPr>
          <p:cNvPr id="38" name="타원 41">
            <a:extLst>
              <a:ext uri="{FF2B5EF4-FFF2-40B4-BE49-F238E27FC236}">
                <a16:creationId xmlns="" xmlns:a16="http://schemas.microsoft.com/office/drawing/2014/main" id="{6F111E5F-9BA4-D149-A298-7D8CC825CD11}"/>
              </a:ext>
            </a:extLst>
          </p:cNvPr>
          <p:cNvSpPr/>
          <p:nvPr/>
        </p:nvSpPr>
        <p:spPr>
          <a:xfrm rot="10800000">
            <a:off x="1360971" y="1889989"/>
            <a:ext cx="744920" cy="744920"/>
          </a:xfrm>
          <a:prstGeom prst="ellipse">
            <a:avLst/>
          </a:prstGeom>
          <a:noFill/>
          <a:ln w="19050" cap="flat" cmpd="sng" algn="ctr">
            <a:solidFill>
              <a:srgbClr val="262626"/>
            </a:solidFill>
            <a:prstDash val="sysDot"/>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018">
              <a:defRPr/>
            </a:pPr>
            <a:endParaRPr lang="ko-KR" altLang="en-US" sz="3600">
              <a:solidFill>
                <a:prstClr val="white"/>
              </a:solidFill>
              <a:latin typeface="Arial"/>
              <a:ea typeface="Arial Unicode MS"/>
            </a:endParaRPr>
          </a:p>
        </p:txBody>
      </p:sp>
      <p:sp>
        <p:nvSpPr>
          <p:cNvPr id="41" name="Oval 10">
            <a:extLst>
              <a:ext uri="{FF2B5EF4-FFF2-40B4-BE49-F238E27FC236}">
                <a16:creationId xmlns="" xmlns:a16="http://schemas.microsoft.com/office/drawing/2014/main" id="{0F72B836-9BA4-4148-B001-A71DD80144EE}"/>
              </a:ext>
            </a:extLst>
          </p:cNvPr>
          <p:cNvSpPr/>
          <p:nvPr/>
        </p:nvSpPr>
        <p:spPr>
          <a:xfrm rot="10800000">
            <a:off x="7041683" y="1950222"/>
            <a:ext cx="616485" cy="616485"/>
          </a:xfrm>
          <a:prstGeom prst="ellipse">
            <a:avLst/>
          </a:prstGeom>
          <a:solidFill>
            <a:srgbClr val="FF9900"/>
          </a:solidFill>
          <a:ln w="15875" cap="flat" cmpd="sng" algn="ctr">
            <a:solidFill>
              <a:sysClr val="window" lastClr="FFFFFF"/>
            </a:solidFill>
            <a:prstDash val="solid"/>
            <a:miter lim="800000"/>
          </a:ln>
          <a:effectLst/>
        </p:spPr>
        <p:txBody>
          <a:bodyPr rtlCol="0" anchor="ctr"/>
          <a:lstStyle/>
          <a:p>
            <a:pPr algn="ctr" defTabSz="1219018">
              <a:defRPr/>
            </a:pPr>
            <a:endParaRPr lang="en-JM" sz="3600">
              <a:solidFill>
                <a:srgbClr val="0070C0"/>
              </a:solidFill>
              <a:latin typeface="Arial"/>
              <a:ea typeface="Arial Unicode MS"/>
            </a:endParaRPr>
          </a:p>
        </p:txBody>
      </p:sp>
      <p:sp>
        <p:nvSpPr>
          <p:cNvPr id="42" name="타원 47">
            <a:extLst>
              <a:ext uri="{FF2B5EF4-FFF2-40B4-BE49-F238E27FC236}">
                <a16:creationId xmlns="" xmlns:a16="http://schemas.microsoft.com/office/drawing/2014/main" id="{021A43C7-C4BA-7840-8BEA-DB74CB4D4D80}"/>
              </a:ext>
            </a:extLst>
          </p:cNvPr>
          <p:cNvSpPr/>
          <p:nvPr/>
        </p:nvSpPr>
        <p:spPr>
          <a:xfrm rot="10800000">
            <a:off x="6981451" y="1889989"/>
            <a:ext cx="744920" cy="744920"/>
          </a:xfrm>
          <a:prstGeom prst="ellipse">
            <a:avLst/>
          </a:prstGeom>
          <a:noFill/>
          <a:ln w="19050" cap="flat" cmpd="sng" algn="ctr">
            <a:solidFill>
              <a:srgbClr val="262626"/>
            </a:solidFill>
            <a:prstDash val="sysDot"/>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018">
              <a:defRPr/>
            </a:pPr>
            <a:endParaRPr lang="ko-KR" altLang="en-US" sz="3600" dirty="0">
              <a:solidFill>
                <a:prstClr val="white"/>
              </a:solidFill>
              <a:latin typeface="Arial"/>
              <a:ea typeface="Arial Unicode MS"/>
            </a:endParaRPr>
          </a:p>
        </p:txBody>
      </p:sp>
      <p:sp>
        <p:nvSpPr>
          <p:cNvPr id="43" name="Oval 10">
            <a:extLst>
              <a:ext uri="{FF2B5EF4-FFF2-40B4-BE49-F238E27FC236}">
                <a16:creationId xmlns="" xmlns:a16="http://schemas.microsoft.com/office/drawing/2014/main" id="{18A9624E-1C40-CE47-9DFF-945F2D13EFE5}"/>
              </a:ext>
            </a:extLst>
          </p:cNvPr>
          <p:cNvSpPr/>
          <p:nvPr/>
        </p:nvSpPr>
        <p:spPr>
          <a:xfrm rot="10800000">
            <a:off x="9942919" y="1950222"/>
            <a:ext cx="616485" cy="616485"/>
          </a:xfrm>
          <a:prstGeom prst="ellipse">
            <a:avLst/>
          </a:prstGeom>
          <a:solidFill>
            <a:srgbClr val="28608C"/>
          </a:solidFill>
          <a:ln w="15875" cap="flat" cmpd="sng" algn="ctr">
            <a:solidFill>
              <a:sysClr val="window" lastClr="FFFFFF"/>
            </a:solidFill>
            <a:prstDash val="solid"/>
            <a:miter lim="800000"/>
          </a:ln>
          <a:effectLst/>
        </p:spPr>
        <p:txBody>
          <a:bodyPr rtlCol="0" anchor="ctr"/>
          <a:lstStyle/>
          <a:p>
            <a:pPr algn="ctr" defTabSz="1219018">
              <a:defRPr/>
            </a:pPr>
            <a:endParaRPr lang="en-JM" sz="3600">
              <a:solidFill>
                <a:srgbClr val="0070C0"/>
              </a:solidFill>
              <a:latin typeface="Arial"/>
              <a:ea typeface="Arial Unicode MS"/>
            </a:endParaRPr>
          </a:p>
        </p:txBody>
      </p:sp>
      <p:sp>
        <p:nvSpPr>
          <p:cNvPr id="44" name="타원 50">
            <a:extLst>
              <a:ext uri="{FF2B5EF4-FFF2-40B4-BE49-F238E27FC236}">
                <a16:creationId xmlns="" xmlns:a16="http://schemas.microsoft.com/office/drawing/2014/main" id="{35929F44-AB2E-9140-9970-6FC270443A4A}"/>
              </a:ext>
            </a:extLst>
          </p:cNvPr>
          <p:cNvSpPr/>
          <p:nvPr/>
        </p:nvSpPr>
        <p:spPr>
          <a:xfrm rot="10800000">
            <a:off x="9882687" y="1889989"/>
            <a:ext cx="744920" cy="744920"/>
          </a:xfrm>
          <a:prstGeom prst="ellipse">
            <a:avLst/>
          </a:prstGeom>
          <a:solidFill>
            <a:srgbClr val="FF9900"/>
          </a:solidFill>
          <a:ln w="19050" cap="flat" cmpd="sng" algn="ctr">
            <a:solidFill>
              <a:srgbClr val="262626"/>
            </a:solidFill>
            <a:prstDash val="sysDot"/>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018">
              <a:defRPr/>
            </a:pPr>
            <a:endParaRPr lang="ko-KR" altLang="en-US" sz="3600">
              <a:solidFill>
                <a:prstClr val="white"/>
              </a:solidFill>
              <a:latin typeface="Arial"/>
              <a:ea typeface="Arial Unicode MS"/>
            </a:endParaRPr>
          </a:p>
        </p:txBody>
      </p:sp>
      <p:sp>
        <p:nvSpPr>
          <p:cNvPr id="59" name="TextBox 4">
            <a:extLst>
              <a:ext uri="{FF2B5EF4-FFF2-40B4-BE49-F238E27FC236}">
                <a16:creationId xmlns="" xmlns:a16="http://schemas.microsoft.com/office/drawing/2014/main" id="{E1A1A8F0-46CE-8F4E-871C-210BC599EBD3}"/>
              </a:ext>
            </a:extLst>
          </p:cNvPr>
          <p:cNvSpPr txBox="1"/>
          <p:nvPr/>
        </p:nvSpPr>
        <p:spPr>
          <a:xfrm>
            <a:off x="4274120" y="2698286"/>
            <a:ext cx="1920213" cy="707886"/>
          </a:xfrm>
          <a:prstGeom prst="rect">
            <a:avLst/>
          </a:prstGeom>
          <a:noFill/>
        </p:spPr>
        <p:txBody>
          <a:bodyPr wrap="square" rtlCol="0" anchor="b">
            <a:spAutoFit/>
          </a:bodyPr>
          <a:lstStyle/>
          <a:p>
            <a:pPr defTabSz="1219018"/>
            <a:r>
              <a:rPr lang="en-US" altLang="ko-KR" sz="4000" b="1" dirty="0">
                <a:solidFill>
                  <a:srgbClr val="FF9900"/>
                </a:solidFill>
                <a:latin typeface="Times New Roman" panose="02020603050405020304" pitchFamily="18" charset="0"/>
                <a:ea typeface="Arial Unicode MS"/>
                <a:cs typeface="Times New Roman" panose="02020603050405020304" pitchFamily="18" charset="0"/>
              </a:rPr>
              <a:t>2.</a:t>
            </a:r>
          </a:p>
        </p:txBody>
      </p:sp>
      <p:sp>
        <p:nvSpPr>
          <p:cNvPr id="61" name="TextBox 4">
            <a:extLst>
              <a:ext uri="{FF2B5EF4-FFF2-40B4-BE49-F238E27FC236}">
                <a16:creationId xmlns="" xmlns:a16="http://schemas.microsoft.com/office/drawing/2014/main" id="{FCAC344B-900F-BC49-96AE-A2E96D566AB0}"/>
              </a:ext>
            </a:extLst>
          </p:cNvPr>
          <p:cNvSpPr txBox="1"/>
          <p:nvPr/>
        </p:nvSpPr>
        <p:spPr>
          <a:xfrm>
            <a:off x="7147022" y="2684733"/>
            <a:ext cx="1920213" cy="707886"/>
          </a:xfrm>
          <a:prstGeom prst="rect">
            <a:avLst/>
          </a:prstGeom>
          <a:noFill/>
        </p:spPr>
        <p:txBody>
          <a:bodyPr wrap="square" rtlCol="0" anchor="b">
            <a:spAutoFit/>
          </a:bodyPr>
          <a:lstStyle/>
          <a:p>
            <a:pPr defTabSz="1219018"/>
            <a:r>
              <a:rPr lang="en-US" altLang="ko-KR" sz="4000" b="1" dirty="0">
                <a:solidFill>
                  <a:srgbClr val="FF9900"/>
                </a:solidFill>
                <a:latin typeface="Times New Roman" panose="02020603050405020304" pitchFamily="18" charset="0"/>
                <a:ea typeface="Arial Unicode MS"/>
                <a:cs typeface="Times New Roman" panose="02020603050405020304" pitchFamily="18" charset="0"/>
              </a:rPr>
              <a:t>3.</a:t>
            </a:r>
          </a:p>
        </p:txBody>
      </p:sp>
      <p:sp>
        <p:nvSpPr>
          <p:cNvPr id="62" name="TextBox 3">
            <a:extLst>
              <a:ext uri="{FF2B5EF4-FFF2-40B4-BE49-F238E27FC236}">
                <a16:creationId xmlns="" xmlns:a16="http://schemas.microsoft.com/office/drawing/2014/main" id="{D6CD6BC2-E83B-5D44-B949-7D0632DE025E}"/>
              </a:ext>
            </a:extLst>
          </p:cNvPr>
          <p:cNvSpPr txBox="1"/>
          <p:nvPr/>
        </p:nvSpPr>
        <p:spPr>
          <a:xfrm>
            <a:off x="9180687" y="3760115"/>
            <a:ext cx="2616203" cy="543867"/>
          </a:xfrm>
          <a:prstGeom prst="rect">
            <a:avLst/>
          </a:prstGeom>
          <a:noFill/>
        </p:spPr>
        <p:txBody>
          <a:bodyPr wrap="square" rtlCol="0">
            <a:spAutoFit/>
          </a:bodyPr>
          <a:lstStyle/>
          <a:p>
            <a:r>
              <a:rPr lang="en-US" sz="1467" b="1" dirty="0">
                <a:solidFill>
                  <a:srgbClr val="FFFFFF"/>
                </a:solidFill>
                <a:latin typeface="Times New Roman"/>
                <a:cs typeface="Times New Roman"/>
              </a:rPr>
              <a:t> </a:t>
            </a:r>
            <a:endParaRPr lang="en-US" sz="1467" dirty="0">
              <a:solidFill>
                <a:srgbClr val="FFFFFF"/>
              </a:solidFill>
              <a:latin typeface="Times New Roman"/>
              <a:cs typeface="Times New Roman"/>
            </a:endParaRPr>
          </a:p>
          <a:p>
            <a:pPr fontAlgn="base"/>
            <a:endParaRPr lang="es-AR" sz="1467" dirty="0">
              <a:solidFill>
                <a:srgbClr val="FFFFFF"/>
              </a:solidFill>
              <a:latin typeface="Times New Roman"/>
              <a:cs typeface="Times New Roman"/>
            </a:endParaRPr>
          </a:p>
        </p:txBody>
      </p:sp>
      <p:sp>
        <p:nvSpPr>
          <p:cNvPr id="63" name="TextBox 4">
            <a:extLst>
              <a:ext uri="{FF2B5EF4-FFF2-40B4-BE49-F238E27FC236}">
                <a16:creationId xmlns="" xmlns:a16="http://schemas.microsoft.com/office/drawing/2014/main" id="{D14A6C64-8265-A643-934D-C4207F6A6195}"/>
              </a:ext>
            </a:extLst>
          </p:cNvPr>
          <p:cNvSpPr txBox="1"/>
          <p:nvPr/>
        </p:nvSpPr>
        <p:spPr>
          <a:xfrm>
            <a:off x="10071653" y="2698286"/>
            <a:ext cx="1920213" cy="707886"/>
          </a:xfrm>
          <a:prstGeom prst="rect">
            <a:avLst/>
          </a:prstGeom>
          <a:noFill/>
        </p:spPr>
        <p:txBody>
          <a:bodyPr wrap="square" rtlCol="0" anchor="b">
            <a:spAutoFit/>
          </a:bodyPr>
          <a:lstStyle/>
          <a:p>
            <a:pPr defTabSz="1219018"/>
            <a:r>
              <a:rPr lang="en-US" altLang="ko-KR" sz="4000" b="1" dirty="0">
                <a:solidFill>
                  <a:srgbClr val="FF9900"/>
                </a:solidFill>
                <a:latin typeface="Times New Roman" panose="02020603050405020304" pitchFamily="18" charset="0"/>
                <a:ea typeface="Arial Unicode MS"/>
                <a:cs typeface="Times New Roman" panose="02020603050405020304" pitchFamily="18" charset="0"/>
              </a:rPr>
              <a:t>4.</a:t>
            </a:r>
          </a:p>
        </p:txBody>
      </p:sp>
      <p:sp>
        <p:nvSpPr>
          <p:cNvPr id="73" name="Rectangle 9">
            <a:extLst>
              <a:ext uri="{FF2B5EF4-FFF2-40B4-BE49-F238E27FC236}">
                <a16:creationId xmlns="" xmlns:a16="http://schemas.microsoft.com/office/drawing/2014/main" id="{DFB3E10D-6915-4A45-A119-4CE0ADD6299C}"/>
              </a:ext>
            </a:extLst>
          </p:cNvPr>
          <p:cNvSpPr/>
          <p:nvPr/>
        </p:nvSpPr>
        <p:spPr>
          <a:xfrm>
            <a:off x="1585896" y="2126090"/>
            <a:ext cx="286381" cy="268079"/>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600"/>
          </a:p>
        </p:txBody>
      </p:sp>
      <p:sp>
        <p:nvSpPr>
          <p:cNvPr id="74" name="Freeform 23">
            <a:extLst>
              <a:ext uri="{FF2B5EF4-FFF2-40B4-BE49-F238E27FC236}">
                <a16:creationId xmlns="" xmlns:a16="http://schemas.microsoft.com/office/drawing/2014/main" id="{8C3FBE7D-B63C-5143-8714-C0CB3C4E78B2}"/>
              </a:ext>
            </a:extLst>
          </p:cNvPr>
          <p:cNvSpPr>
            <a:spLocks noChangeAspect="1"/>
          </p:cNvSpPr>
          <p:nvPr/>
        </p:nvSpPr>
        <p:spPr>
          <a:xfrm flipH="1">
            <a:off x="10071653" y="2153325"/>
            <a:ext cx="368483" cy="234455"/>
          </a:xfrm>
          <a:custGeom>
            <a:avLst/>
            <a:gdLst/>
            <a:ahLst/>
            <a:cxnLst/>
            <a:rect l="l" t="t" r="r" b="b"/>
            <a:pathLst>
              <a:path w="3980365" h="2532594">
                <a:moveTo>
                  <a:pt x="1988360" y="58973"/>
                </a:moveTo>
                <a:cubicBezTo>
                  <a:pt x="1988306" y="58975"/>
                  <a:pt x="1988252" y="58977"/>
                  <a:pt x="1988199" y="58995"/>
                </a:cubicBezTo>
                <a:cubicBezTo>
                  <a:pt x="1988145" y="58977"/>
                  <a:pt x="1988091" y="58975"/>
                  <a:pt x="1988037" y="58973"/>
                </a:cubicBezTo>
                <a:lnTo>
                  <a:pt x="1988037" y="59017"/>
                </a:lnTo>
                <a:cubicBezTo>
                  <a:pt x="1574406" y="74019"/>
                  <a:pt x="1375335" y="406725"/>
                  <a:pt x="1370318" y="708381"/>
                </a:cubicBezTo>
                <a:cubicBezTo>
                  <a:pt x="1362506" y="1089140"/>
                  <a:pt x="1497435" y="1312904"/>
                  <a:pt x="1568575" y="1407072"/>
                </a:cubicBezTo>
                <a:cubicBezTo>
                  <a:pt x="1631785" y="1490670"/>
                  <a:pt x="1727890" y="1649476"/>
                  <a:pt x="1617443" y="1704159"/>
                </a:cubicBezTo>
                <a:cubicBezTo>
                  <a:pt x="1318592" y="1846636"/>
                  <a:pt x="1062028" y="1946829"/>
                  <a:pt x="927030" y="2049664"/>
                </a:cubicBezTo>
                <a:cubicBezTo>
                  <a:pt x="705669" y="2234426"/>
                  <a:pt x="740656" y="2445615"/>
                  <a:pt x="754501" y="2532594"/>
                </a:cubicBezTo>
                <a:lnTo>
                  <a:pt x="1988199" y="2531551"/>
                </a:lnTo>
                <a:lnTo>
                  <a:pt x="3221896" y="2532594"/>
                </a:lnTo>
                <a:cubicBezTo>
                  <a:pt x="3235741" y="2445615"/>
                  <a:pt x="3270728" y="2234426"/>
                  <a:pt x="3049367" y="2049664"/>
                </a:cubicBezTo>
                <a:cubicBezTo>
                  <a:pt x="2914369" y="1946829"/>
                  <a:pt x="2657805" y="1846636"/>
                  <a:pt x="2358954" y="1704159"/>
                </a:cubicBezTo>
                <a:cubicBezTo>
                  <a:pt x="2248507" y="1649476"/>
                  <a:pt x="2344612" y="1490670"/>
                  <a:pt x="2407822" y="1407072"/>
                </a:cubicBezTo>
                <a:cubicBezTo>
                  <a:pt x="2478962" y="1312904"/>
                  <a:pt x="2613891" y="1089140"/>
                  <a:pt x="2606079" y="708381"/>
                </a:cubicBezTo>
                <a:cubicBezTo>
                  <a:pt x="2601062" y="406725"/>
                  <a:pt x="2401991" y="74019"/>
                  <a:pt x="1988360" y="59017"/>
                </a:cubicBezTo>
                <a:close/>
                <a:moveTo>
                  <a:pt x="1093515" y="0"/>
                </a:moveTo>
                <a:cubicBezTo>
                  <a:pt x="736613" y="12826"/>
                  <a:pt x="553627" y="327881"/>
                  <a:pt x="549299" y="588096"/>
                </a:cubicBezTo>
                <a:cubicBezTo>
                  <a:pt x="542562" y="916461"/>
                  <a:pt x="658924" y="1109434"/>
                  <a:pt x="720275" y="1190644"/>
                </a:cubicBezTo>
                <a:cubicBezTo>
                  <a:pt x="774787" y="1262738"/>
                  <a:pt x="857667" y="1399692"/>
                  <a:pt x="762418" y="1446850"/>
                </a:cubicBezTo>
                <a:cubicBezTo>
                  <a:pt x="504691" y="1569722"/>
                  <a:pt x="283431" y="1656128"/>
                  <a:pt x="167010" y="1744812"/>
                </a:cubicBezTo>
                <a:cubicBezTo>
                  <a:pt x="-23891" y="1904150"/>
                  <a:pt x="672" y="2013351"/>
                  <a:pt x="1392" y="2161289"/>
                </a:cubicBezTo>
                <a:cubicBezTo>
                  <a:pt x="356083" y="2160989"/>
                  <a:pt x="261990" y="2166300"/>
                  <a:pt x="616681" y="2166000"/>
                </a:cubicBezTo>
                <a:cubicBezTo>
                  <a:pt x="794788" y="1846239"/>
                  <a:pt x="1045824" y="1778915"/>
                  <a:pt x="1453932" y="1593789"/>
                </a:cubicBezTo>
                <a:cubicBezTo>
                  <a:pt x="1171572" y="1115084"/>
                  <a:pt x="1046285" y="714919"/>
                  <a:pt x="1414663" y="124017"/>
                </a:cubicBezTo>
                <a:cubicBezTo>
                  <a:pt x="1309485" y="41539"/>
                  <a:pt x="1305280" y="26381"/>
                  <a:pt x="1093515" y="0"/>
                </a:cubicBezTo>
                <a:close/>
                <a:moveTo>
                  <a:pt x="2886850" y="0"/>
                </a:moveTo>
                <a:cubicBezTo>
                  <a:pt x="2675085" y="26381"/>
                  <a:pt x="2670880" y="41539"/>
                  <a:pt x="2565702" y="124017"/>
                </a:cubicBezTo>
                <a:cubicBezTo>
                  <a:pt x="2934080" y="714919"/>
                  <a:pt x="2808793" y="1115084"/>
                  <a:pt x="2526433" y="1593789"/>
                </a:cubicBezTo>
                <a:cubicBezTo>
                  <a:pt x="2934542" y="1778915"/>
                  <a:pt x="3185577" y="1846239"/>
                  <a:pt x="3363685" y="2166000"/>
                </a:cubicBezTo>
                <a:cubicBezTo>
                  <a:pt x="3718376" y="2166300"/>
                  <a:pt x="3624282" y="2160989"/>
                  <a:pt x="3978973" y="2161289"/>
                </a:cubicBezTo>
                <a:cubicBezTo>
                  <a:pt x="3979693" y="2013351"/>
                  <a:pt x="4004256" y="1904150"/>
                  <a:pt x="3813355" y="1744812"/>
                </a:cubicBezTo>
                <a:cubicBezTo>
                  <a:pt x="3696934" y="1656128"/>
                  <a:pt x="3475674" y="1569722"/>
                  <a:pt x="3217947" y="1446850"/>
                </a:cubicBezTo>
                <a:cubicBezTo>
                  <a:pt x="3122698" y="1399692"/>
                  <a:pt x="3205579" y="1262738"/>
                  <a:pt x="3260090" y="1190644"/>
                </a:cubicBezTo>
                <a:cubicBezTo>
                  <a:pt x="3321441" y="1109434"/>
                  <a:pt x="3437803" y="916461"/>
                  <a:pt x="3431066" y="588096"/>
                </a:cubicBezTo>
                <a:cubicBezTo>
                  <a:pt x="3426739" y="327881"/>
                  <a:pt x="3243752" y="12826"/>
                  <a:pt x="288685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solidFill>
                <a:schemeClr val="tx1"/>
              </a:solidFill>
            </a:endParaRPr>
          </a:p>
        </p:txBody>
      </p:sp>
      <p:sp>
        <p:nvSpPr>
          <p:cNvPr id="76" name="Block Arc 14">
            <a:extLst>
              <a:ext uri="{FF2B5EF4-FFF2-40B4-BE49-F238E27FC236}">
                <a16:creationId xmlns="" xmlns:a16="http://schemas.microsoft.com/office/drawing/2014/main" id="{4428623F-0497-1748-B859-4C2EC4B20301}"/>
              </a:ext>
            </a:extLst>
          </p:cNvPr>
          <p:cNvSpPr/>
          <p:nvPr/>
        </p:nvSpPr>
        <p:spPr>
          <a:xfrm rot="16200000">
            <a:off x="7170387" y="2068125"/>
            <a:ext cx="372525" cy="372771"/>
          </a:xfrm>
          <a:custGeom>
            <a:avLst/>
            <a:gdLst/>
            <a:ahLst/>
            <a:cxnLst/>
            <a:rect l="l" t="t" r="r" b="b"/>
            <a:pathLst>
              <a:path w="3185463" h="3187558">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3600" dirty="0">
              <a:solidFill>
                <a:schemeClr val="tx1"/>
              </a:solidFill>
            </a:endParaRPr>
          </a:p>
        </p:txBody>
      </p:sp>
      <p:sp>
        <p:nvSpPr>
          <p:cNvPr id="2" name="Rectangle 1"/>
          <p:cNvSpPr/>
          <p:nvPr/>
        </p:nvSpPr>
        <p:spPr>
          <a:xfrm>
            <a:off x="3326861" y="3356486"/>
            <a:ext cx="2701605" cy="2585323"/>
          </a:xfrm>
          <a:prstGeom prst="rect">
            <a:avLst/>
          </a:prstGeom>
          <a:solidFill>
            <a:schemeClr val="accent2">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a:spAutoFit/>
          </a:bodyPr>
          <a:lstStyle/>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r>
              <a:rPr lang="mn-MN" b="1" dirty="0">
                <a:latin typeface="Times New Roman" panose="02020603050405020304" pitchFamily="18" charset="0"/>
                <a:cs typeface="Times New Roman" panose="02020603050405020304" pitchFamily="18" charset="0"/>
              </a:rPr>
              <a:t>Эрүүл мэндийн анхан шатны тусламж үйлчилгээнд цахим </a:t>
            </a:r>
            <a:r>
              <a:rPr lang="mn-MN" b="1" dirty="0" smtClean="0">
                <a:latin typeface="Times New Roman" panose="02020603050405020304" pitchFamily="18" charset="0"/>
                <a:cs typeface="Times New Roman" panose="02020603050405020304" pitchFamily="18" charset="0"/>
              </a:rPr>
              <a:t>мэдээллийн </a:t>
            </a:r>
            <a:r>
              <a:rPr lang="mn-MN" b="1" dirty="0">
                <a:latin typeface="Times New Roman" panose="02020603050405020304" pitchFamily="18" charset="0"/>
                <a:cs typeface="Times New Roman" panose="02020603050405020304" pitchFamily="18" charset="0"/>
              </a:rPr>
              <a:t>платформыг </a:t>
            </a:r>
            <a:r>
              <a:rPr lang="mn-MN" b="1" dirty="0" smtClean="0">
                <a:latin typeface="Times New Roman" panose="02020603050405020304" pitchFamily="18" charset="0"/>
                <a:cs typeface="Times New Roman" panose="02020603050405020304" pitchFamily="18" charset="0"/>
              </a:rPr>
              <a:t>ашиглах нь</a:t>
            </a:r>
          </a:p>
          <a:p>
            <a:pPr algn="ctr"/>
            <a:endParaRPr lang="en-US" b="1" dirty="0">
              <a:latin typeface="Times New Roman" panose="02020603050405020304" pitchFamily="18" charset="0"/>
              <a:cs typeface="Times New Roman" panose="02020603050405020304" pitchFamily="18" charset="0"/>
            </a:endParaRPr>
          </a:p>
        </p:txBody>
      </p:sp>
      <p:sp>
        <p:nvSpPr>
          <p:cNvPr id="26" name="Rectangle 25"/>
          <p:cNvSpPr/>
          <p:nvPr/>
        </p:nvSpPr>
        <p:spPr>
          <a:xfrm>
            <a:off x="6238645" y="3356484"/>
            <a:ext cx="2619110" cy="2585323"/>
          </a:xfrm>
          <a:prstGeom prst="rect">
            <a:avLst/>
          </a:prstGeom>
          <a:solidFill>
            <a:schemeClr val="accent2">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a:spAutoFit/>
          </a:bodyPr>
          <a:lstStyle/>
          <a:p>
            <a:pPr algn="ctr"/>
            <a:endParaRPr lang="mn-MN" b="1" dirty="0" smtClean="0">
              <a:latin typeface="Times New Roman" panose="02020603050405020304" pitchFamily="18" charset="0"/>
              <a:cs typeface="Times New Roman" panose="02020603050405020304" pitchFamily="18" charset="0"/>
            </a:endParaRPr>
          </a:p>
          <a:p>
            <a:pPr algn="ctr"/>
            <a:endParaRPr lang="mn-MN" b="1" dirty="0">
              <a:latin typeface="Times New Roman" panose="02020603050405020304" pitchFamily="18" charset="0"/>
              <a:cs typeface="Times New Roman" panose="02020603050405020304" pitchFamily="18" charset="0"/>
            </a:endParaRPr>
          </a:p>
          <a:p>
            <a:pPr algn="ctr"/>
            <a:endParaRPr lang="mn-MN" b="1" dirty="0" smtClean="0">
              <a:latin typeface="Times New Roman" panose="02020603050405020304" pitchFamily="18" charset="0"/>
              <a:cs typeface="Times New Roman" panose="02020603050405020304" pitchFamily="18" charset="0"/>
            </a:endParaRPr>
          </a:p>
          <a:p>
            <a:pPr algn="ctr"/>
            <a:r>
              <a:rPr lang="mn-MN" b="1" dirty="0" smtClean="0">
                <a:latin typeface="Times New Roman" panose="02020603050405020304" pitchFamily="18" charset="0"/>
                <a:cs typeface="Times New Roman" panose="02020603050405020304" pitchFamily="18" charset="0"/>
              </a:rPr>
              <a:t>Эрүүл </a:t>
            </a:r>
            <a:r>
              <a:rPr lang="mn-MN" b="1" dirty="0">
                <a:latin typeface="Times New Roman" panose="02020603050405020304" pitchFamily="18" charset="0"/>
                <a:cs typeface="Times New Roman" panose="02020603050405020304" pitchFamily="18" charset="0"/>
              </a:rPr>
              <a:t>мэндийн анхан шатны тусламж үйлчилгээ ба иргэдийн </a:t>
            </a:r>
            <a:r>
              <a:rPr lang="mn-MN" b="1" dirty="0" smtClean="0">
                <a:latin typeface="Times New Roman" panose="02020603050405020304" pitchFamily="18" charset="0"/>
                <a:cs typeface="Times New Roman" panose="02020603050405020304" pitchFamily="18" charset="0"/>
              </a:rPr>
              <a:t>оролцоо</a:t>
            </a:r>
          </a:p>
          <a:p>
            <a:pPr algn="ctr"/>
            <a:endParaRPr lang="en-US"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p:txBody>
      </p:sp>
      <p:sp>
        <p:nvSpPr>
          <p:cNvPr id="27" name="Rectangle 26"/>
          <p:cNvSpPr/>
          <p:nvPr/>
        </p:nvSpPr>
        <p:spPr>
          <a:xfrm>
            <a:off x="9067934" y="3356484"/>
            <a:ext cx="2619110" cy="2585323"/>
          </a:xfrm>
          <a:prstGeom prst="rect">
            <a:avLst/>
          </a:prstGeom>
          <a:solidFill>
            <a:schemeClr val="accent2">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a:spAutoFit/>
          </a:bodyPr>
          <a:lstStyle/>
          <a:p>
            <a:pPr lvl="0" algn="ctr"/>
            <a:endParaRPr lang="en-US" b="1" dirty="0">
              <a:latin typeface="Times New Roman" panose="02020603050405020304" pitchFamily="18" charset="0"/>
              <a:cs typeface="Times New Roman" panose="02020603050405020304" pitchFamily="18" charset="0"/>
            </a:endParaRPr>
          </a:p>
          <a:p>
            <a:pPr algn="ctr"/>
            <a:r>
              <a:rPr lang="en-US" b="1" dirty="0">
                <a:latin typeface="Times New Roman" panose="02020603050405020304" pitchFamily="18" charset="0"/>
                <a:cs typeface="Times New Roman" panose="02020603050405020304" pitchFamily="18" charset="0"/>
              </a:rPr>
              <a:t> </a:t>
            </a:r>
            <a:r>
              <a:rPr lang="mn-MN" b="1" dirty="0">
                <a:latin typeface="Times New Roman" panose="02020603050405020304" pitchFamily="18" charset="0"/>
                <a:cs typeface="Times New Roman" panose="02020603050405020304" pitchFamily="18" charset="0"/>
              </a:rPr>
              <a:t>Эрүүл мэндийн анхан шатны тусламж үйлчилгээг сайжруулахад нийгмийн эгэх хариуцлагын арга, хэрэгслүүдийг ашиглах нь </a:t>
            </a:r>
            <a:endParaRPr lang="en-US" dirty="0">
              <a:latin typeface="Times New Roman" panose="02020603050405020304" pitchFamily="18" charset="0"/>
              <a:cs typeface="Times New Roman" panose="02020603050405020304" pitchFamily="18" charset="0"/>
            </a:endParaRPr>
          </a:p>
        </p:txBody>
      </p:sp>
      <p:sp>
        <p:nvSpPr>
          <p:cNvPr id="28" name="Rectángulo 27">
            <a:extLst>
              <a:ext uri="{FF2B5EF4-FFF2-40B4-BE49-F238E27FC236}">
                <a16:creationId xmlns="" xmlns:a16="http://schemas.microsoft.com/office/drawing/2014/main" id="{C8FAF32F-F327-6443-8904-FF4FFA64013B}"/>
              </a:ext>
            </a:extLst>
          </p:cNvPr>
          <p:cNvSpPr/>
          <p:nvPr/>
        </p:nvSpPr>
        <p:spPr>
          <a:xfrm>
            <a:off x="16220" y="452880"/>
            <a:ext cx="3425732" cy="857467"/>
          </a:xfrm>
          <a:prstGeom prst="rect">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ltLang="ko-KR" sz="4000" b="1" dirty="0">
              <a:solidFill>
                <a:schemeClr val="bg1"/>
              </a:solidFill>
              <a:latin typeface="Times New Roman" panose="02020603050405020304" pitchFamily="18" charset="0"/>
              <a:cs typeface="Times New Roman" panose="02020603050405020304" pitchFamily="18" charset="0"/>
            </a:endParaRPr>
          </a:p>
          <a:p>
            <a:pPr algn="ctr"/>
            <a:r>
              <a:rPr lang="ru-RU" altLang="ko-KR" sz="4000" b="1" dirty="0">
                <a:solidFill>
                  <a:schemeClr val="bg1"/>
                </a:solidFill>
                <a:latin typeface="Times New Roman" panose="02020603050405020304" pitchFamily="18" charset="0"/>
                <a:cs typeface="Times New Roman" panose="02020603050405020304" pitchFamily="18" charset="0"/>
              </a:rPr>
              <a:t>АГУУЛГА</a:t>
            </a:r>
            <a:endParaRPr lang="ko-KR" altLang="en-US" sz="4000" b="1" dirty="0">
              <a:solidFill>
                <a:schemeClr val="bg1"/>
              </a:solidFill>
              <a:latin typeface="Times New Roman" panose="02020603050405020304" pitchFamily="18" charset="0"/>
              <a:cs typeface="Times New Roman" panose="02020603050405020304" pitchFamily="18" charset="0"/>
            </a:endParaRPr>
          </a:p>
          <a:p>
            <a:pPr algn="ctr"/>
            <a:endParaRPr lang="es-AR" sz="4000" b="1" dirty="0">
              <a:solidFill>
                <a:schemeClr val="bg1"/>
              </a:solidFill>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 xmlns:a16="http://schemas.microsoft.com/office/drawing/2014/main" id="{296B3E14-3B25-CB48-BAB4-A47367F2CF50}"/>
              </a:ext>
            </a:extLst>
          </p:cNvPr>
          <p:cNvSpPr txBox="1"/>
          <p:nvPr/>
        </p:nvSpPr>
        <p:spPr>
          <a:xfrm>
            <a:off x="10130642" y="6111084"/>
            <a:ext cx="2061358" cy="369332"/>
          </a:xfrm>
          <a:prstGeom prst="rect">
            <a:avLst/>
          </a:prstGeom>
          <a:solidFill>
            <a:srgbClr val="FF6600"/>
          </a:solidFill>
        </p:spPr>
        <p:txBody>
          <a:bodyPr wrap="square" rtlCol="0" anchor="ctr">
            <a:spAutoFit/>
          </a:bodyPr>
          <a:lstStyle/>
          <a:p>
            <a:pPr algn="ctr"/>
            <a:r>
              <a:rPr lang="mn-MN" altLang="ko-KR" sz="1800" b="1" dirty="0">
                <a:solidFill>
                  <a:schemeClr val="bg1"/>
                </a:solidFill>
                <a:latin typeface="Times New Roman" panose="02020603050405020304" pitchFamily="18" charset="0"/>
                <a:cs typeface="Times New Roman" panose="02020603050405020304" pitchFamily="18" charset="0"/>
              </a:rPr>
              <a:t>Модуль </a:t>
            </a:r>
            <a:r>
              <a:rPr lang="en-US" altLang="ko-KR" b="1" dirty="0">
                <a:solidFill>
                  <a:schemeClr val="bg1"/>
                </a:solidFill>
                <a:latin typeface="Times New Roman" panose="02020603050405020304" pitchFamily="18" charset="0"/>
                <a:cs typeface="Times New Roman" panose="02020603050405020304" pitchFamily="18" charset="0"/>
              </a:rPr>
              <a:t>4</a:t>
            </a:r>
            <a:endParaRPr lang="ko-KR" altLang="en-US" sz="1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06650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507766814"/>
              </p:ext>
            </p:extLst>
          </p:nvPr>
        </p:nvGraphicFramePr>
        <p:xfrm>
          <a:off x="391975" y="1500240"/>
          <a:ext cx="11366888" cy="4743765"/>
        </p:xfrm>
        <a:graphic>
          <a:graphicData uri="http://schemas.openxmlformats.org/drawingml/2006/table">
            <a:tbl>
              <a:tblPr>
                <a:tableStyleId>{8A107856-5554-42FB-B03E-39F5DBC370BA}</a:tableStyleId>
              </a:tblPr>
              <a:tblGrid>
                <a:gridCol w="781696">
                  <a:extLst>
                    <a:ext uri="{9D8B030D-6E8A-4147-A177-3AD203B41FA5}">
                      <a16:colId xmlns:a16="http://schemas.microsoft.com/office/drawing/2014/main" xmlns="" val="20000"/>
                    </a:ext>
                  </a:extLst>
                </a:gridCol>
                <a:gridCol w="7360729">
                  <a:extLst>
                    <a:ext uri="{9D8B030D-6E8A-4147-A177-3AD203B41FA5}">
                      <a16:colId xmlns:a16="http://schemas.microsoft.com/office/drawing/2014/main" xmlns="" val="20002"/>
                    </a:ext>
                  </a:extLst>
                </a:gridCol>
                <a:gridCol w="3224463">
                  <a:extLst>
                    <a:ext uri="{9D8B030D-6E8A-4147-A177-3AD203B41FA5}">
                      <a16:colId xmlns:a16="http://schemas.microsoft.com/office/drawing/2014/main" xmlns="" val="20003"/>
                    </a:ext>
                  </a:extLst>
                </a:gridCol>
              </a:tblGrid>
              <a:tr h="492091">
                <a:tc>
                  <a:txBody>
                    <a:bodyPr/>
                    <a:lstStyle/>
                    <a:p>
                      <a:pPr marL="0" marR="0" algn="just">
                        <a:lnSpc>
                          <a:spcPct val="107000"/>
                        </a:lnSpc>
                        <a:spcBef>
                          <a:spcPts val="0"/>
                        </a:spcBef>
                        <a:spcAft>
                          <a:spcPts val="0"/>
                        </a:spcAft>
                      </a:pPr>
                      <a:r>
                        <a:rPr lang="mn-MN" sz="1800" dirty="0">
                          <a:latin typeface="Times New Roman" panose="02020603050405020304" pitchFamily="18" charset="0"/>
                          <a:cs typeface="Times New Roman" panose="02020603050405020304" pitchFamily="18" charset="0"/>
                        </a:rPr>
                        <a:t>№</a:t>
                      </a:r>
                      <a:endParaRPr lang="en-US" sz="1800" b="1" dirty="0">
                        <a:solidFill>
                          <a:schemeClr val="tx1"/>
                        </a:solidFill>
                        <a:latin typeface="Times New Roman" panose="02020603050405020304" pitchFamily="18" charset="0"/>
                        <a:ea typeface="Times New Roman"/>
                        <a:cs typeface="Times New Roman" panose="02020603050405020304" pitchFamily="18" charset="0"/>
                      </a:endParaRPr>
                    </a:p>
                  </a:txBody>
                  <a:tcPr marL="41886" marR="41886" marT="0" marB="0">
                    <a:solidFill>
                      <a:srgbClr val="FF6600"/>
                    </a:solidFill>
                  </a:tcPr>
                </a:tc>
                <a:tc>
                  <a:txBody>
                    <a:bodyPr/>
                    <a:lstStyle/>
                    <a:p>
                      <a:pPr marL="0" marR="0" algn="just">
                        <a:lnSpc>
                          <a:spcPct val="107000"/>
                        </a:lnSpc>
                        <a:spcBef>
                          <a:spcPts val="0"/>
                        </a:spcBef>
                        <a:spcAft>
                          <a:spcPts val="0"/>
                        </a:spcAft>
                      </a:pPr>
                      <a:r>
                        <a:rPr lang="mn-MN" sz="1800" dirty="0">
                          <a:latin typeface="Times New Roman" panose="02020603050405020304" pitchFamily="18" charset="0"/>
                          <a:cs typeface="Times New Roman" panose="02020603050405020304" pitchFamily="18" charset="0"/>
                        </a:rPr>
                        <a:t>Тогтоосон стандарт</a:t>
                      </a:r>
                      <a:endParaRPr lang="en-US" sz="1800" b="1" dirty="0">
                        <a:solidFill>
                          <a:schemeClr val="tx1"/>
                        </a:solidFill>
                        <a:latin typeface="Times New Roman" panose="02020603050405020304" pitchFamily="18" charset="0"/>
                        <a:ea typeface="Times New Roman"/>
                        <a:cs typeface="Times New Roman" panose="02020603050405020304" pitchFamily="18" charset="0"/>
                      </a:endParaRPr>
                    </a:p>
                  </a:txBody>
                  <a:tcPr marL="41886" marR="41886" marT="0" marB="0">
                    <a:solidFill>
                      <a:srgbClr val="FF6600"/>
                    </a:solidFill>
                  </a:tcPr>
                </a:tc>
                <a:tc>
                  <a:txBody>
                    <a:bodyPr/>
                    <a:lstStyle/>
                    <a:p>
                      <a:pPr marL="0" marR="0" algn="just">
                        <a:lnSpc>
                          <a:spcPct val="107000"/>
                        </a:lnSpc>
                        <a:spcBef>
                          <a:spcPts val="0"/>
                        </a:spcBef>
                        <a:spcAft>
                          <a:spcPts val="0"/>
                        </a:spcAft>
                      </a:pPr>
                      <a:r>
                        <a:rPr lang="mn-MN" sz="1800" dirty="0">
                          <a:latin typeface="Times New Roman" panose="02020603050405020304" pitchFamily="18" charset="0"/>
                          <a:cs typeface="Times New Roman" panose="02020603050405020304" pitchFamily="18" charset="0"/>
                        </a:rPr>
                        <a:t>Бодит байдал </a:t>
                      </a:r>
                      <a:endParaRPr lang="en-US" sz="1800" b="1" dirty="0">
                        <a:solidFill>
                          <a:schemeClr val="tx1"/>
                        </a:solidFill>
                        <a:latin typeface="Times New Roman" panose="02020603050405020304" pitchFamily="18" charset="0"/>
                        <a:ea typeface="Times New Roman"/>
                        <a:cs typeface="Times New Roman" panose="02020603050405020304" pitchFamily="18" charset="0"/>
                      </a:endParaRPr>
                    </a:p>
                  </a:txBody>
                  <a:tcPr marL="41886" marR="41886" marT="0" marB="0">
                    <a:solidFill>
                      <a:srgbClr val="FF6600"/>
                    </a:solidFill>
                  </a:tcPr>
                </a:tc>
                <a:extLst>
                  <a:ext uri="{0D108BD9-81ED-4DB2-BD59-A6C34878D82A}">
                    <a16:rowId xmlns:a16="http://schemas.microsoft.com/office/drawing/2014/main" xmlns="" val="10000"/>
                  </a:ext>
                </a:extLst>
              </a:tr>
              <a:tr h="609736">
                <a:tc>
                  <a:txBody>
                    <a:bodyPr/>
                    <a:lstStyle/>
                    <a:p>
                      <a:pPr marL="0" marR="0" algn="just">
                        <a:lnSpc>
                          <a:spcPct val="107000"/>
                        </a:lnSpc>
                        <a:spcBef>
                          <a:spcPts val="0"/>
                        </a:spcBef>
                        <a:spcAft>
                          <a:spcPts val="0"/>
                        </a:spcAft>
                      </a:pPr>
                      <a:r>
                        <a:rPr lang="en-US" sz="1800" dirty="0" smtClean="0">
                          <a:latin typeface="Times New Roman" panose="02020603050405020304" pitchFamily="18" charset="0"/>
                          <a:cs typeface="Times New Roman" panose="02020603050405020304" pitchFamily="18" charset="0"/>
                        </a:rPr>
                        <a:t>10</a:t>
                      </a:r>
                      <a:endParaRPr lang="en-US" sz="1800" b="1" dirty="0">
                        <a:solidFill>
                          <a:schemeClr val="tx1"/>
                        </a:solidFill>
                        <a:latin typeface="Times New Roman" panose="02020603050405020304" pitchFamily="18" charset="0"/>
                        <a:ea typeface="Times New Roman"/>
                        <a:cs typeface="Times New Roman" panose="02020603050405020304" pitchFamily="18" charset="0"/>
                      </a:endParaRPr>
                    </a:p>
                  </a:txBody>
                  <a:tcPr marL="41886" marR="41886" marT="0" marB="0"/>
                </a:tc>
                <a:tc>
                  <a:txBody>
                    <a:bodyPr/>
                    <a:lstStyle/>
                    <a:p>
                      <a:r>
                        <a:rPr lang="mn-MN" sz="1800" dirty="0" smtClean="0">
                          <a:latin typeface="Times New Roman" panose="02020603050405020304" pitchFamily="18" charset="0"/>
                          <a:cs typeface="Times New Roman" panose="02020603050405020304" pitchFamily="18" charset="0"/>
                        </a:rPr>
                        <a:t>Үзлэгийн дугаар,</a:t>
                      </a:r>
                      <a:r>
                        <a:rPr lang="mn-MN" sz="1800" baseline="0" dirty="0" smtClean="0">
                          <a:latin typeface="Times New Roman" panose="02020603050405020304" pitchFamily="18" charset="0"/>
                          <a:cs typeface="Times New Roman" panose="02020603050405020304" pitchFamily="18" charset="0"/>
                        </a:rPr>
                        <a:t> хүлээгдлийн талаарх мэдээллийг ил тод байршуулсан байна.</a:t>
                      </a:r>
                      <a:endParaRPr lang="en-US" sz="1800" dirty="0">
                        <a:latin typeface="Times New Roman" panose="02020603050405020304" pitchFamily="18" charset="0"/>
                        <a:cs typeface="Times New Roman" panose="02020603050405020304" pitchFamily="18" charset="0"/>
                      </a:endParaRPr>
                    </a:p>
                  </a:txBody>
                  <a:tcPr marL="41886" marR="41886" marT="0" marB="0"/>
                </a:tc>
                <a:tc>
                  <a:txBody>
                    <a:bodyPr/>
                    <a:lstStyle/>
                    <a:p>
                      <a:endParaRPr lang="en-US" sz="1800" dirty="0">
                        <a:latin typeface="Times New Roman" panose="02020603050405020304" pitchFamily="18" charset="0"/>
                        <a:cs typeface="Times New Roman" panose="02020603050405020304" pitchFamily="18" charset="0"/>
                      </a:endParaRPr>
                    </a:p>
                  </a:txBody>
                  <a:tcPr marL="41886" marR="41886" marT="0" marB="0"/>
                </a:tc>
                <a:extLst>
                  <a:ext uri="{0D108BD9-81ED-4DB2-BD59-A6C34878D82A}">
                    <a16:rowId xmlns:a16="http://schemas.microsoft.com/office/drawing/2014/main" xmlns="" val="10001"/>
                  </a:ext>
                </a:extLst>
              </a:tr>
              <a:tr h="786097">
                <a:tc>
                  <a:txBody>
                    <a:bodyPr/>
                    <a:lstStyle/>
                    <a:p>
                      <a:pPr marL="0" marR="0">
                        <a:lnSpc>
                          <a:spcPct val="107000"/>
                        </a:lnSpc>
                        <a:spcBef>
                          <a:spcPts val="0"/>
                        </a:spcBef>
                        <a:spcAft>
                          <a:spcPts val="0"/>
                        </a:spcAft>
                      </a:pPr>
                      <a:r>
                        <a:rPr lang="en-US" sz="1800" dirty="0" smtClean="0">
                          <a:latin typeface="Times New Roman" panose="02020603050405020304" pitchFamily="18" charset="0"/>
                          <a:cs typeface="Times New Roman" panose="02020603050405020304" pitchFamily="18" charset="0"/>
                        </a:rPr>
                        <a:t>11</a:t>
                      </a:r>
                      <a:endParaRPr lang="en-US" sz="1800" b="1" dirty="0">
                        <a:solidFill>
                          <a:schemeClr val="tx1"/>
                        </a:solidFill>
                        <a:latin typeface="Times New Roman" panose="02020603050405020304" pitchFamily="18" charset="0"/>
                        <a:ea typeface="Calibri"/>
                        <a:cs typeface="Times New Roman" panose="02020603050405020304" pitchFamily="18" charset="0"/>
                      </a:endParaRPr>
                    </a:p>
                  </a:txBody>
                  <a:tcPr marL="41886" marR="41886" marT="0" marB="0"/>
                </a:tc>
                <a:tc>
                  <a:txBody>
                    <a:bodyPr/>
                    <a:lstStyle/>
                    <a:p>
                      <a:r>
                        <a:rPr lang="mn-MN" sz="1800" baseline="0" dirty="0" smtClean="0">
                          <a:latin typeface="Times New Roman" panose="02020603050405020304" pitchFamily="18" charset="0"/>
                          <a:cs typeface="Times New Roman" panose="02020603050405020304" pitchFamily="18" charset="0"/>
                        </a:rPr>
                        <a:t>Хүлээлгийн хэсэгт “Үйлчлүүлэгч-Үйлчилгээ” үзүүлэгчийн эрх үүрэг, тусламж үйлчилгээний лавлагаа мэдээллийг ил тод байршуулсан байна.  </a:t>
                      </a:r>
                      <a:endParaRPr lang="en-US" sz="1800" dirty="0">
                        <a:latin typeface="Times New Roman" panose="02020603050405020304" pitchFamily="18" charset="0"/>
                        <a:cs typeface="Times New Roman" panose="02020603050405020304" pitchFamily="18" charset="0"/>
                      </a:endParaRPr>
                    </a:p>
                  </a:txBody>
                  <a:tcPr marL="41886" marR="41886" marT="0" marB="0"/>
                </a:tc>
                <a:tc>
                  <a:txBody>
                    <a:bodyPr/>
                    <a:lstStyle/>
                    <a:p>
                      <a:endParaRPr lang="en-US" sz="1800" dirty="0">
                        <a:latin typeface="Times New Roman" panose="02020603050405020304" pitchFamily="18" charset="0"/>
                        <a:cs typeface="Times New Roman" panose="02020603050405020304" pitchFamily="18" charset="0"/>
                      </a:endParaRPr>
                    </a:p>
                  </a:txBody>
                  <a:tcPr marL="41886" marR="41886" marT="0" marB="0"/>
                </a:tc>
                <a:extLst>
                  <a:ext uri="{0D108BD9-81ED-4DB2-BD59-A6C34878D82A}">
                    <a16:rowId xmlns:a16="http://schemas.microsoft.com/office/drawing/2014/main" xmlns="" val="10002"/>
                  </a:ext>
                </a:extLst>
              </a:tr>
              <a:tr h="625594">
                <a:tc>
                  <a:txBody>
                    <a:bodyPr/>
                    <a:lstStyle/>
                    <a:p>
                      <a:pPr marL="0" marR="0">
                        <a:lnSpc>
                          <a:spcPct val="107000"/>
                        </a:lnSpc>
                        <a:spcBef>
                          <a:spcPts val="0"/>
                        </a:spcBef>
                        <a:spcAft>
                          <a:spcPts val="0"/>
                        </a:spcAft>
                      </a:pPr>
                      <a:r>
                        <a:rPr lang="en-US" sz="1800" dirty="0" smtClean="0">
                          <a:latin typeface="Times New Roman" panose="02020603050405020304" pitchFamily="18" charset="0"/>
                          <a:cs typeface="Times New Roman" panose="02020603050405020304" pitchFamily="18" charset="0"/>
                        </a:rPr>
                        <a:t>12</a:t>
                      </a:r>
                      <a:endParaRPr lang="en-US" sz="1800" b="1" dirty="0">
                        <a:solidFill>
                          <a:schemeClr val="tx1"/>
                        </a:solidFill>
                        <a:latin typeface="Times New Roman" panose="02020603050405020304" pitchFamily="18" charset="0"/>
                        <a:ea typeface="Calibri"/>
                        <a:cs typeface="Times New Roman" panose="02020603050405020304" pitchFamily="18" charset="0"/>
                      </a:endParaRPr>
                    </a:p>
                  </a:txBody>
                  <a:tcPr marL="41886" marR="41886" marT="0" marB="0"/>
                </a:tc>
                <a:tc>
                  <a:txBody>
                    <a:bodyPr/>
                    <a:lstStyle/>
                    <a:p>
                      <a:r>
                        <a:rPr lang="mn-MN" sz="1800" dirty="0" smtClean="0">
                          <a:latin typeface="Times New Roman" panose="02020603050405020304" pitchFamily="18" charset="0"/>
                          <a:cs typeface="Times New Roman" panose="02020603050405020304" pitchFamily="18" charset="0"/>
                        </a:rPr>
                        <a:t>Төв нь бие</a:t>
                      </a:r>
                      <a:r>
                        <a:rPr lang="mn-MN" sz="1800" baseline="0" dirty="0" smtClean="0">
                          <a:latin typeface="Times New Roman" panose="02020603050405020304" pitchFamily="18" charset="0"/>
                          <a:cs typeface="Times New Roman" panose="02020603050405020304" pitchFamily="18" charset="0"/>
                        </a:rPr>
                        <a:t> даасан үйл ажиллагаа явуулах эрүүл ахуйн шаардлага хангасан, эмнэлгийн зориулалтын байртай байна</a:t>
                      </a:r>
                      <a:endParaRPr lang="en-US" sz="1800" dirty="0">
                        <a:latin typeface="Times New Roman" panose="02020603050405020304" pitchFamily="18" charset="0"/>
                        <a:cs typeface="Times New Roman" panose="02020603050405020304" pitchFamily="18" charset="0"/>
                      </a:endParaRPr>
                    </a:p>
                  </a:txBody>
                  <a:tcPr marL="41886" marR="41886" marT="0" marB="0"/>
                </a:tc>
                <a:tc>
                  <a:txBody>
                    <a:bodyPr/>
                    <a:lstStyle/>
                    <a:p>
                      <a:endParaRPr lang="en-US" sz="1800" dirty="0">
                        <a:latin typeface="Times New Roman" panose="02020603050405020304" pitchFamily="18" charset="0"/>
                        <a:cs typeface="Times New Roman" panose="02020603050405020304" pitchFamily="18" charset="0"/>
                      </a:endParaRPr>
                    </a:p>
                  </a:txBody>
                  <a:tcPr marL="41886" marR="41886" marT="0" marB="0"/>
                </a:tc>
              </a:tr>
              <a:tr h="1097413">
                <a:tc>
                  <a:txBody>
                    <a:bodyPr/>
                    <a:lstStyle/>
                    <a:p>
                      <a:pPr marL="0" marR="0">
                        <a:lnSpc>
                          <a:spcPct val="107000"/>
                        </a:lnSpc>
                        <a:spcBef>
                          <a:spcPts val="0"/>
                        </a:spcBef>
                        <a:spcAft>
                          <a:spcPts val="0"/>
                        </a:spcAft>
                      </a:pPr>
                      <a:r>
                        <a:rPr lang="en-US" sz="1800" dirty="0" smtClean="0">
                          <a:latin typeface="Times New Roman" panose="02020603050405020304" pitchFamily="18" charset="0"/>
                          <a:cs typeface="Times New Roman" panose="02020603050405020304" pitchFamily="18" charset="0"/>
                        </a:rPr>
                        <a:t>13</a:t>
                      </a:r>
                      <a:endParaRPr lang="en-US" sz="1800" b="1" dirty="0">
                        <a:solidFill>
                          <a:schemeClr val="tx1"/>
                        </a:solidFill>
                        <a:latin typeface="Times New Roman" panose="02020603050405020304" pitchFamily="18" charset="0"/>
                        <a:ea typeface="Calibri"/>
                        <a:cs typeface="Times New Roman" panose="02020603050405020304" pitchFamily="18" charset="0"/>
                      </a:endParaRPr>
                    </a:p>
                  </a:txBody>
                  <a:tcPr marL="41886" marR="41886"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n-MN" sz="1800" dirty="0" smtClean="0">
                          <a:latin typeface="Times New Roman" panose="02020603050405020304" pitchFamily="18" charset="0"/>
                          <a:cs typeface="Times New Roman" panose="02020603050405020304" pitchFamily="18" charset="0"/>
                        </a:rPr>
                        <a:t>Ариун</a:t>
                      </a:r>
                      <a:r>
                        <a:rPr lang="mn-MN" sz="1800" baseline="0" dirty="0" smtClean="0">
                          <a:latin typeface="Times New Roman" panose="02020603050405020304" pitchFamily="18" charset="0"/>
                          <a:cs typeface="Times New Roman" panose="02020603050405020304" pitchFamily="18" charset="0"/>
                        </a:rPr>
                        <a:t> цэврийн өрөө нь гар угаах халуун хүйтэн ус бүхий угаалтуур, нянгийн эсрэг үйлчилгээтэй шингэн саван, гар арчих нэг удаагийн хэрэглээний алчуур, гар халдваргүйжүүлэх бодисоор хангагдсан байна.</a:t>
                      </a:r>
                      <a:endParaRPr lang="en-US" sz="1800" dirty="0" smtClean="0">
                        <a:latin typeface="Times New Roman" panose="02020603050405020304" pitchFamily="18" charset="0"/>
                        <a:cs typeface="Times New Roman" panose="02020603050405020304" pitchFamily="18" charset="0"/>
                      </a:endParaRPr>
                    </a:p>
                    <a:p>
                      <a:endParaRPr lang="en-US" sz="1800" dirty="0">
                        <a:latin typeface="Times New Roman" panose="02020603050405020304" pitchFamily="18" charset="0"/>
                        <a:cs typeface="Times New Roman" panose="02020603050405020304" pitchFamily="18" charset="0"/>
                      </a:endParaRPr>
                    </a:p>
                  </a:txBody>
                  <a:tcPr marL="41886" marR="41886" marT="0" marB="0"/>
                </a:tc>
                <a:tc>
                  <a:txBody>
                    <a:bodyPr/>
                    <a:lstStyle/>
                    <a:p>
                      <a:endParaRPr lang="en-US" sz="1800" dirty="0">
                        <a:latin typeface="Times New Roman" panose="02020603050405020304" pitchFamily="18" charset="0"/>
                        <a:cs typeface="Times New Roman" panose="02020603050405020304" pitchFamily="18" charset="0"/>
                      </a:endParaRPr>
                    </a:p>
                  </a:txBody>
                  <a:tcPr marL="41886" marR="41886" marT="0" marB="0"/>
                </a:tc>
              </a:tr>
              <a:tr h="1132834">
                <a:tc>
                  <a:txBody>
                    <a:bodyPr/>
                    <a:lstStyle/>
                    <a:p>
                      <a:pPr marL="0" marR="0">
                        <a:lnSpc>
                          <a:spcPct val="107000"/>
                        </a:lnSpc>
                        <a:spcBef>
                          <a:spcPts val="0"/>
                        </a:spcBef>
                        <a:spcAft>
                          <a:spcPts val="0"/>
                        </a:spcAft>
                      </a:pPr>
                      <a:r>
                        <a:rPr lang="en-US" sz="1800" dirty="0" smtClean="0">
                          <a:latin typeface="Times New Roman" panose="02020603050405020304" pitchFamily="18" charset="0"/>
                          <a:cs typeface="Times New Roman" panose="02020603050405020304" pitchFamily="18" charset="0"/>
                        </a:rPr>
                        <a:t>14</a:t>
                      </a:r>
                      <a:endParaRPr lang="en-US" sz="1800" b="1" dirty="0">
                        <a:solidFill>
                          <a:schemeClr val="tx1"/>
                        </a:solidFill>
                        <a:latin typeface="Times New Roman" panose="02020603050405020304" pitchFamily="18" charset="0"/>
                        <a:ea typeface="Calibri"/>
                        <a:cs typeface="Times New Roman" panose="02020603050405020304" pitchFamily="18" charset="0"/>
                      </a:endParaRPr>
                    </a:p>
                  </a:txBody>
                  <a:tcPr marL="41886" marR="41886" marT="0" marB="0"/>
                </a:tc>
                <a:tc>
                  <a:txBody>
                    <a:bodyPr/>
                    <a:lstStyle/>
                    <a:p>
                      <a:r>
                        <a:rPr lang="mn-MN" sz="1800" dirty="0" smtClean="0">
                          <a:latin typeface="Times New Roman" panose="02020603050405020304" pitchFamily="18" charset="0"/>
                          <a:cs typeface="Times New Roman" panose="02020603050405020304" pitchFamily="18" charset="0"/>
                        </a:rPr>
                        <a:t>Хүн амын сэтгэл ханамжийн судалгааг улирал тутам авч,</a:t>
                      </a:r>
                      <a:r>
                        <a:rPr lang="mn-MN" sz="1800" baseline="0" dirty="0" smtClean="0">
                          <a:latin typeface="Times New Roman" panose="02020603050405020304" pitchFamily="18" charset="0"/>
                          <a:cs typeface="Times New Roman" panose="02020603050405020304" pitchFamily="18" charset="0"/>
                        </a:rPr>
                        <a:t> дүгнэлт хийн үр дүнг тооцож ажиллана. </a:t>
                      </a:r>
                      <a:endParaRPr lang="en-US" sz="1800" dirty="0">
                        <a:latin typeface="Times New Roman" panose="02020603050405020304" pitchFamily="18" charset="0"/>
                        <a:cs typeface="Times New Roman" panose="02020603050405020304" pitchFamily="18" charset="0"/>
                      </a:endParaRPr>
                    </a:p>
                  </a:txBody>
                  <a:tcPr marL="41886" marR="41886" marT="0" marB="0"/>
                </a:tc>
                <a:tc>
                  <a:txBody>
                    <a:bodyPr/>
                    <a:lstStyle/>
                    <a:p>
                      <a:endParaRPr lang="en-US" sz="1800" dirty="0">
                        <a:latin typeface="Times New Roman" panose="02020603050405020304" pitchFamily="18" charset="0"/>
                        <a:cs typeface="Times New Roman" panose="02020603050405020304" pitchFamily="18" charset="0"/>
                      </a:endParaRPr>
                    </a:p>
                  </a:txBody>
                  <a:tcPr marL="41886" marR="41886" marT="0" marB="0"/>
                </a:tc>
              </a:tr>
            </a:tbl>
          </a:graphicData>
        </a:graphic>
      </p:graphicFrame>
      <p:sp>
        <p:nvSpPr>
          <p:cNvPr id="7" name="Rectangle 6"/>
          <p:cNvSpPr/>
          <p:nvPr/>
        </p:nvSpPr>
        <p:spPr>
          <a:xfrm>
            <a:off x="391975" y="1002934"/>
            <a:ext cx="6767878" cy="707886"/>
          </a:xfrm>
          <a:prstGeom prst="rect">
            <a:avLst/>
          </a:prstGeom>
        </p:spPr>
        <p:txBody>
          <a:bodyPr wrap="none">
            <a:spAutoFit/>
          </a:bodyPr>
          <a:lstStyle/>
          <a:p>
            <a:r>
              <a:rPr lang="mn-MN" sz="2000" b="1" dirty="0">
                <a:latin typeface="Times New Roman" panose="02020603050405020304" pitchFamily="18" charset="0"/>
                <a:cs typeface="Times New Roman" panose="02020603050405020304" pitchFamily="18" charset="0"/>
              </a:rPr>
              <a:t>Өрхийн эрүүл мэндийн төвийн </a:t>
            </a:r>
            <a:r>
              <a:rPr lang="mn-MN" sz="2000" b="1" dirty="0" smtClean="0">
                <a:latin typeface="Times New Roman" panose="02020603050405020304" pitchFamily="18" charset="0"/>
                <a:cs typeface="Times New Roman" panose="02020603050405020304" pitchFamily="18" charset="0"/>
              </a:rPr>
              <a:t>стандарт</a:t>
            </a:r>
            <a:r>
              <a:rPr lang="en-US" sz="2000" b="1" dirty="0" smtClean="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MNS:9252, 2017</a:t>
            </a:r>
          </a:p>
          <a:p>
            <a:endParaRPr lang="en-US" sz="2000" b="1" dirty="0"/>
          </a:p>
        </p:txBody>
      </p:sp>
      <p:sp>
        <p:nvSpPr>
          <p:cNvPr id="10" name="TextBox 3">
            <a:extLst>
              <a:ext uri="{FF2B5EF4-FFF2-40B4-BE49-F238E27FC236}">
                <a16:creationId xmlns:a16="http://schemas.microsoft.com/office/drawing/2014/main" xmlns="" id="{296B3E14-3B25-CB48-BAB4-A47367F2CF50}"/>
              </a:ext>
            </a:extLst>
          </p:cNvPr>
          <p:cNvSpPr txBox="1"/>
          <p:nvPr/>
        </p:nvSpPr>
        <p:spPr>
          <a:xfrm>
            <a:off x="10166326" y="5874673"/>
            <a:ext cx="1266274" cy="369332"/>
          </a:xfrm>
          <a:prstGeom prst="rect">
            <a:avLst/>
          </a:prstGeom>
          <a:noFill/>
        </p:spPr>
        <p:txBody>
          <a:bodyPr wrap="square" rtlCol="0" anchor="ctr">
            <a:spAutoFit/>
          </a:bodyPr>
          <a:lstStyle/>
          <a:p>
            <a:pPr algn="r"/>
            <a:r>
              <a:rPr lang="es-AR" altLang="ko-KR" sz="1800" b="1" dirty="0">
                <a:solidFill>
                  <a:schemeClr val="bg1"/>
                </a:solidFill>
                <a:latin typeface="Times New Roman" panose="02020603050405020304" pitchFamily="18" charset="0"/>
                <a:cs typeface="Times New Roman" panose="02020603050405020304" pitchFamily="18" charset="0"/>
              </a:rPr>
              <a:t>Module 4</a:t>
            </a:r>
            <a:endParaRPr lang="ko-KR" altLang="en-US" sz="1800" dirty="0">
              <a:solidFill>
                <a:schemeClr val="bg1"/>
              </a:solidFill>
              <a:latin typeface="Times New Roman" panose="02020603050405020304" pitchFamily="18" charset="0"/>
              <a:cs typeface="Times New Roman" panose="02020603050405020304" pitchFamily="18" charset="0"/>
            </a:endParaRPr>
          </a:p>
        </p:txBody>
      </p:sp>
      <p:sp>
        <p:nvSpPr>
          <p:cNvPr id="8" name="Rectángulo 27">
            <a:extLst>
              <a:ext uri="{FF2B5EF4-FFF2-40B4-BE49-F238E27FC236}">
                <a16:creationId xmlns:a16="http://schemas.microsoft.com/office/drawing/2014/main" xmlns="" id="{C8FAF32F-F327-6443-8904-FF4FFA64013B}"/>
              </a:ext>
            </a:extLst>
          </p:cNvPr>
          <p:cNvSpPr/>
          <p:nvPr/>
        </p:nvSpPr>
        <p:spPr>
          <a:xfrm>
            <a:off x="0" y="126013"/>
            <a:ext cx="8141110" cy="521392"/>
          </a:xfrm>
          <a:prstGeom prst="rect">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smtClean="0">
              <a:solidFill>
                <a:schemeClr val="bg1"/>
              </a:solidFill>
              <a:latin typeface="Times New Roman" panose="02020603050405020304" pitchFamily="18" charset="0"/>
              <a:cs typeface="Times New Roman" panose="02020603050405020304" pitchFamily="18" charset="0"/>
            </a:endParaRPr>
          </a:p>
          <a:p>
            <a:r>
              <a:rPr lang="mn-MN" sz="3200" b="1" dirty="0" smtClean="0">
                <a:solidFill>
                  <a:schemeClr val="bg1"/>
                </a:solidFill>
                <a:latin typeface="Times New Roman" panose="02020603050405020304" pitchFamily="18" charset="0"/>
                <a:cs typeface="Times New Roman" panose="02020603050405020304" pitchFamily="18" charset="0"/>
              </a:rPr>
              <a:t>Багаар </a:t>
            </a:r>
            <a:r>
              <a:rPr lang="mn-MN" sz="3200" b="1" dirty="0">
                <a:solidFill>
                  <a:schemeClr val="bg1"/>
                </a:solidFill>
                <a:latin typeface="Times New Roman" panose="02020603050405020304" pitchFamily="18" charset="0"/>
                <a:cs typeface="Times New Roman" panose="02020603050405020304" pitchFamily="18" charset="0"/>
              </a:rPr>
              <a:t>ажиллах цаг</a:t>
            </a:r>
            <a:r>
              <a:rPr lang="en-US" sz="3200" b="1" dirty="0">
                <a:solidFill>
                  <a:schemeClr val="bg1"/>
                </a:solidFill>
                <a:latin typeface="Times New Roman" panose="02020603050405020304" pitchFamily="18" charset="0"/>
                <a:cs typeface="Times New Roman" panose="02020603050405020304" pitchFamily="18" charset="0"/>
              </a:rPr>
              <a:t> </a:t>
            </a:r>
            <a:br>
              <a:rPr lang="en-US" sz="3200" b="1" dirty="0">
                <a:solidFill>
                  <a:schemeClr val="bg1"/>
                </a:solidFill>
                <a:latin typeface="Times New Roman" panose="02020603050405020304" pitchFamily="18" charset="0"/>
                <a:cs typeface="Times New Roman" panose="02020603050405020304" pitchFamily="18" charset="0"/>
              </a:rPr>
            </a:br>
            <a:endParaRPr lang="en-US" sz="3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305071"/>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Google Shape;112;p15">
            <a:extLst>
              <a:ext uri="{FF2B5EF4-FFF2-40B4-BE49-F238E27FC236}">
                <a16:creationId xmlns="" xmlns:a16="http://schemas.microsoft.com/office/drawing/2014/main" id="{7789E37C-226C-6C4B-A5F0-DEF07202DC38}"/>
              </a:ext>
            </a:extLst>
          </p:cNvPr>
          <p:cNvPicPr preferRelativeResize="0"/>
          <p:nvPr/>
        </p:nvPicPr>
        <p:blipFill>
          <a:blip r:embed="rId4">
            <a:alphaModFix/>
          </a:blip>
          <a:stretch>
            <a:fillRect/>
          </a:stretch>
        </p:blipFill>
        <p:spPr>
          <a:xfrm>
            <a:off x="10643569" y="0"/>
            <a:ext cx="1548431" cy="23402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ángulo 9">
            <a:extLst>
              <a:ext uri="{FF2B5EF4-FFF2-40B4-BE49-F238E27FC236}">
                <a16:creationId xmlns="" xmlns:a16="http://schemas.microsoft.com/office/drawing/2014/main" id="{56B977EA-B180-6D4F-BFB6-0B2A962ABDC1}"/>
              </a:ext>
            </a:extLst>
          </p:cNvPr>
          <p:cNvSpPr/>
          <p:nvPr/>
        </p:nvSpPr>
        <p:spPr>
          <a:xfrm>
            <a:off x="0" y="1"/>
            <a:ext cx="12192000" cy="6857999"/>
          </a:xfrm>
          <a:prstGeom prst="rect">
            <a:avLst/>
          </a:prstGeom>
          <a:solidFill>
            <a:schemeClr val="accent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2" name="Title 1"/>
          <p:cNvSpPr>
            <a:spLocks noGrp="1"/>
          </p:cNvSpPr>
          <p:nvPr>
            <p:ph type="ctrTitle"/>
          </p:nvPr>
        </p:nvSpPr>
        <p:spPr>
          <a:xfrm>
            <a:off x="261700" y="2137892"/>
            <a:ext cx="5991367" cy="3232597"/>
          </a:xfrm>
          <a:ln>
            <a:solidFill>
              <a:schemeClr val="accent4">
                <a:lumMod val="40000"/>
                <a:lumOff val="60000"/>
              </a:schemeClr>
            </a:solidFill>
          </a:ln>
        </p:spPr>
        <p:txBody>
          <a:bodyPr>
            <a:noAutofit/>
          </a:bodyPr>
          <a:lstStyle/>
          <a:p>
            <a:r>
              <a:rPr lang="en-US" sz="3600" b="1" dirty="0">
                <a:solidFill>
                  <a:schemeClr val="bg1"/>
                </a:solidFill>
                <a:latin typeface="Times New Roman" panose="02020603050405020304" pitchFamily="18" charset="0"/>
                <a:cs typeface="Times New Roman" panose="02020603050405020304" pitchFamily="18" charset="0"/>
              </a:rPr>
              <a:t/>
            </a:r>
            <a:br>
              <a:rPr lang="en-US" sz="3600" b="1" dirty="0">
                <a:solidFill>
                  <a:schemeClr val="bg1"/>
                </a:solidFill>
                <a:latin typeface="Times New Roman" panose="02020603050405020304" pitchFamily="18" charset="0"/>
                <a:cs typeface="Times New Roman" panose="02020603050405020304" pitchFamily="18" charset="0"/>
              </a:rPr>
            </a:br>
            <a:r>
              <a:rPr lang="en-US" sz="3600" b="1" dirty="0">
                <a:solidFill>
                  <a:schemeClr val="bg1"/>
                </a:solidFill>
                <a:latin typeface="Times New Roman" panose="02020603050405020304" pitchFamily="18" charset="0"/>
                <a:cs typeface="Times New Roman" panose="02020603050405020304" pitchFamily="18" charset="0"/>
              </a:rPr>
              <a:t/>
            </a:r>
            <a:br>
              <a:rPr lang="en-US" sz="3600" b="1" dirty="0">
                <a:solidFill>
                  <a:schemeClr val="bg1"/>
                </a:solidFill>
                <a:latin typeface="Times New Roman" panose="02020603050405020304" pitchFamily="18" charset="0"/>
                <a:cs typeface="Times New Roman" panose="02020603050405020304" pitchFamily="18" charset="0"/>
              </a:rPr>
            </a:br>
            <a:r>
              <a:rPr lang="mn-MN" sz="3600" b="1" dirty="0">
                <a:solidFill>
                  <a:schemeClr val="bg1"/>
                </a:solidFill>
                <a:latin typeface="Times New Roman" panose="02020603050405020304" pitchFamily="18" charset="0"/>
                <a:cs typeface="Times New Roman" panose="02020603050405020304" pitchFamily="18" charset="0"/>
              </a:rPr>
              <a:t>Эрүүл мэндийн анхан шатны тусламж үйлчилгээнд цахим мэдээллийн платформыг ашиглах нь</a:t>
            </a:r>
            <a:br>
              <a:rPr lang="mn-MN" sz="3600" b="1" dirty="0">
                <a:solidFill>
                  <a:schemeClr val="bg1"/>
                </a:solidFill>
                <a:latin typeface="Times New Roman" panose="02020603050405020304" pitchFamily="18" charset="0"/>
                <a:cs typeface="Times New Roman" panose="02020603050405020304" pitchFamily="18" charset="0"/>
              </a:rPr>
            </a:br>
            <a:endParaRPr lang="en-US" sz="3600" b="1" dirty="0">
              <a:solidFill>
                <a:schemeClr val="bg1"/>
              </a:solidFill>
              <a:latin typeface="Times New Roman" panose="02020603050405020304" pitchFamily="18" charset="0"/>
              <a:cs typeface="Times New Roman" panose="02020603050405020304" pitchFamily="18" charset="0"/>
            </a:endParaRPr>
          </a:p>
        </p:txBody>
      </p:sp>
      <p:sp>
        <p:nvSpPr>
          <p:cNvPr id="5" name="Freeform: Shape 5">
            <a:extLst>
              <a:ext uri="{FF2B5EF4-FFF2-40B4-BE49-F238E27FC236}">
                <a16:creationId xmlns="" xmlns:a16="http://schemas.microsoft.com/office/drawing/2014/main" id="{D892DD27-06C2-A64E-85FB-E5231FCAA6F0}"/>
              </a:ext>
            </a:extLst>
          </p:cNvPr>
          <p:cNvSpPr/>
          <p:nvPr/>
        </p:nvSpPr>
        <p:spPr>
          <a:xfrm>
            <a:off x="4164250" y="1582843"/>
            <a:ext cx="2732416" cy="4382827"/>
          </a:xfrm>
          <a:custGeom>
            <a:avLst/>
            <a:gdLst>
              <a:gd name="connsiteX0" fmla="*/ 0 w 1528549"/>
              <a:gd name="connsiteY0" fmla="*/ 0 h 2756848"/>
              <a:gd name="connsiteX1" fmla="*/ 1528549 w 1528549"/>
              <a:gd name="connsiteY1" fmla="*/ 0 h 2756848"/>
              <a:gd name="connsiteX2" fmla="*/ 1528549 w 1528549"/>
              <a:gd name="connsiteY2" fmla="*/ 2756848 h 2756848"/>
              <a:gd name="connsiteX3" fmla="*/ 0 w 1528549"/>
              <a:gd name="connsiteY3" fmla="*/ 2756848 h 2756848"/>
              <a:gd name="connsiteX4" fmla="*/ 0 w 1528549"/>
              <a:gd name="connsiteY4" fmla="*/ 2265528 h 2756848"/>
              <a:gd name="connsiteX5" fmla="*/ 191069 w 1528549"/>
              <a:gd name="connsiteY5" fmla="*/ 2265528 h 2756848"/>
              <a:gd name="connsiteX6" fmla="*/ 191069 w 1528549"/>
              <a:gd name="connsiteY6" fmla="*/ 2565779 h 2756848"/>
              <a:gd name="connsiteX7" fmla="*/ 1337480 w 1528549"/>
              <a:gd name="connsiteY7" fmla="*/ 2565779 h 2756848"/>
              <a:gd name="connsiteX8" fmla="*/ 1337480 w 1528549"/>
              <a:gd name="connsiteY8" fmla="*/ 191069 h 2756848"/>
              <a:gd name="connsiteX9" fmla="*/ 191069 w 1528549"/>
              <a:gd name="connsiteY9" fmla="*/ 191069 h 2756848"/>
              <a:gd name="connsiteX10" fmla="*/ 191069 w 1528549"/>
              <a:gd name="connsiteY10" fmla="*/ 460776 h 2756848"/>
              <a:gd name="connsiteX11" fmla="*/ 0 w 1528549"/>
              <a:gd name="connsiteY11" fmla="*/ 460776 h 2756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8549" h="2756848">
                <a:moveTo>
                  <a:pt x="0" y="0"/>
                </a:moveTo>
                <a:lnTo>
                  <a:pt x="1528549" y="0"/>
                </a:lnTo>
                <a:lnTo>
                  <a:pt x="1528549" y="2756848"/>
                </a:lnTo>
                <a:lnTo>
                  <a:pt x="0" y="2756848"/>
                </a:lnTo>
                <a:lnTo>
                  <a:pt x="0" y="2265528"/>
                </a:lnTo>
                <a:lnTo>
                  <a:pt x="191069" y="2265528"/>
                </a:lnTo>
                <a:lnTo>
                  <a:pt x="191069" y="2565779"/>
                </a:lnTo>
                <a:lnTo>
                  <a:pt x="1337480" y="2565779"/>
                </a:lnTo>
                <a:lnTo>
                  <a:pt x="1337480" y="191069"/>
                </a:lnTo>
                <a:lnTo>
                  <a:pt x="191069" y="191069"/>
                </a:lnTo>
                <a:lnTo>
                  <a:pt x="191069" y="460776"/>
                </a:lnTo>
                <a:lnTo>
                  <a:pt x="0" y="460776"/>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8" name="TextBox 3">
            <a:extLst>
              <a:ext uri="{FF2B5EF4-FFF2-40B4-BE49-F238E27FC236}">
                <a16:creationId xmlns="" xmlns:a16="http://schemas.microsoft.com/office/drawing/2014/main" id="{296B3E14-3B25-CB48-BAB4-A47367F2CF50}"/>
              </a:ext>
            </a:extLst>
          </p:cNvPr>
          <p:cNvSpPr txBox="1"/>
          <p:nvPr/>
        </p:nvSpPr>
        <p:spPr>
          <a:xfrm>
            <a:off x="0" y="708908"/>
            <a:ext cx="2033516" cy="523220"/>
          </a:xfrm>
          <a:prstGeom prst="rect">
            <a:avLst/>
          </a:prstGeom>
          <a:solidFill>
            <a:srgbClr val="FF6600"/>
          </a:solidFill>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mn-MN" altLang="ko-KR" sz="2800" b="1" dirty="0">
                <a:solidFill>
                  <a:schemeClr val="bg1"/>
                </a:solidFill>
                <a:latin typeface="Times New Roman" panose="02020603050405020304" pitchFamily="18" charset="0"/>
                <a:cs typeface="Times New Roman" panose="02020603050405020304" pitchFamily="18" charset="0"/>
              </a:rPr>
              <a:t>Модуль </a:t>
            </a:r>
            <a:r>
              <a:rPr lang="en-US" altLang="ko-KR" sz="2800" b="1" dirty="0">
                <a:solidFill>
                  <a:schemeClr val="bg1"/>
                </a:solidFill>
                <a:latin typeface="Times New Roman" panose="02020603050405020304" pitchFamily="18" charset="0"/>
                <a:cs typeface="Times New Roman" panose="02020603050405020304" pitchFamily="18" charset="0"/>
              </a:rPr>
              <a:t>4</a:t>
            </a:r>
            <a:endParaRPr lang="ko-KR" altLang="en-US"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83491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3543" y="377976"/>
            <a:ext cx="6604000" cy="1325563"/>
          </a:xfrm>
        </p:spPr>
        <p:txBody>
          <a:bodyPr>
            <a:noAutofit/>
          </a:bodyPr>
          <a:lstStyle/>
          <a:p>
            <a:pPr algn="just"/>
            <a:r>
              <a:rPr lang="mn-MN" sz="3600" dirty="0" smtClean="0">
                <a:solidFill>
                  <a:schemeClr val="accent1">
                    <a:lumMod val="75000"/>
                  </a:schemeClr>
                </a:solidFill>
                <a:latin typeface="Times New Roman" panose="02020603050405020304" pitchFamily="18" charset="0"/>
                <a:cs typeface="Times New Roman" panose="02020603050405020304" pitchFamily="18" charset="0"/>
              </a:rPr>
              <a:t>Монгол улсад цахим Платформ ашиглан мэдээлэл авах санал хүсэлтээ илэрхийлэх боломж </a:t>
            </a:r>
            <a:endParaRPr lang="en-US" sz="36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689306" y="4162396"/>
            <a:ext cx="2721509" cy="2308324"/>
          </a:xfrm>
          <a:prstGeom prst="rect">
            <a:avLst/>
          </a:prstGeom>
          <a:noFill/>
          <a:ln>
            <a:solidFill>
              <a:schemeClr val="accent1"/>
            </a:solidFill>
          </a:ln>
        </p:spPr>
        <p:txBody>
          <a:bodyPr wrap="square" rtlCol="0">
            <a:spAutoFit/>
          </a:bodyPr>
          <a:lstStyle/>
          <a:p>
            <a:r>
              <a:rPr lang="mn-MN" dirty="0" smtClean="0">
                <a:solidFill>
                  <a:schemeClr val="accent1">
                    <a:lumMod val="75000"/>
                  </a:schemeClr>
                </a:solidFill>
                <a:latin typeface="Times New Roman" panose="02020603050405020304" pitchFamily="18" charset="0"/>
                <a:cs typeface="Times New Roman" panose="02020603050405020304" pitchFamily="18" charset="0"/>
              </a:rPr>
              <a:t>“Мэдээллийн </a:t>
            </a:r>
            <a:r>
              <a:rPr lang="mn-MN" dirty="0">
                <a:solidFill>
                  <a:schemeClr val="accent1">
                    <a:lumMod val="75000"/>
                  </a:schemeClr>
                </a:solidFill>
                <a:latin typeface="Times New Roman" panose="02020603050405020304" pitchFamily="18" charset="0"/>
                <a:cs typeface="Times New Roman" panose="02020603050405020304" pitchFamily="18" charset="0"/>
              </a:rPr>
              <a:t>ил тод байдал ба мэдээлэл авах эрх”-ийн тухай </a:t>
            </a:r>
            <a:r>
              <a:rPr lang="mn-MN" dirty="0" smtClean="0">
                <a:solidFill>
                  <a:schemeClr val="accent1">
                    <a:lumMod val="75000"/>
                  </a:schemeClr>
                </a:solidFill>
                <a:latin typeface="Times New Roman" panose="02020603050405020304" pitchFamily="18" charset="0"/>
                <a:cs typeface="Times New Roman" panose="02020603050405020304" pitchFamily="18" charset="0"/>
              </a:rPr>
              <a:t>хуулиар </a:t>
            </a:r>
            <a:r>
              <a:rPr lang="mn-MN" dirty="0">
                <a:solidFill>
                  <a:schemeClr val="accent1">
                    <a:lumMod val="75000"/>
                  </a:schemeClr>
                </a:solidFill>
                <a:latin typeface="Times New Roman" panose="02020603050405020304" pitchFamily="18" charset="0"/>
                <a:cs typeface="Times New Roman" panose="02020603050405020304" pitchFamily="18" charset="0"/>
              </a:rPr>
              <a:t>ОН-ийн төсвөөс </a:t>
            </a:r>
            <a:r>
              <a:rPr lang="mn-MN" dirty="0" smtClean="0">
                <a:solidFill>
                  <a:schemeClr val="accent1">
                    <a:lumMod val="75000"/>
                  </a:schemeClr>
                </a:solidFill>
                <a:latin typeface="Times New Roman" panose="02020603050405020304" pitchFamily="18" charset="0"/>
                <a:cs typeface="Times New Roman" panose="02020603050405020304" pitchFamily="18" charset="0"/>
              </a:rPr>
              <a:t>санхүүждэг бүх байгууллаг вэбсайтдаа </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a:p>
            <a:r>
              <a:rPr lang="mn-MN" dirty="0" smtClean="0">
                <a:solidFill>
                  <a:schemeClr val="accent1">
                    <a:lumMod val="75000"/>
                  </a:schemeClr>
                </a:solidFill>
                <a:latin typeface="Times New Roman" panose="02020603050405020304" pitchFamily="18" charset="0"/>
                <a:cs typeface="Times New Roman" panose="02020603050405020304" pitchFamily="18" charset="0"/>
              </a:rPr>
              <a:t>дараах 4 мэдээллийг нийтэлсэн байхаар заасан</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grpSp>
        <p:nvGrpSpPr>
          <p:cNvPr id="5" name="Google Shape;425;p35"/>
          <p:cNvGrpSpPr/>
          <p:nvPr/>
        </p:nvGrpSpPr>
        <p:grpSpPr>
          <a:xfrm rot="5400000">
            <a:off x="8675915" y="3341914"/>
            <a:ext cx="6858000" cy="174171"/>
            <a:chOff x="-25" y="0"/>
            <a:chExt cx="9144020" cy="342900"/>
          </a:xfrm>
          <a:solidFill>
            <a:srgbClr val="FF6600"/>
          </a:solidFill>
        </p:grpSpPr>
        <p:sp>
          <p:nvSpPr>
            <p:cNvPr id="6" name="Google Shape;426;p35"/>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grpFill/>
            <a:ln>
              <a:noFill/>
            </a:ln>
          </p:spPr>
          <p:txBody>
            <a:bodyPr spcFirstLastPara="1" wrap="square" lIns="121900" tIns="121900" rIns="121900" bIns="121900" anchor="ctr" anchorCtr="0">
              <a:noAutofit/>
            </a:bodyPr>
            <a:lstStyle/>
            <a:p>
              <a:endParaRPr sz="2400"/>
            </a:p>
          </p:txBody>
        </p:sp>
        <p:grpSp>
          <p:nvGrpSpPr>
            <p:cNvPr id="7" name="Google Shape;427;p35"/>
            <p:cNvGrpSpPr/>
            <p:nvPr/>
          </p:nvGrpSpPr>
          <p:grpSpPr>
            <a:xfrm>
              <a:off x="215975" y="111150"/>
              <a:ext cx="642950" cy="120600"/>
              <a:chOff x="215975" y="152625"/>
              <a:chExt cx="642950" cy="120600"/>
            </a:xfrm>
            <a:grpFill/>
          </p:grpSpPr>
          <p:sp>
            <p:nvSpPr>
              <p:cNvPr id="8" name="Google Shape;428;p35"/>
              <p:cNvSpPr/>
              <p:nvPr/>
            </p:nvSpPr>
            <p:spPr>
              <a:xfrm>
                <a:off x="215975" y="152625"/>
                <a:ext cx="120600" cy="120600"/>
              </a:xfrm>
              <a:prstGeom prst="ellipse">
                <a:avLst/>
              </a:prstGeom>
              <a:grpFill/>
              <a:ln>
                <a:noFill/>
              </a:ln>
            </p:spPr>
            <p:txBody>
              <a:bodyPr spcFirstLastPara="1" wrap="square" lIns="121900" tIns="121900" rIns="121900" bIns="121900" anchor="ctr" anchorCtr="0">
                <a:noAutofit/>
              </a:bodyPr>
              <a:lstStyle/>
              <a:p>
                <a:endParaRPr sz="2400"/>
              </a:p>
            </p:txBody>
          </p:sp>
          <p:sp>
            <p:nvSpPr>
              <p:cNvPr id="9" name="Google Shape;429;p35"/>
              <p:cNvSpPr/>
              <p:nvPr/>
            </p:nvSpPr>
            <p:spPr>
              <a:xfrm>
                <a:off x="477150" y="152625"/>
                <a:ext cx="120600" cy="120600"/>
              </a:xfrm>
              <a:prstGeom prst="ellipse">
                <a:avLst/>
              </a:prstGeom>
              <a:grpFill/>
              <a:ln>
                <a:noFill/>
              </a:ln>
            </p:spPr>
            <p:txBody>
              <a:bodyPr spcFirstLastPara="1" wrap="square" lIns="121900" tIns="121900" rIns="121900" bIns="121900" anchor="ctr" anchorCtr="0">
                <a:noAutofit/>
              </a:bodyPr>
              <a:lstStyle/>
              <a:p>
                <a:endParaRPr sz="2400"/>
              </a:p>
            </p:txBody>
          </p:sp>
          <p:sp>
            <p:nvSpPr>
              <p:cNvPr id="10" name="Google Shape;430;p35"/>
              <p:cNvSpPr/>
              <p:nvPr/>
            </p:nvSpPr>
            <p:spPr>
              <a:xfrm>
                <a:off x="738325" y="152625"/>
                <a:ext cx="120600" cy="120600"/>
              </a:xfrm>
              <a:prstGeom prst="ellipse">
                <a:avLst/>
              </a:prstGeom>
              <a:grpFill/>
              <a:ln>
                <a:noFill/>
              </a:ln>
            </p:spPr>
            <p:txBody>
              <a:bodyPr spcFirstLastPara="1" wrap="square" lIns="121900" tIns="121900" rIns="121900" bIns="121900" anchor="ctr" anchorCtr="0">
                <a:noAutofit/>
              </a:bodyPr>
              <a:lstStyle/>
              <a:p>
                <a:endParaRPr sz="2400"/>
              </a:p>
            </p:txBody>
          </p:sp>
        </p:grpSp>
      </p:gr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5658" y="403104"/>
            <a:ext cx="2721508" cy="1434828"/>
          </a:xfrm>
          <a:prstGeom prst="rect">
            <a:avLst/>
          </a:prstGeom>
          <a:noFill/>
          <a:ln>
            <a:noFill/>
          </a:ln>
        </p:spPr>
        <p:style>
          <a:lnRef idx="0">
            <a:scrgbClr r="0" g="0" b="0"/>
          </a:lnRef>
          <a:fillRef idx="0">
            <a:scrgbClr r="0" g="0" b="0"/>
          </a:fillRef>
          <a:effectRef idx="0">
            <a:scrgbClr r="0" g="0" b="0"/>
          </a:effectRef>
          <a:fontRef idx="minor">
            <a:schemeClr val="dk1"/>
          </a:fontRef>
        </p:style>
      </p:pic>
      <p:grpSp>
        <p:nvGrpSpPr>
          <p:cNvPr id="12" name="Google Shape;425;p35"/>
          <p:cNvGrpSpPr/>
          <p:nvPr/>
        </p:nvGrpSpPr>
        <p:grpSpPr>
          <a:xfrm>
            <a:off x="-27" y="2206171"/>
            <a:ext cx="11727569" cy="89418"/>
            <a:chOff x="-25" y="0"/>
            <a:chExt cx="9144020" cy="342900"/>
          </a:xfrm>
          <a:solidFill>
            <a:srgbClr val="FF6600"/>
          </a:solidFill>
        </p:grpSpPr>
        <p:sp>
          <p:nvSpPr>
            <p:cNvPr id="13" name="Google Shape;426;p35"/>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grpFill/>
            <a:ln>
              <a:noFill/>
            </a:ln>
          </p:spPr>
          <p:txBody>
            <a:bodyPr spcFirstLastPara="1" wrap="square" lIns="121900" tIns="121900" rIns="121900" bIns="121900" anchor="ctr" anchorCtr="0">
              <a:noAutofit/>
            </a:bodyPr>
            <a:lstStyle/>
            <a:p>
              <a:endParaRPr sz="2400"/>
            </a:p>
          </p:txBody>
        </p:sp>
        <p:grpSp>
          <p:nvGrpSpPr>
            <p:cNvPr id="14" name="Google Shape;427;p35"/>
            <p:cNvGrpSpPr/>
            <p:nvPr/>
          </p:nvGrpSpPr>
          <p:grpSpPr>
            <a:xfrm>
              <a:off x="215975" y="111150"/>
              <a:ext cx="642950" cy="120600"/>
              <a:chOff x="215975" y="152625"/>
              <a:chExt cx="642950" cy="120600"/>
            </a:xfrm>
            <a:grpFill/>
          </p:grpSpPr>
          <p:sp>
            <p:nvSpPr>
              <p:cNvPr id="15" name="Google Shape;428;p35"/>
              <p:cNvSpPr/>
              <p:nvPr/>
            </p:nvSpPr>
            <p:spPr>
              <a:xfrm>
                <a:off x="215975" y="152625"/>
                <a:ext cx="120600" cy="120600"/>
              </a:xfrm>
              <a:prstGeom prst="ellipse">
                <a:avLst/>
              </a:prstGeom>
              <a:grpFill/>
              <a:ln>
                <a:noFill/>
              </a:ln>
            </p:spPr>
            <p:txBody>
              <a:bodyPr spcFirstLastPara="1" wrap="square" lIns="121900" tIns="121900" rIns="121900" bIns="121900" anchor="ctr" anchorCtr="0">
                <a:noAutofit/>
              </a:bodyPr>
              <a:lstStyle/>
              <a:p>
                <a:endParaRPr sz="2400"/>
              </a:p>
            </p:txBody>
          </p:sp>
          <p:sp>
            <p:nvSpPr>
              <p:cNvPr id="16" name="Google Shape;429;p35"/>
              <p:cNvSpPr/>
              <p:nvPr/>
            </p:nvSpPr>
            <p:spPr>
              <a:xfrm>
                <a:off x="477150" y="152625"/>
                <a:ext cx="120600" cy="120600"/>
              </a:xfrm>
              <a:prstGeom prst="ellipse">
                <a:avLst/>
              </a:prstGeom>
              <a:grpFill/>
              <a:ln>
                <a:noFill/>
              </a:ln>
            </p:spPr>
            <p:txBody>
              <a:bodyPr spcFirstLastPara="1" wrap="square" lIns="121900" tIns="121900" rIns="121900" bIns="121900" anchor="ctr" anchorCtr="0">
                <a:noAutofit/>
              </a:bodyPr>
              <a:lstStyle/>
              <a:p>
                <a:endParaRPr sz="2400"/>
              </a:p>
            </p:txBody>
          </p:sp>
          <p:sp>
            <p:nvSpPr>
              <p:cNvPr id="17" name="Google Shape;430;p35"/>
              <p:cNvSpPr/>
              <p:nvPr/>
            </p:nvSpPr>
            <p:spPr>
              <a:xfrm>
                <a:off x="738325" y="152625"/>
                <a:ext cx="120600" cy="120600"/>
              </a:xfrm>
              <a:prstGeom prst="ellipse">
                <a:avLst/>
              </a:prstGeom>
              <a:grpFill/>
              <a:ln>
                <a:noFill/>
              </a:ln>
            </p:spPr>
            <p:txBody>
              <a:bodyPr spcFirstLastPara="1" wrap="square" lIns="121900" tIns="121900" rIns="121900" bIns="121900" anchor="ctr" anchorCtr="0">
                <a:noAutofit/>
              </a:bodyPr>
              <a:lstStyle/>
              <a:p>
                <a:endParaRPr sz="2400"/>
              </a:p>
            </p:txBody>
          </p:sp>
        </p:grpSp>
      </p:gr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940" y="2890855"/>
            <a:ext cx="2809875" cy="676275"/>
          </a:xfrm>
          <a:prstGeom prst="rect">
            <a:avLst/>
          </a:prstGeom>
        </p:spPr>
      </p:pic>
      <p:sp>
        <p:nvSpPr>
          <p:cNvPr id="19" name="Rectangle 18"/>
          <p:cNvSpPr/>
          <p:nvPr/>
        </p:nvSpPr>
        <p:spPr>
          <a:xfrm>
            <a:off x="5204700" y="2988795"/>
            <a:ext cx="2002971" cy="578335"/>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mn-MN" dirty="0">
                <a:solidFill>
                  <a:schemeClr val="tx1"/>
                </a:solidFill>
                <a:latin typeface="Times New Roman" panose="02020603050405020304" pitchFamily="18" charset="0"/>
                <a:cs typeface="Times New Roman" panose="02020603050405020304" pitchFamily="18" charset="0"/>
              </a:rPr>
              <a:t>1</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Үйл</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ажиллагаа</a:t>
            </a:r>
            <a:endParaRPr lang="en-US" dirty="0">
              <a:latin typeface="Times New Roman" panose="02020603050405020304" pitchFamily="18" charset="0"/>
              <a:cs typeface="Times New Roman" panose="02020603050405020304" pitchFamily="18" charset="0"/>
            </a:endParaRPr>
          </a:p>
        </p:txBody>
      </p:sp>
      <p:sp>
        <p:nvSpPr>
          <p:cNvPr id="20" name="Rectangle 19"/>
          <p:cNvSpPr/>
          <p:nvPr/>
        </p:nvSpPr>
        <p:spPr>
          <a:xfrm>
            <a:off x="5204701" y="3761502"/>
            <a:ext cx="2002971" cy="578335"/>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a:solidFill>
                  <a:schemeClr val="tx1"/>
                </a:solidFill>
                <a:latin typeface="Times New Roman" panose="02020603050405020304" pitchFamily="18" charset="0"/>
                <a:cs typeface="Times New Roman" panose="02020603050405020304" pitchFamily="18" charset="0"/>
              </a:rPr>
              <a:t>2) Хүний нөөц</a:t>
            </a:r>
            <a:endParaRPr lang="en-US" dirty="0">
              <a:latin typeface="Times New Roman" panose="02020603050405020304" pitchFamily="18" charset="0"/>
              <a:cs typeface="Times New Roman" panose="02020603050405020304" pitchFamily="18" charset="0"/>
            </a:endParaRPr>
          </a:p>
        </p:txBody>
      </p:sp>
      <p:sp>
        <p:nvSpPr>
          <p:cNvPr id="21" name="Rectangle 20"/>
          <p:cNvSpPr/>
          <p:nvPr/>
        </p:nvSpPr>
        <p:spPr>
          <a:xfrm>
            <a:off x="5204699" y="4615886"/>
            <a:ext cx="2002971" cy="578335"/>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a:solidFill>
                  <a:schemeClr val="tx1"/>
                </a:solidFill>
                <a:latin typeface="Times New Roman" panose="02020603050405020304" pitchFamily="18" charset="0"/>
                <a:cs typeface="Times New Roman" panose="02020603050405020304" pitchFamily="18" charset="0"/>
              </a:rPr>
              <a:t>3) Төсөв санхүү</a:t>
            </a:r>
            <a:endParaRPr lang="en-US" dirty="0">
              <a:latin typeface="Times New Roman" panose="02020603050405020304" pitchFamily="18" charset="0"/>
              <a:cs typeface="Times New Roman" panose="02020603050405020304" pitchFamily="18" charset="0"/>
            </a:endParaRPr>
          </a:p>
        </p:txBody>
      </p:sp>
      <p:sp>
        <p:nvSpPr>
          <p:cNvPr id="22" name="Rectangle 21"/>
          <p:cNvSpPr/>
          <p:nvPr/>
        </p:nvSpPr>
        <p:spPr>
          <a:xfrm>
            <a:off x="5204699" y="5440712"/>
            <a:ext cx="2002971" cy="578335"/>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ru-RU" dirty="0">
                <a:solidFill>
                  <a:srgbClr val="FF0000"/>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rPr>
              <a:t>4) </a:t>
            </a:r>
            <a:r>
              <a:rPr lang="mn-MN" dirty="0">
                <a:solidFill>
                  <a:schemeClr val="tx1"/>
                </a:solidFill>
                <a:latin typeface="Times New Roman" panose="02020603050405020304" pitchFamily="18" charset="0"/>
                <a:cs typeface="Times New Roman" panose="02020603050405020304" pitchFamily="18" charset="0"/>
              </a:rPr>
              <a:t>Х</a:t>
            </a:r>
            <a:r>
              <a:rPr lang="en-US" dirty="0" err="1" smtClean="0">
                <a:solidFill>
                  <a:schemeClr val="tx1"/>
                </a:solidFill>
                <a:latin typeface="Times New Roman" panose="02020603050405020304" pitchFamily="18" charset="0"/>
                <a:cs typeface="Times New Roman" panose="02020603050405020304" pitchFamily="18" charset="0"/>
              </a:rPr>
              <a:t>удалдан</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авах</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ажиллагаа</a:t>
            </a:r>
            <a:r>
              <a:rPr lang="en-US" dirty="0">
                <a:solidFill>
                  <a:schemeClr val="tx1"/>
                </a:solidFill>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23" name="Right Arrow 22"/>
          <p:cNvSpPr/>
          <p:nvPr/>
        </p:nvSpPr>
        <p:spPr>
          <a:xfrm>
            <a:off x="3726358" y="3068365"/>
            <a:ext cx="1052944" cy="498765"/>
          </a:xfrm>
          <a:prstGeom prst="rightArrow">
            <a:avLst/>
          </a:prstGeom>
          <a:solidFill>
            <a:srgbClr val="FF66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24" name="Right Arrow 23"/>
          <p:cNvSpPr/>
          <p:nvPr/>
        </p:nvSpPr>
        <p:spPr>
          <a:xfrm>
            <a:off x="3725171" y="3861950"/>
            <a:ext cx="1052944" cy="498765"/>
          </a:xfrm>
          <a:prstGeom prst="rightArrow">
            <a:avLst/>
          </a:prstGeom>
          <a:solidFill>
            <a:srgbClr val="FF66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25" name="Right Arrow 24"/>
          <p:cNvSpPr/>
          <p:nvPr/>
        </p:nvSpPr>
        <p:spPr>
          <a:xfrm>
            <a:off x="3725171" y="4643052"/>
            <a:ext cx="1052944" cy="498765"/>
          </a:xfrm>
          <a:prstGeom prst="rightArrow">
            <a:avLst/>
          </a:prstGeom>
          <a:solidFill>
            <a:srgbClr val="FF66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26" name="Right Arrow 25"/>
          <p:cNvSpPr/>
          <p:nvPr/>
        </p:nvSpPr>
        <p:spPr>
          <a:xfrm>
            <a:off x="3701101" y="5422934"/>
            <a:ext cx="1052944" cy="498765"/>
          </a:xfrm>
          <a:prstGeom prst="rightArrow">
            <a:avLst/>
          </a:prstGeom>
          <a:solidFill>
            <a:srgbClr val="FF66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pic>
        <p:nvPicPr>
          <p:cNvPr id="28" name="Picture 27"/>
          <p:cNvPicPr>
            <a:picLocks noChangeAspect="1"/>
          </p:cNvPicPr>
          <p:nvPr/>
        </p:nvPicPr>
        <p:blipFill rotWithShape="1">
          <a:blip r:embed="rId4"/>
          <a:srcRect l="7499" t="13641" r="6718" b="5803"/>
          <a:stretch/>
        </p:blipFill>
        <p:spPr>
          <a:xfrm>
            <a:off x="7859943" y="2739794"/>
            <a:ext cx="3870411" cy="2043416"/>
          </a:xfrm>
          <a:prstGeom prst="rect">
            <a:avLst/>
          </a:prstGeom>
        </p:spPr>
      </p:pic>
      <p:pic>
        <p:nvPicPr>
          <p:cNvPr id="29" name="Picture 28"/>
          <p:cNvPicPr>
            <a:picLocks noChangeAspect="1"/>
          </p:cNvPicPr>
          <p:nvPr/>
        </p:nvPicPr>
        <p:blipFill rotWithShape="1">
          <a:blip r:embed="rId5"/>
          <a:srcRect l="6940" t="14237" r="8391" b="13541"/>
          <a:stretch/>
        </p:blipFill>
        <p:spPr>
          <a:xfrm>
            <a:off x="7858756" y="4742616"/>
            <a:ext cx="3868786" cy="1859400"/>
          </a:xfrm>
          <a:prstGeom prst="rect">
            <a:avLst/>
          </a:prstGeom>
        </p:spPr>
      </p:pic>
    </p:spTree>
    <p:extLst>
      <p:ext uri="{BB962C8B-B14F-4D97-AF65-F5344CB8AC3E}">
        <p14:creationId xmlns:p14="http://schemas.microsoft.com/office/powerpoint/2010/main" val="1911343503"/>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425;p35"/>
          <p:cNvGrpSpPr/>
          <p:nvPr/>
        </p:nvGrpSpPr>
        <p:grpSpPr>
          <a:xfrm>
            <a:off x="0" y="211047"/>
            <a:ext cx="12192027" cy="177705"/>
            <a:chOff x="-25" y="0"/>
            <a:chExt cx="9144020" cy="342900"/>
          </a:xfrm>
          <a:solidFill>
            <a:srgbClr val="FF6600"/>
          </a:solidFill>
        </p:grpSpPr>
        <p:sp>
          <p:nvSpPr>
            <p:cNvPr id="4" name="Google Shape;426;p35"/>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grpFill/>
            <a:ln>
              <a:noFill/>
            </a:ln>
          </p:spPr>
          <p:txBody>
            <a:bodyPr spcFirstLastPara="1" wrap="square" lIns="121900" tIns="121900" rIns="121900" bIns="121900" anchor="ctr" anchorCtr="0">
              <a:noAutofit/>
            </a:bodyPr>
            <a:lstStyle/>
            <a:p>
              <a:endParaRPr sz="2400"/>
            </a:p>
          </p:txBody>
        </p:sp>
        <p:grpSp>
          <p:nvGrpSpPr>
            <p:cNvPr id="5" name="Google Shape;427;p35"/>
            <p:cNvGrpSpPr/>
            <p:nvPr/>
          </p:nvGrpSpPr>
          <p:grpSpPr>
            <a:xfrm>
              <a:off x="215975" y="111150"/>
              <a:ext cx="642950" cy="120600"/>
              <a:chOff x="215975" y="152625"/>
              <a:chExt cx="642950" cy="120600"/>
            </a:xfrm>
            <a:grpFill/>
          </p:grpSpPr>
          <p:sp>
            <p:nvSpPr>
              <p:cNvPr id="6" name="Google Shape;428;p35"/>
              <p:cNvSpPr/>
              <p:nvPr/>
            </p:nvSpPr>
            <p:spPr>
              <a:xfrm>
                <a:off x="215975" y="152625"/>
                <a:ext cx="120600" cy="120600"/>
              </a:xfrm>
              <a:prstGeom prst="ellipse">
                <a:avLst/>
              </a:prstGeom>
              <a:grpFill/>
              <a:ln>
                <a:noFill/>
              </a:ln>
            </p:spPr>
            <p:txBody>
              <a:bodyPr spcFirstLastPara="1" wrap="square" lIns="121900" tIns="121900" rIns="121900" bIns="121900" anchor="ctr" anchorCtr="0">
                <a:noAutofit/>
              </a:bodyPr>
              <a:lstStyle/>
              <a:p>
                <a:endParaRPr sz="2400"/>
              </a:p>
            </p:txBody>
          </p:sp>
          <p:sp>
            <p:nvSpPr>
              <p:cNvPr id="7" name="Google Shape;429;p35"/>
              <p:cNvSpPr/>
              <p:nvPr/>
            </p:nvSpPr>
            <p:spPr>
              <a:xfrm>
                <a:off x="477150" y="152625"/>
                <a:ext cx="120600" cy="120600"/>
              </a:xfrm>
              <a:prstGeom prst="ellipse">
                <a:avLst/>
              </a:prstGeom>
              <a:grpFill/>
              <a:ln>
                <a:noFill/>
              </a:ln>
            </p:spPr>
            <p:txBody>
              <a:bodyPr spcFirstLastPara="1" wrap="square" lIns="121900" tIns="121900" rIns="121900" bIns="121900" anchor="ctr" anchorCtr="0">
                <a:noAutofit/>
              </a:bodyPr>
              <a:lstStyle/>
              <a:p>
                <a:endParaRPr sz="2400"/>
              </a:p>
            </p:txBody>
          </p:sp>
          <p:sp>
            <p:nvSpPr>
              <p:cNvPr id="8" name="Google Shape;430;p35"/>
              <p:cNvSpPr/>
              <p:nvPr/>
            </p:nvSpPr>
            <p:spPr>
              <a:xfrm>
                <a:off x="738325" y="152625"/>
                <a:ext cx="120600" cy="120600"/>
              </a:xfrm>
              <a:prstGeom prst="ellipse">
                <a:avLst/>
              </a:prstGeom>
              <a:grpFill/>
              <a:ln>
                <a:noFill/>
              </a:ln>
            </p:spPr>
            <p:txBody>
              <a:bodyPr spcFirstLastPara="1" wrap="square" lIns="121900" tIns="121900" rIns="121900" bIns="121900" anchor="ctr" anchorCtr="0">
                <a:noAutofit/>
              </a:bodyPr>
              <a:lstStyle/>
              <a:p>
                <a:endParaRPr sz="2400"/>
              </a:p>
            </p:txBody>
          </p:sp>
        </p:grpSp>
      </p:grpSp>
      <p:sp>
        <p:nvSpPr>
          <p:cNvPr id="9" name="TextBox 8"/>
          <p:cNvSpPr txBox="1"/>
          <p:nvPr/>
        </p:nvSpPr>
        <p:spPr>
          <a:xfrm>
            <a:off x="797033" y="541445"/>
            <a:ext cx="5415081" cy="954107"/>
          </a:xfrm>
          <a:prstGeom prst="rect">
            <a:avLst/>
          </a:prstGeom>
          <a:noFill/>
          <a:ln>
            <a:solidFill>
              <a:schemeClr val="accent1"/>
            </a:solidFill>
          </a:ln>
        </p:spPr>
        <p:txBody>
          <a:bodyPr wrap="square" rtlCol="0">
            <a:spAutoFit/>
          </a:bodyPr>
          <a:lstStyle/>
          <a:p>
            <a:pPr algn="ctr"/>
            <a:r>
              <a:rPr lang="mn-MN" sz="2800" b="1" dirty="0" smtClean="0">
                <a:solidFill>
                  <a:schemeClr val="accent1">
                    <a:lumMod val="75000"/>
                  </a:schemeClr>
                </a:solidFill>
                <a:latin typeface="Times New Roman" panose="02020603050405020304" pitchFamily="18" charset="0"/>
                <a:cs typeface="Times New Roman" panose="02020603050405020304" pitchFamily="18" charset="0"/>
              </a:rPr>
              <a:t>Төрийн үйлчилгээний мэдээлэл авч болох вэбсайтууд:</a:t>
            </a:r>
            <a:endParaRPr lang="en-US" sz="28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498AB2A3-7D64-4388-8D72-2145AFE55DCE}"/>
              </a:ext>
            </a:extLst>
          </p:cNvPr>
          <p:cNvSpPr txBox="1"/>
          <p:nvPr/>
        </p:nvSpPr>
        <p:spPr>
          <a:xfrm>
            <a:off x="716633" y="3683739"/>
            <a:ext cx="2218153" cy="369332"/>
          </a:xfrm>
          <a:prstGeom prst="rect">
            <a:avLst/>
          </a:prstGeom>
          <a:noFill/>
        </p:spPr>
        <p:txBody>
          <a:bodyPr wrap="square">
            <a:spAutoFit/>
          </a:bodyPr>
          <a:lstStyle/>
          <a:p>
            <a:r>
              <a:rPr lang="en-US" dirty="0" smtClean="0">
                <a:latin typeface="Times New Roman" panose="02020603050405020304" pitchFamily="18" charset="0"/>
                <a:cs typeface="Times New Roman" panose="02020603050405020304" pitchFamily="18" charset="0"/>
              </a:rPr>
              <a:t>http://emg.ub.gov.mn/</a:t>
            </a:r>
          </a:p>
        </p:txBody>
      </p:sp>
      <p:sp>
        <p:nvSpPr>
          <p:cNvPr id="14" name="Rectangle 13"/>
          <p:cNvSpPr/>
          <p:nvPr/>
        </p:nvSpPr>
        <p:spPr>
          <a:xfrm>
            <a:off x="716633" y="6320322"/>
            <a:ext cx="2554930"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https://moh.gov.mn/home</a:t>
            </a:r>
          </a:p>
        </p:txBody>
      </p:sp>
      <p:sp>
        <p:nvSpPr>
          <p:cNvPr id="15" name="Right Arrow 14"/>
          <p:cNvSpPr/>
          <p:nvPr/>
        </p:nvSpPr>
        <p:spPr>
          <a:xfrm>
            <a:off x="4174970" y="2399207"/>
            <a:ext cx="1052944" cy="498765"/>
          </a:xfrm>
          <a:prstGeom prst="rightArrow">
            <a:avLst/>
          </a:prstGeom>
          <a:solidFill>
            <a:srgbClr val="FF66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16" name="Right Arrow 15"/>
          <p:cNvSpPr/>
          <p:nvPr/>
        </p:nvSpPr>
        <p:spPr>
          <a:xfrm>
            <a:off x="4174970" y="4756008"/>
            <a:ext cx="1052944" cy="498765"/>
          </a:xfrm>
          <a:prstGeom prst="rightArrow">
            <a:avLst/>
          </a:prstGeom>
          <a:solidFill>
            <a:srgbClr val="FF66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17" name="TextBox 16"/>
          <p:cNvSpPr txBox="1"/>
          <p:nvPr/>
        </p:nvSpPr>
        <p:spPr>
          <a:xfrm>
            <a:off x="5262729" y="4682224"/>
            <a:ext cx="1666568" cy="646331"/>
          </a:xfrm>
          <a:prstGeom prst="rect">
            <a:avLst/>
          </a:prstGeom>
          <a:noFill/>
        </p:spPr>
        <p:txBody>
          <a:bodyPr wrap="square" rtlCol="0">
            <a:spAutoFit/>
          </a:bodyPr>
          <a:lstStyle/>
          <a:p>
            <a:r>
              <a:rPr lang="mn-MN" dirty="0" smtClean="0">
                <a:solidFill>
                  <a:schemeClr val="accent1">
                    <a:lumMod val="75000"/>
                  </a:schemeClr>
                </a:solidFill>
                <a:latin typeface="Times New Roman" panose="02020603050405020304" pitchFamily="18" charset="0"/>
                <a:cs typeface="Times New Roman" panose="02020603050405020304" pitchFamily="18" charset="0"/>
              </a:rPr>
              <a:t>Эрүүл мэндийн яам</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5227914" y="2246787"/>
            <a:ext cx="1701382" cy="923330"/>
          </a:xfrm>
          <a:prstGeom prst="rect">
            <a:avLst/>
          </a:prstGeom>
          <a:noFill/>
        </p:spPr>
        <p:txBody>
          <a:bodyPr wrap="square" rtlCol="0">
            <a:spAutoFit/>
          </a:bodyPr>
          <a:lstStyle/>
          <a:p>
            <a:r>
              <a:rPr lang="mn-MN" dirty="0" smtClean="0">
                <a:solidFill>
                  <a:schemeClr val="accent1">
                    <a:lumMod val="75000"/>
                  </a:schemeClr>
                </a:solidFill>
                <a:latin typeface="Times New Roman" panose="02020603050405020304" pitchFamily="18" charset="0"/>
                <a:cs typeface="Times New Roman" panose="02020603050405020304" pitchFamily="18" charset="0"/>
              </a:rPr>
              <a:t>Нийслэлийн эрүүл мэндийн газар </a:t>
            </a:r>
          </a:p>
        </p:txBody>
      </p:sp>
      <p:pic>
        <p:nvPicPr>
          <p:cNvPr id="21" name="Picture 20"/>
          <p:cNvPicPr>
            <a:picLocks noChangeAspect="1"/>
          </p:cNvPicPr>
          <p:nvPr/>
        </p:nvPicPr>
        <p:blipFill rotWithShape="1">
          <a:blip r:embed="rId3"/>
          <a:srcRect l="8391" t="13839" b="5605"/>
          <a:stretch/>
        </p:blipFill>
        <p:spPr>
          <a:xfrm>
            <a:off x="689256" y="4140758"/>
            <a:ext cx="3485714" cy="2179564"/>
          </a:xfrm>
          <a:prstGeom prst="rect">
            <a:avLst/>
          </a:prstGeom>
        </p:spPr>
      </p:pic>
      <p:pic>
        <p:nvPicPr>
          <p:cNvPr id="32" name="Picture 31"/>
          <p:cNvPicPr>
            <a:picLocks noChangeAspect="1"/>
          </p:cNvPicPr>
          <p:nvPr/>
        </p:nvPicPr>
        <p:blipFill rotWithShape="1">
          <a:blip r:embed="rId4"/>
          <a:srcRect l="12072" t="16617" r="10831" b="6796"/>
          <a:stretch/>
        </p:blipFill>
        <p:spPr>
          <a:xfrm>
            <a:off x="6894480" y="3804900"/>
            <a:ext cx="5165003" cy="2884754"/>
          </a:xfrm>
          <a:prstGeom prst="rect">
            <a:avLst/>
          </a:prstGeom>
        </p:spPr>
      </p:pic>
      <p:pic>
        <p:nvPicPr>
          <p:cNvPr id="2" name="Picture 1"/>
          <p:cNvPicPr>
            <a:picLocks noChangeAspect="1"/>
          </p:cNvPicPr>
          <p:nvPr/>
        </p:nvPicPr>
        <p:blipFill rotWithShape="1">
          <a:blip r:embed="rId5"/>
          <a:srcRect l="7288" t="4672" r="7254" b="5142"/>
          <a:stretch/>
        </p:blipFill>
        <p:spPr>
          <a:xfrm>
            <a:off x="716633" y="1648245"/>
            <a:ext cx="3356519" cy="1991507"/>
          </a:xfrm>
          <a:prstGeom prst="rect">
            <a:avLst/>
          </a:prstGeom>
        </p:spPr>
      </p:pic>
      <p:pic>
        <p:nvPicPr>
          <p:cNvPr id="10" name="Picture 9"/>
          <p:cNvPicPr>
            <a:picLocks noChangeAspect="1"/>
          </p:cNvPicPr>
          <p:nvPr/>
        </p:nvPicPr>
        <p:blipFill rotWithShape="1">
          <a:blip r:embed="rId6"/>
          <a:srcRect l="7712" t="9369" r="8202" b="5706"/>
          <a:stretch/>
        </p:blipFill>
        <p:spPr>
          <a:xfrm>
            <a:off x="6894480" y="664397"/>
            <a:ext cx="5165003" cy="2932891"/>
          </a:xfrm>
          <a:prstGeom prst="rect">
            <a:avLst/>
          </a:prstGeom>
        </p:spPr>
      </p:pic>
    </p:spTree>
    <p:extLst>
      <p:ext uri="{BB962C8B-B14F-4D97-AF65-F5344CB8AC3E}">
        <p14:creationId xmlns:p14="http://schemas.microsoft.com/office/powerpoint/2010/main" val="2577418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7"/>
          <p:cNvSpPr/>
          <p:nvPr/>
        </p:nvSpPr>
        <p:spPr>
          <a:xfrm>
            <a:off x="4237186" y="4936127"/>
            <a:ext cx="1052944" cy="498765"/>
          </a:xfrm>
          <a:prstGeom prst="rightArrow">
            <a:avLst/>
          </a:prstGeom>
          <a:solidFill>
            <a:srgbClr val="FF66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11" name="Rectangle 10"/>
          <p:cNvSpPr/>
          <p:nvPr/>
        </p:nvSpPr>
        <p:spPr>
          <a:xfrm>
            <a:off x="1064867" y="3758516"/>
            <a:ext cx="2482218" cy="369332"/>
          </a:xfrm>
          <a:prstGeom prst="rect">
            <a:avLst/>
          </a:prstGeom>
        </p:spPr>
        <p:txBody>
          <a:bodyPr wrap="none">
            <a:spAutoFit/>
          </a:bodyPr>
          <a:lstStyle/>
          <a:p>
            <a:r>
              <a:rPr lang="en-US" dirty="0">
                <a:solidFill>
                  <a:srgbClr val="FF6600"/>
                </a:solidFill>
                <a:latin typeface="Times New Roman" panose="02020603050405020304" pitchFamily="18" charset="0"/>
                <a:cs typeface="Times New Roman" panose="02020603050405020304" pitchFamily="18" charset="0"/>
              </a:rPr>
              <a:t>http://www.emd.gov.mn/</a:t>
            </a:r>
          </a:p>
        </p:txBody>
      </p:sp>
      <p:pic>
        <p:nvPicPr>
          <p:cNvPr id="23" name="Picture 22"/>
          <p:cNvPicPr>
            <a:picLocks noChangeAspect="1"/>
          </p:cNvPicPr>
          <p:nvPr/>
        </p:nvPicPr>
        <p:blipFill rotWithShape="1">
          <a:blip r:embed="rId3"/>
          <a:srcRect l="6940" t="14237" r="8391" b="13541"/>
          <a:stretch/>
        </p:blipFill>
        <p:spPr>
          <a:xfrm>
            <a:off x="368400" y="1835886"/>
            <a:ext cx="3868786" cy="1859400"/>
          </a:xfrm>
          <a:prstGeom prst="rect">
            <a:avLst/>
          </a:prstGeom>
        </p:spPr>
      </p:pic>
      <p:sp>
        <p:nvSpPr>
          <p:cNvPr id="27" name="Right Arrow 26"/>
          <p:cNvSpPr/>
          <p:nvPr/>
        </p:nvSpPr>
        <p:spPr>
          <a:xfrm>
            <a:off x="4237186" y="2522466"/>
            <a:ext cx="1052944" cy="498765"/>
          </a:xfrm>
          <a:prstGeom prst="rightArrow">
            <a:avLst/>
          </a:prstGeom>
          <a:solidFill>
            <a:srgbClr val="FF66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pic>
        <p:nvPicPr>
          <p:cNvPr id="2" name="Picture 1"/>
          <p:cNvPicPr>
            <a:picLocks noChangeAspect="1"/>
          </p:cNvPicPr>
          <p:nvPr/>
        </p:nvPicPr>
        <p:blipFill rotWithShape="1">
          <a:blip r:embed="rId4"/>
          <a:srcRect l="6606" t="14434" r="8167" b="6399"/>
          <a:stretch/>
        </p:blipFill>
        <p:spPr>
          <a:xfrm>
            <a:off x="5341988" y="1787672"/>
            <a:ext cx="4135841" cy="2297614"/>
          </a:xfrm>
          <a:prstGeom prst="rect">
            <a:avLst/>
          </a:prstGeom>
        </p:spPr>
      </p:pic>
      <p:pic>
        <p:nvPicPr>
          <p:cNvPr id="5" name="Picture 4"/>
          <p:cNvPicPr>
            <a:picLocks noChangeAspect="1"/>
          </p:cNvPicPr>
          <p:nvPr/>
        </p:nvPicPr>
        <p:blipFill rotWithShape="1">
          <a:blip r:embed="rId5"/>
          <a:srcRect t="13244" r="1252" b="5010"/>
          <a:stretch/>
        </p:blipFill>
        <p:spPr>
          <a:xfrm>
            <a:off x="379291" y="4458346"/>
            <a:ext cx="3847004" cy="1843315"/>
          </a:xfrm>
          <a:prstGeom prst="rect">
            <a:avLst/>
          </a:prstGeom>
        </p:spPr>
      </p:pic>
      <p:pic>
        <p:nvPicPr>
          <p:cNvPr id="14" name="Picture 13"/>
          <p:cNvPicPr>
            <a:picLocks noChangeAspect="1"/>
          </p:cNvPicPr>
          <p:nvPr/>
        </p:nvPicPr>
        <p:blipFill rotWithShape="1">
          <a:blip r:embed="rId6"/>
          <a:srcRect l="583" t="13045" r="1586" b="5208"/>
          <a:stretch/>
        </p:blipFill>
        <p:spPr>
          <a:xfrm>
            <a:off x="5341987" y="4263853"/>
            <a:ext cx="4187699" cy="2368037"/>
          </a:xfrm>
          <a:prstGeom prst="rect">
            <a:avLst/>
          </a:prstGeom>
        </p:spPr>
      </p:pic>
      <p:sp>
        <p:nvSpPr>
          <p:cNvPr id="15" name="Rectangle 14"/>
          <p:cNvSpPr/>
          <p:nvPr/>
        </p:nvSpPr>
        <p:spPr>
          <a:xfrm>
            <a:off x="1045945" y="6447224"/>
            <a:ext cx="2266454" cy="369332"/>
          </a:xfrm>
          <a:prstGeom prst="rect">
            <a:avLst/>
          </a:prstGeom>
        </p:spPr>
        <p:txBody>
          <a:bodyPr wrap="none">
            <a:spAutoFit/>
          </a:bodyPr>
          <a:lstStyle/>
          <a:p>
            <a:r>
              <a:rPr lang="en-US" dirty="0">
                <a:solidFill>
                  <a:srgbClr val="FF6600"/>
                </a:solidFill>
                <a:latin typeface="Times New Roman" panose="02020603050405020304" pitchFamily="18" charset="0"/>
                <a:cs typeface="Times New Roman" panose="02020603050405020304" pitchFamily="18" charset="0"/>
              </a:rPr>
              <a:t>http://</a:t>
            </a:r>
            <a:r>
              <a:rPr lang="en-US" dirty="0" smtClean="0">
                <a:solidFill>
                  <a:srgbClr val="FF6600"/>
                </a:solidFill>
                <a:latin typeface="Times New Roman" panose="02020603050405020304" pitchFamily="18" charset="0"/>
                <a:cs typeface="Times New Roman" panose="02020603050405020304" pitchFamily="18" charset="0"/>
              </a:rPr>
              <a:t>ar.mohs.gov.mn/</a:t>
            </a:r>
            <a:endParaRPr lang="en-US" dirty="0">
              <a:solidFill>
                <a:srgbClr val="FF6600"/>
              </a:solidFill>
              <a:latin typeface="Times New Roman" panose="02020603050405020304" pitchFamily="18" charset="0"/>
              <a:cs typeface="Times New Roman" panose="02020603050405020304" pitchFamily="18" charset="0"/>
            </a:endParaRPr>
          </a:p>
        </p:txBody>
      </p:sp>
      <p:grpSp>
        <p:nvGrpSpPr>
          <p:cNvPr id="28" name="Google Shape;425;p35"/>
          <p:cNvGrpSpPr/>
          <p:nvPr/>
        </p:nvGrpSpPr>
        <p:grpSpPr>
          <a:xfrm>
            <a:off x="0" y="211047"/>
            <a:ext cx="12192027" cy="177705"/>
            <a:chOff x="-25" y="0"/>
            <a:chExt cx="9144020" cy="342900"/>
          </a:xfrm>
          <a:solidFill>
            <a:srgbClr val="FF6600"/>
          </a:solidFill>
        </p:grpSpPr>
        <p:sp>
          <p:nvSpPr>
            <p:cNvPr id="29" name="Google Shape;426;p35"/>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grpFill/>
            <a:ln>
              <a:noFill/>
            </a:ln>
          </p:spPr>
          <p:txBody>
            <a:bodyPr spcFirstLastPara="1" wrap="square" lIns="121900" tIns="121900" rIns="121900" bIns="121900" anchor="ctr" anchorCtr="0">
              <a:noAutofit/>
            </a:bodyPr>
            <a:lstStyle/>
            <a:p>
              <a:endParaRPr sz="2400"/>
            </a:p>
          </p:txBody>
        </p:sp>
        <p:grpSp>
          <p:nvGrpSpPr>
            <p:cNvPr id="30" name="Google Shape;427;p35"/>
            <p:cNvGrpSpPr/>
            <p:nvPr/>
          </p:nvGrpSpPr>
          <p:grpSpPr>
            <a:xfrm>
              <a:off x="215975" y="111150"/>
              <a:ext cx="642950" cy="120600"/>
              <a:chOff x="215975" y="152625"/>
              <a:chExt cx="642950" cy="120600"/>
            </a:xfrm>
            <a:grpFill/>
          </p:grpSpPr>
          <p:sp>
            <p:nvSpPr>
              <p:cNvPr id="31" name="Google Shape;428;p35"/>
              <p:cNvSpPr/>
              <p:nvPr/>
            </p:nvSpPr>
            <p:spPr>
              <a:xfrm>
                <a:off x="215975" y="152625"/>
                <a:ext cx="120600" cy="120600"/>
              </a:xfrm>
              <a:prstGeom prst="ellipse">
                <a:avLst/>
              </a:prstGeom>
              <a:grpFill/>
              <a:ln>
                <a:noFill/>
              </a:ln>
            </p:spPr>
            <p:txBody>
              <a:bodyPr spcFirstLastPara="1" wrap="square" lIns="121900" tIns="121900" rIns="121900" bIns="121900" anchor="ctr" anchorCtr="0">
                <a:noAutofit/>
              </a:bodyPr>
              <a:lstStyle/>
              <a:p>
                <a:endParaRPr sz="2400"/>
              </a:p>
            </p:txBody>
          </p:sp>
          <p:sp>
            <p:nvSpPr>
              <p:cNvPr id="32" name="Google Shape;429;p35"/>
              <p:cNvSpPr/>
              <p:nvPr/>
            </p:nvSpPr>
            <p:spPr>
              <a:xfrm>
                <a:off x="477150" y="152625"/>
                <a:ext cx="120600" cy="120600"/>
              </a:xfrm>
              <a:prstGeom prst="ellipse">
                <a:avLst/>
              </a:prstGeom>
              <a:grpFill/>
              <a:ln>
                <a:noFill/>
              </a:ln>
            </p:spPr>
            <p:txBody>
              <a:bodyPr spcFirstLastPara="1" wrap="square" lIns="121900" tIns="121900" rIns="121900" bIns="121900" anchor="ctr" anchorCtr="0">
                <a:noAutofit/>
              </a:bodyPr>
              <a:lstStyle/>
              <a:p>
                <a:endParaRPr sz="2400"/>
              </a:p>
            </p:txBody>
          </p:sp>
          <p:sp>
            <p:nvSpPr>
              <p:cNvPr id="33" name="Google Shape;430;p35"/>
              <p:cNvSpPr/>
              <p:nvPr/>
            </p:nvSpPr>
            <p:spPr>
              <a:xfrm>
                <a:off x="738325" y="152625"/>
                <a:ext cx="120600" cy="120600"/>
              </a:xfrm>
              <a:prstGeom prst="ellipse">
                <a:avLst/>
              </a:prstGeom>
              <a:grpFill/>
              <a:ln>
                <a:noFill/>
              </a:ln>
            </p:spPr>
            <p:txBody>
              <a:bodyPr spcFirstLastPara="1" wrap="square" lIns="121900" tIns="121900" rIns="121900" bIns="121900" anchor="ctr" anchorCtr="0">
                <a:noAutofit/>
              </a:bodyPr>
              <a:lstStyle/>
              <a:p>
                <a:endParaRPr sz="2400"/>
              </a:p>
            </p:txBody>
          </p:sp>
        </p:grpSp>
      </p:grpSp>
      <p:sp>
        <p:nvSpPr>
          <p:cNvPr id="34" name="TextBox 33"/>
          <p:cNvSpPr txBox="1"/>
          <p:nvPr/>
        </p:nvSpPr>
        <p:spPr>
          <a:xfrm>
            <a:off x="2634447" y="490275"/>
            <a:ext cx="5415081" cy="954107"/>
          </a:xfrm>
          <a:prstGeom prst="rect">
            <a:avLst/>
          </a:prstGeom>
          <a:noFill/>
          <a:ln>
            <a:solidFill>
              <a:schemeClr val="accent1"/>
            </a:solidFill>
          </a:ln>
        </p:spPr>
        <p:txBody>
          <a:bodyPr wrap="square" rtlCol="0">
            <a:spAutoFit/>
          </a:bodyPr>
          <a:lstStyle/>
          <a:p>
            <a:pPr algn="ctr"/>
            <a:r>
              <a:rPr lang="mn-MN" sz="2800" b="1" dirty="0" smtClean="0">
                <a:solidFill>
                  <a:schemeClr val="accent1">
                    <a:lumMod val="75000"/>
                  </a:schemeClr>
                </a:solidFill>
                <a:latin typeface="Times New Roman" panose="02020603050405020304" pitchFamily="18" charset="0"/>
                <a:cs typeface="Times New Roman" panose="02020603050405020304" pitchFamily="18" charset="0"/>
              </a:rPr>
              <a:t>Төрийн үйлчилгээний мэдээлэл авч болох вэбсайтууд:</a:t>
            </a:r>
            <a:endParaRPr lang="en-US" sz="28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 xmlns:a16="http://schemas.microsoft.com/office/drawing/2014/main" id="{296B3E14-3B25-CB48-BAB4-A47367F2CF50}"/>
              </a:ext>
            </a:extLst>
          </p:cNvPr>
          <p:cNvSpPr txBox="1"/>
          <p:nvPr/>
        </p:nvSpPr>
        <p:spPr>
          <a:xfrm>
            <a:off x="10130642" y="5679481"/>
            <a:ext cx="2061358" cy="369332"/>
          </a:xfrm>
          <a:prstGeom prst="rect">
            <a:avLst/>
          </a:prstGeom>
          <a:solidFill>
            <a:srgbClr val="FF6600"/>
          </a:solidFill>
        </p:spPr>
        <p:txBody>
          <a:bodyPr wrap="square" rtlCol="0" anchor="ctr">
            <a:spAutoFit/>
          </a:bodyPr>
          <a:lstStyle/>
          <a:p>
            <a:pPr algn="ctr"/>
            <a:r>
              <a:rPr lang="mn-MN" altLang="ko-KR" sz="1800" b="1" dirty="0">
                <a:solidFill>
                  <a:schemeClr val="bg1"/>
                </a:solidFill>
                <a:latin typeface="Times New Roman" panose="02020603050405020304" pitchFamily="18" charset="0"/>
                <a:cs typeface="Times New Roman" panose="02020603050405020304" pitchFamily="18" charset="0"/>
              </a:rPr>
              <a:t>Модуль </a:t>
            </a:r>
            <a:r>
              <a:rPr lang="en-US" altLang="ko-KR" b="1" dirty="0">
                <a:solidFill>
                  <a:schemeClr val="bg1"/>
                </a:solidFill>
                <a:latin typeface="Times New Roman" panose="02020603050405020304" pitchFamily="18" charset="0"/>
                <a:cs typeface="Times New Roman" panose="02020603050405020304" pitchFamily="18" charset="0"/>
              </a:rPr>
              <a:t>4</a:t>
            </a:r>
            <a:endParaRPr lang="ko-KR" altLang="en-US" sz="1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73176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615204" y="167013"/>
            <a:ext cx="7576796" cy="1077218"/>
          </a:xfrm>
          <a:prstGeom prst="rect">
            <a:avLst/>
          </a:prstGeom>
          <a:noFill/>
        </p:spPr>
        <p:txBody>
          <a:bodyPr wrap="square" rtlCol="0">
            <a:spAutoFit/>
          </a:bodyPr>
          <a:lstStyle/>
          <a:p>
            <a:pPr algn="ctr"/>
            <a:r>
              <a:rPr lang="mn-MN" sz="3200" b="1" dirty="0">
                <a:solidFill>
                  <a:schemeClr val="accent1">
                    <a:lumMod val="75000"/>
                  </a:schemeClr>
                </a:solidFill>
                <a:latin typeface="Times New Roman" panose="02020603050405020304" pitchFamily="18" charset="0"/>
                <a:cs typeface="Times New Roman" panose="02020603050405020304" pitchFamily="18" charset="0"/>
              </a:rPr>
              <a:t>Төрийн үйлчилгээтэй холбоотой санал хүсэлтээ илэрхийлэх вэбсайтууд:</a:t>
            </a:r>
            <a:endParaRPr lang="en-US" sz="3200" b="1" dirty="0">
              <a:solidFill>
                <a:schemeClr val="accent1">
                  <a:lumMod val="75000"/>
                </a:schemeClr>
              </a:solidFill>
              <a:latin typeface="Times New Roman" panose="02020603050405020304" pitchFamily="18" charset="0"/>
              <a:cs typeface="Times New Roman" panose="02020603050405020304" pitchFamily="18" charset="0"/>
            </a:endParaRPr>
          </a:p>
        </p:txBody>
      </p:sp>
      <p:grpSp>
        <p:nvGrpSpPr>
          <p:cNvPr id="23" name="Google Shape;425;p35"/>
          <p:cNvGrpSpPr/>
          <p:nvPr/>
        </p:nvGrpSpPr>
        <p:grpSpPr>
          <a:xfrm>
            <a:off x="0" y="1435690"/>
            <a:ext cx="12192027" cy="177705"/>
            <a:chOff x="-25" y="0"/>
            <a:chExt cx="9144020" cy="342900"/>
          </a:xfrm>
          <a:solidFill>
            <a:srgbClr val="FF6600"/>
          </a:solidFill>
        </p:grpSpPr>
        <p:sp>
          <p:nvSpPr>
            <p:cNvPr id="24" name="Google Shape;426;p35"/>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grpFill/>
            <a:ln>
              <a:noFill/>
            </a:ln>
          </p:spPr>
          <p:txBody>
            <a:bodyPr spcFirstLastPara="1" wrap="square" lIns="121900" tIns="121900" rIns="121900" bIns="121900" anchor="ctr" anchorCtr="0">
              <a:noAutofit/>
            </a:bodyPr>
            <a:lstStyle/>
            <a:p>
              <a:endParaRPr sz="2400"/>
            </a:p>
          </p:txBody>
        </p:sp>
        <p:grpSp>
          <p:nvGrpSpPr>
            <p:cNvPr id="25" name="Google Shape;427;p35"/>
            <p:cNvGrpSpPr/>
            <p:nvPr/>
          </p:nvGrpSpPr>
          <p:grpSpPr>
            <a:xfrm>
              <a:off x="215975" y="111150"/>
              <a:ext cx="642950" cy="120600"/>
              <a:chOff x="215975" y="152625"/>
              <a:chExt cx="642950" cy="120600"/>
            </a:xfrm>
            <a:grpFill/>
          </p:grpSpPr>
          <p:sp>
            <p:nvSpPr>
              <p:cNvPr id="27" name="Google Shape;428;p35"/>
              <p:cNvSpPr/>
              <p:nvPr/>
            </p:nvSpPr>
            <p:spPr>
              <a:xfrm>
                <a:off x="215975" y="152625"/>
                <a:ext cx="120600" cy="120600"/>
              </a:xfrm>
              <a:prstGeom prst="ellipse">
                <a:avLst/>
              </a:prstGeom>
              <a:grpFill/>
              <a:ln>
                <a:noFill/>
              </a:ln>
            </p:spPr>
            <p:txBody>
              <a:bodyPr spcFirstLastPara="1" wrap="square" lIns="121900" tIns="121900" rIns="121900" bIns="121900" anchor="ctr" anchorCtr="0">
                <a:noAutofit/>
              </a:bodyPr>
              <a:lstStyle/>
              <a:p>
                <a:endParaRPr sz="2400"/>
              </a:p>
            </p:txBody>
          </p:sp>
          <p:sp>
            <p:nvSpPr>
              <p:cNvPr id="28" name="Google Shape;429;p35"/>
              <p:cNvSpPr/>
              <p:nvPr/>
            </p:nvSpPr>
            <p:spPr>
              <a:xfrm>
                <a:off x="477150" y="152625"/>
                <a:ext cx="120600" cy="120600"/>
              </a:xfrm>
              <a:prstGeom prst="ellipse">
                <a:avLst/>
              </a:prstGeom>
              <a:grpFill/>
              <a:ln>
                <a:noFill/>
              </a:ln>
            </p:spPr>
            <p:txBody>
              <a:bodyPr spcFirstLastPara="1" wrap="square" lIns="121900" tIns="121900" rIns="121900" bIns="121900" anchor="ctr" anchorCtr="0">
                <a:noAutofit/>
              </a:bodyPr>
              <a:lstStyle/>
              <a:p>
                <a:endParaRPr sz="2400"/>
              </a:p>
            </p:txBody>
          </p:sp>
          <p:sp>
            <p:nvSpPr>
              <p:cNvPr id="29" name="Google Shape;430;p35"/>
              <p:cNvSpPr/>
              <p:nvPr/>
            </p:nvSpPr>
            <p:spPr>
              <a:xfrm>
                <a:off x="738325" y="152625"/>
                <a:ext cx="120600" cy="120600"/>
              </a:xfrm>
              <a:prstGeom prst="ellipse">
                <a:avLst/>
              </a:prstGeom>
              <a:grpFill/>
              <a:ln>
                <a:noFill/>
              </a:ln>
            </p:spPr>
            <p:txBody>
              <a:bodyPr spcFirstLastPara="1" wrap="square" lIns="121900" tIns="121900" rIns="121900" bIns="121900" anchor="ctr" anchorCtr="0">
                <a:noAutofit/>
              </a:bodyPr>
              <a:lstStyle/>
              <a:p>
                <a:endParaRPr sz="2400"/>
              </a:p>
            </p:txBody>
          </p:sp>
        </p:grpSp>
      </p:gr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565" y="2967"/>
            <a:ext cx="1718894" cy="755239"/>
          </a:xfrm>
          <a:prstGeom prst="rect">
            <a:avLst/>
          </a:prstGeom>
        </p:spPr>
      </p:pic>
      <p:pic>
        <p:nvPicPr>
          <p:cNvPr id="6" name="Picture 5"/>
          <p:cNvPicPr>
            <a:picLocks noChangeAspect="1"/>
          </p:cNvPicPr>
          <p:nvPr/>
        </p:nvPicPr>
        <p:blipFill rotWithShape="1">
          <a:blip r:embed="rId4"/>
          <a:srcRect l="8472" t="13163" r="8259" b="8428"/>
          <a:stretch/>
        </p:blipFill>
        <p:spPr>
          <a:xfrm>
            <a:off x="329565" y="1670998"/>
            <a:ext cx="4495968" cy="2380219"/>
          </a:xfrm>
          <a:prstGeom prst="rect">
            <a:avLst/>
          </a:prstGeom>
        </p:spPr>
      </p:pic>
      <p:sp>
        <p:nvSpPr>
          <p:cNvPr id="7" name="Rectangle 6"/>
          <p:cNvSpPr/>
          <p:nvPr/>
        </p:nvSpPr>
        <p:spPr>
          <a:xfrm>
            <a:off x="6064192" y="1921715"/>
            <a:ext cx="5953637" cy="2031325"/>
          </a:xfrm>
          <a:prstGeom prst="rect">
            <a:avLst/>
          </a:prstGeom>
          <a:ln>
            <a:solidFill>
              <a:schemeClr val="accent1"/>
            </a:solidFill>
          </a:ln>
        </p:spPr>
        <p:txBody>
          <a:bodyPr wrap="square">
            <a:spAutoFit/>
          </a:bodyPr>
          <a:lstStyle/>
          <a:p>
            <a:pPr algn="just"/>
            <a:r>
              <a:rPr lang="mn-MN" dirty="0" smtClean="0">
                <a:solidFill>
                  <a:schemeClr val="accent1">
                    <a:lumMod val="75000"/>
                  </a:schemeClr>
                </a:solidFill>
                <a:latin typeface="Times New Roman" panose="02020603050405020304" pitchFamily="18" charset="0"/>
                <a:ea typeface="Nirmala UI Semilight" panose="020B0402040204020203" pitchFamily="34" charset="0"/>
                <a:cs typeface="Times New Roman" panose="02020603050405020304" pitchFamily="18" charset="0"/>
              </a:rPr>
              <a:t>Эрүүл мэндийн яамны вэбсайтаас та:</a:t>
            </a:r>
          </a:p>
          <a:p>
            <a:pPr marL="342900" indent="-342900" algn="just">
              <a:buAutoNum type="arabicPeriod"/>
            </a:pPr>
            <a:r>
              <a:rPr lang="mn-MN" dirty="0" smtClean="0">
                <a:solidFill>
                  <a:schemeClr val="accent1">
                    <a:lumMod val="75000"/>
                  </a:schemeClr>
                </a:solidFill>
                <a:latin typeface="Times New Roman" panose="02020603050405020304" pitchFamily="18" charset="0"/>
                <a:ea typeface="Nirmala UI Semilight" panose="020B0402040204020203" pitchFamily="34" charset="0"/>
                <a:cs typeface="Times New Roman" panose="02020603050405020304" pitchFamily="18" charset="0"/>
              </a:rPr>
              <a:t>Эрх зүйн актууд</a:t>
            </a:r>
          </a:p>
          <a:p>
            <a:pPr marL="342900" indent="-342900" algn="just">
              <a:buAutoNum type="arabicPeriod"/>
            </a:pPr>
            <a:r>
              <a:rPr lang="mn-MN" dirty="0" smtClean="0">
                <a:solidFill>
                  <a:schemeClr val="accent1">
                    <a:lumMod val="75000"/>
                  </a:schemeClr>
                </a:solidFill>
                <a:latin typeface="Times New Roman" panose="02020603050405020304" pitchFamily="18" charset="0"/>
                <a:ea typeface="Nirmala UI Semilight" panose="020B0402040204020203" pitchFamily="34" charset="0"/>
                <a:cs typeface="Times New Roman" panose="02020603050405020304" pitchFamily="18" charset="0"/>
              </a:rPr>
              <a:t>Ил тод байдал</a:t>
            </a:r>
          </a:p>
          <a:p>
            <a:pPr marL="342900" indent="-342900" algn="just">
              <a:buAutoNum type="arabicPeriod"/>
            </a:pPr>
            <a:r>
              <a:rPr lang="mn-MN" dirty="0" smtClean="0">
                <a:solidFill>
                  <a:schemeClr val="accent1">
                    <a:lumMod val="75000"/>
                  </a:schemeClr>
                </a:solidFill>
                <a:latin typeface="Times New Roman" panose="02020603050405020304" pitchFamily="18" charset="0"/>
                <a:ea typeface="Nirmala UI Semilight" panose="020B0402040204020203" pitchFamily="34" charset="0"/>
                <a:cs typeface="Times New Roman" panose="02020603050405020304" pitchFamily="18" charset="0"/>
              </a:rPr>
              <a:t>Шилэн данс гэсэн цэснүүдээс өөрт шаардлагатай мэдээллээ олж авах боломжтой</a:t>
            </a:r>
          </a:p>
          <a:p>
            <a:pPr algn="just"/>
            <a:r>
              <a:rPr lang="mn-MN" dirty="0" smtClean="0">
                <a:solidFill>
                  <a:schemeClr val="accent1">
                    <a:lumMod val="75000"/>
                  </a:schemeClr>
                </a:solidFill>
                <a:latin typeface="Times New Roman" panose="02020603050405020304" pitchFamily="18" charset="0"/>
                <a:ea typeface="Nirmala UI Semilight" panose="020B0402040204020203" pitchFamily="34" charset="0"/>
                <a:cs typeface="Times New Roman" panose="02020603050405020304" pitchFamily="18" charset="0"/>
              </a:rPr>
              <a:t>Мөн</a:t>
            </a:r>
          </a:p>
          <a:p>
            <a:pPr marL="342900" indent="-342900" algn="just">
              <a:buAutoNum type="arabicPeriod"/>
            </a:pPr>
            <a:r>
              <a:rPr lang="mn-MN" dirty="0" smtClean="0">
                <a:solidFill>
                  <a:schemeClr val="accent1">
                    <a:lumMod val="75000"/>
                  </a:schemeClr>
                </a:solidFill>
                <a:latin typeface="Times New Roman" panose="02020603050405020304" pitchFamily="18" charset="0"/>
                <a:ea typeface="Nirmala UI Semilight" panose="020B0402040204020203" pitchFamily="34" charset="0"/>
                <a:cs typeface="Times New Roman" panose="02020603050405020304" pitchFamily="18" charset="0"/>
              </a:rPr>
              <a:t>Санал хүсэлтээ илэрхийлэх боломжтой юм. </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0348" y="758206"/>
            <a:ext cx="4184073" cy="683911"/>
          </a:xfrm>
          <a:prstGeom prst="rect">
            <a:avLst/>
          </a:prstGeom>
        </p:spPr>
      </p:pic>
      <p:pic>
        <p:nvPicPr>
          <p:cNvPr id="30" name="Picture 3"/>
          <p:cNvPicPr>
            <a:picLocks noChangeAspect="1" noChangeArrowheads="1"/>
          </p:cNvPicPr>
          <p:nvPr/>
        </p:nvPicPr>
        <p:blipFill>
          <a:blip r:embed="rId6" cstate="print"/>
          <a:srcRect l="3148" t="8976" r="3148" b="6449"/>
          <a:stretch>
            <a:fillRect/>
          </a:stretch>
        </p:blipFill>
        <p:spPr bwMode="auto">
          <a:xfrm>
            <a:off x="288000" y="4108820"/>
            <a:ext cx="4537533" cy="2552362"/>
          </a:xfrm>
          <a:prstGeom prst="rect">
            <a:avLst/>
          </a:prstGeom>
          <a:noFill/>
          <a:ln w="9525">
            <a:noFill/>
            <a:miter lim="800000"/>
            <a:headEnd/>
            <a:tailEnd/>
          </a:ln>
        </p:spPr>
      </p:pic>
      <p:sp>
        <p:nvSpPr>
          <p:cNvPr id="19" name="Title 1">
            <a:extLst>
              <a:ext uri="{FF2B5EF4-FFF2-40B4-BE49-F238E27FC236}">
                <a16:creationId xmlns="" xmlns:a16="http://schemas.microsoft.com/office/drawing/2014/main" id="{C2757906-3A42-4FAE-A83B-A13F2AA30EF6}"/>
              </a:ext>
            </a:extLst>
          </p:cNvPr>
          <p:cNvSpPr txBox="1">
            <a:spLocks/>
          </p:cNvSpPr>
          <p:nvPr/>
        </p:nvSpPr>
        <p:spPr>
          <a:xfrm>
            <a:off x="288000" y="3253631"/>
            <a:ext cx="4125649" cy="568868"/>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mn-MN" sz="2000" b="1" dirty="0">
                <a:solidFill>
                  <a:srgbClr val="FF6600"/>
                </a:solidFill>
                <a:latin typeface="Times New Roman" panose="02020603050405020304" pitchFamily="18" charset="0"/>
                <a:cs typeface="Times New Roman" panose="02020603050405020304" pitchFamily="18" charset="0"/>
              </a:rPr>
              <a:t/>
            </a:r>
            <a:br>
              <a:rPr lang="mn-MN" sz="2000" b="1" dirty="0">
                <a:solidFill>
                  <a:srgbClr val="FF6600"/>
                </a:solidFill>
                <a:latin typeface="Times New Roman" panose="02020603050405020304" pitchFamily="18" charset="0"/>
                <a:cs typeface="Times New Roman" panose="02020603050405020304" pitchFamily="18" charset="0"/>
              </a:rPr>
            </a:br>
            <a:r>
              <a:rPr lang="en-US" sz="2000" b="1" dirty="0">
                <a:solidFill>
                  <a:srgbClr val="FF6600"/>
                </a:solidFill>
                <a:latin typeface="Times New Roman" panose="02020603050405020304" pitchFamily="18" charset="0"/>
                <a:cs typeface="Times New Roman" panose="02020603050405020304" pitchFamily="18" charset="0"/>
              </a:rPr>
              <a:t>https://www.moh.gov.mn/app</a:t>
            </a:r>
            <a:br>
              <a:rPr lang="en-US" sz="2000" b="1" dirty="0">
                <a:solidFill>
                  <a:srgbClr val="FF6600"/>
                </a:solidFill>
                <a:latin typeface="Times New Roman" panose="02020603050405020304" pitchFamily="18" charset="0"/>
                <a:cs typeface="Times New Roman" panose="02020603050405020304" pitchFamily="18" charset="0"/>
              </a:rPr>
            </a:br>
            <a:endParaRPr lang="en-US" sz="2000" b="1" dirty="0">
              <a:solidFill>
                <a:srgbClr val="FF66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984467" y="5491398"/>
            <a:ext cx="2633221" cy="400110"/>
          </a:xfrm>
          <a:prstGeom prst="rect">
            <a:avLst/>
          </a:prstGeom>
          <a:ln>
            <a:noFill/>
          </a:ln>
        </p:spPr>
        <p:txBody>
          <a:bodyPr wrap="none">
            <a:spAutoFit/>
          </a:bodyPr>
          <a:lstStyle/>
          <a:p>
            <a:r>
              <a:rPr lang="en-US" sz="2000" b="1" dirty="0">
                <a:solidFill>
                  <a:srgbClr val="FF6600"/>
                </a:solidFill>
                <a:latin typeface="Times New Roman" panose="02020603050405020304" pitchFamily="18" charset="0"/>
                <a:cs typeface="Times New Roman" panose="02020603050405020304" pitchFamily="18" charset="0"/>
              </a:rPr>
              <a:t>https://www.11-11.mn/</a:t>
            </a:r>
          </a:p>
        </p:txBody>
      </p:sp>
      <p:sp>
        <p:nvSpPr>
          <p:cNvPr id="33" name="Right Arrow 32"/>
          <p:cNvSpPr/>
          <p:nvPr/>
        </p:nvSpPr>
        <p:spPr>
          <a:xfrm>
            <a:off x="4918390" y="2861107"/>
            <a:ext cx="1052944" cy="498765"/>
          </a:xfrm>
          <a:prstGeom prst="rightArrow">
            <a:avLst/>
          </a:prstGeom>
          <a:solidFill>
            <a:srgbClr val="FF66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5" name="Right Arrow 34"/>
          <p:cNvSpPr/>
          <p:nvPr/>
        </p:nvSpPr>
        <p:spPr>
          <a:xfrm>
            <a:off x="4918390" y="5242015"/>
            <a:ext cx="1052944" cy="498765"/>
          </a:xfrm>
          <a:prstGeom prst="rightArrow">
            <a:avLst/>
          </a:prstGeom>
          <a:solidFill>
            <a:srgbClr val="FF66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7" name="TextBox 36">
            <a:extLst>
              <a:ext uri="{FF2B5EF4-FFF2-40B4-BE49-F238E27FC236}">
                <a16:creationId xmlns="" xmlns:a16="http://schemas.microsoft.com/office/drawing/2014/main" id="{296B3E14-3B25-CB48-BAB4-A47367F2CF50}"/>
              </a:ext>
            </a:extLst>
          </p:cNvPr>
          <p:cNvSpPr txBox="1"/>
          <p:nvPr/>
        </p:nvSpPr>
        <p:spPr>
          <a:xfrm>
            <a:off x="10130642" y="5679481"/>
            <a:ext cx="2061358" cy="369332"/>
          </a:xfrm>
          <a:prstGeom prst="rect">
            <a:avLst/>
          </a:prstGeom>
          <a:solidFill>
            <a:srgbClr val="FF6600"/>
          </a:solidFill>
        </p:spPr>
        <p:txBody>
          <a:bodyPr wrap="square" rtlCol="0" anchor="ctr">
            <a:spAutoFit/>
          </a:bodyPr>
          <a:lstStyle/>
          <a:p>
            <a:pPr algn="ctr"/>
            <a:r>
              <a:rPr lang="mn-MN" altLang="ko-KR" sz="1800" b="1" dirty="0">
                <a:solidFill>
                  <a:schemeClr val="bg1"/>
                </a:solidFill>
                <a:latin typeface="Times New Roman" panose="02020603050405020304" pitchFamily="18" charset="0"/>
                <a:cs typeface="Times New Roman" panose="02020603050405020304" pitchFamily="18" charset="0"/>
              </a:rPr>
              <a:t>Модуль </a:t>
            </a:r>
            <a:r>
              <a:rPr lang="en-US" altLang="ko-KR" b="1" dirty="0">
                <a:solidFill>
                  <a:schemeClr val="bg1"/>
                </a:solidFill>
                <a:latin typeface="Times New Roman" panose="02020603050405020304" pitchFamily="18" charset="0"/>
                <a:cs typeface="Times New Roman" panose="02020603050405020304" pitchFamily="18" charset="0"/>
              </a:rPr>
              <a:t>4</a:t>
            </a:r>
            <a:endParaRPr lang="ko-KR" altLang="en-US" sz="1800" dirty="0">
              <a:solidFill>
                <a:schemeClr val="bg1"/>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6096014" y="4778472"/>
            <a:ext cx="5921816" cy="923330"/>
          </a:xfrm>
          <a:prstGeom prst="rect">
            <a:avLst/>
          </a:prstGeom>
          <a:ln>
            <a:solidFill>
              <a:schemeClr val="accent1"/>
            </a:solidFill>
          </a:ln>
        </p:spPr>
        <p:txBody>
          <a:bodyPr wrap="square">
            <a:spAutoFit/>
          </a:bodyPr>
          <a:lstStyle/>
          <a:p>
            <a:pPr algn="just"/>
            <a:r>
              <a:rPr lang="mn-MN" dirty="0" smtClean="0">
                <a:solidFill>
                  <a:schemeClr val="accent1">
                    <a:lumMod val="75000"/>
                  </a:schemeClr>
                </a:solidFill>
                <a:latin typeface="Times New Roman" panose="02020603050405020304" pitchFamily="18" charset="0"/>
                <a:ea typeface="Nirmala UI Semilight" panose="020B0402040204020203" pitchFamily="34" charset="0"/>
                <a:cs typeface="Times New Roman" panose="02020603050405020304" pitchFamily="18" charset="0"/>
              </a:rPr>
              <a:t>Харин иргэд олон нийттэй харилцах 11-11 вэбсайтаас та:</a:t>
            </a:r>
          </a:p>
          <a:p>
            <a:pPr marL="342900" indent="-342900" algn="just">
              <a:buAutoNum type="arabicPeriod"/>
            </a:pPr>
            <a:r>
              <a:rPr lang="mn-MN" dirty="0" smtClean="0">
                <a:solidFill>
                  <a:schemeClr val="accent1">
                    <a:lumMod val="75000"/>
                  </a:schemeClr>
                </a:solidFill>
                <a:latin typeface="Times New Roman" panose="02020603050405020304" pitchFamily="18" charset="0"/>
                <a:ea typeface="Nirmala UI Semilight" panose="020B0402040204020203" pitchFamily="34" charset="0"/>
                <a:cs typeface="Times New Roman" panose="02020603050405020304" pitchFamily="18" charset="0"/>
              </a:rPr>
              <a:t>Бүх төрлийн төрийн үйлчилгээ</a:t>
            </a:r>
          </a:p>
          <a:p>
            <a:pPr marL="342900" indent="-342900" algn="just">
              <a:buAutoNum type="arabicPeriod"/>
            </a:pPr>
            <a:r>
              <a:rPr lang="mn-MN" dirty="0" smtClean="0">
                <a:solidFill>
                  <a:schemeClr val="accent1">
                    <a:lumMod val="75000"/>
                  </a:schemeClr>
                </a:solidFill>
                <a:latin typeface="Times New Roman" panose="02020603050405020304" pitchFamily="18" charset="0"/>
                <a:ea typeface="Nirmala UI Semilight" panose="020B0402040204020203" pitchFamily="34" charset="0"/>
                <a:cs typeface="Times New Roman" panose="02020603050405020304" pitchFamily="18" charset="0"/>
              </a:rPr>
              <a:t>Төрийн үйлчилгээнд санал хүсэлтээ өгөх боломжтой</a:t>
            </a:r>
          </a:p>
        </p:txBody>
      </p:sp>
    </p:spTree>
    <p:extLst>
      <p:ext uri="{BB962C8B-B14F-4D97-AF65-F5344CB8AC3E}">
        <p14:creationId xmlns:p14="http://schemas.microsoft.com/office/powerpoint/2010/main" val="1579948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425;p35"/>
          <p:cNvGrpSpPr/>
          <p:nvPr/>
        </p:nvGrpSpPr>
        <p:grpSpPr>
          <a:xfrm>
            <a:off x="0" y="1435690"/>
            <a:ext cx="12192027" cy="177705"/>
            <a:chOff x="-25" y="0"/>
            <a:chExt cx="9144020" cy="342900"/>
          </a:xfrm>
          <a:solidFill>
            <a:srgbClr val="FF6600"/>
          </a:solidFill>
        </p:grpSpPr>
        <p:sp>
          <p:nvSpPr>
            <p:cNvPr id="6" name="Google Shape;426;p35"/>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grpFill/>
            <a:ln>
              <a:noFill/>
            </a:ln>
          </p:spPr>
          <p:txBody>
            <a:bodyPr spcFirstLastPara="1" wrap="square" lIns="121900" tIns="121900" rIns="121900" bIns="121900" anchor="ctr" anchorCtr="0">
              <a:noAutofit/>
            </a:bodyPr>
            <a:lstStyle/>
            <a:p>
              <a:endParaRPr sz="2400"/>
            </a:p>
          </p:txBody>
        </p:sp>
        <p:grpSp>
          <p:nvGrpSpPr>
            <p:cNvPr id="7" name="Google Shape;427;p35"/>
            <p:cNvGrpSpPr/>
            <p:nvPr/>
          </p:nvGrpSpPr>
          <p:grpSpPr>
            <a:xfrm>
              <a:off x="215975" y="111150"/>
              <a:ext cx="642950" cy="120600"/>
              <a:chOff x="215975" y="152625"/>
              <a:chExt cx="642950" cy="120600"/>
            </a:xfrm>
            <a:grpFill/>
          </p:grpSpPr>
          <p:sp>
            <p:nvSpPr>
              <p:cNvPr id="8" name="Google Shape;428;p35"/>
              <p:cNvSpPr/>
              <p:nvPr/>
            </p:nvSpPr>
            <p:spPr>
              <a:xfrm>
                <a:off x="215975" y="152625"/>
                <a:ext cx="120600" cy="120600"/>
              </a:xfrm>
              <a:prstGeom prst="ellipse">
                <a:avLst/>
              </a:prstGeom>
              <a:grpFill/>
              <a:ln>
                <a:noFill/>
              </a:ln>
            </p:spPr>
            <p:txBody>
              <a:bodyPr spcFirstLastPara="1" wrap="square" lIns="121900" tIns="121900" rIns="121900" bIns="121900" anchor="ctr" anchorCtr="0">
                <a:noAutofit/>
              </a:bodyPr>
              <a:lstStyle/>
              <a:p>
                <a:endParaRPr sz="2400"/>
              </a:p>
            </p:txBody>
          </p:sp>
          <p:sp>
            <p:nvSpPr>
              <p:cNvPr id="9" name="Google Shape;429;p35"/>
              <p:cNvSpPr/>
              <p:nvPr/>
            </p:nvSpPr>
            <p:spPr>
              <a:xfrm>
                <a:off x="477150" y="152625"/>
                <a:ext cx="120600" cy="120600"/>
              </a:xfrm>
              <a:prstGeom prst="ellipse">
                <a:avLst/>
              </a:prstGeom>
              <a:grpFill/>
              <a:ln>
                <a:noFill/>
              </a:ln>
            </p:spPr>
            <p:txBody>
              <a:bodyPr spcFirstLastPara="1" wrap="square" lIns="121900" tIns="121900" rIns="121900" bIns="121900" anchor="ctr" anchorCtr="0">
                <a:noAutofit/>
              </a:bodyPr>
              <a:lstStyle/>
              <a:p>
                <a:endParaRPr sz="2400"/>
              </a:p>
            </p:txBody>
          </p:sp>
          <p:sp>
            <p:nvSpPr>
              <p:cNvPr id="10" name="Google Shape;430;p35"/>
              <p:cNvSpPr/>
              <p:nvPr/>
            </p:nvSpPr>
            <p:spPr>
              <a:xfrm>
                <a:off x="738325" y="152625"/>
                <a:ext cx="120600" cy="120600"/>
              </a:xfrm>
              <a:prstGeom prst="ellipse">
                <a:avLst/>
              </a:prstGeom>
              <a:grpFill/>
              <a:ln>
                <a:noFill/>
              </a:ln>
            </p:spPr>
            <p:txBody>
              <a:bodyPr spcFirstLastPara="1" wrap="square" lIns="121900" tIns="121900" rIns="121900" bIns="121900" anchor="ctr" anchorCtr="0">
                <a:noAutofit/>
              </a:bodyPr>
              <a:lstStyle/>
              <a:p>
                <a:endParaRPr sz="2400"/>
              </a:p>
            </p:txBody>
          </p:sp>
        </p:grpSp>
      </p:grpSp>
      <p:pic>
        <p:nvPicPr>
          <p:cNvPr id="11" name="Picture 10"/>
          <p:cNvPicPr>
            <a:picLocks noChangeAspect="1"/>
          </p:cNvPicPr>
          <p:nvPr/>
        </p:nvPicPr>
        <p:blipFill rotWithShape="1">
          <a:blip r:embed="rId3"/>
          <a:srcRect l="9060" t="13442" r="9172" b="5208"/>
          <a:stretch/>
        </p:blipFill>
        <p:spPr>
          <a:xfrm>
            <a:off x="-1" y="1804854"/>
            <a:ext cx="8403253" cy="5053146"/>
          </a:xfrm>
          <a:prstGeom prst="rect">
            <a:avLst/>
          </a:prstGeom>
          <a:ln>
            <a:noFill/>
          </a:ln>
          <a:effectLst>
            <a:outerShdw blurRad="190500" algn="tl" rotWithShape="0">
              <a:srgbClr val="000000">
                <a:alpha val="70000"/>
              </a:srgbClr>
            </a:outerShdw>
          </a:effectLst>
        </p:spPr>
      </p:pic>
      <p:sp>
        <p:nvSpPr>
          <p:cNvPr id="13" name="TextBox 12">
            <a:extLst>
              <a:ext uri="{FF2B5EF4-FFF2-40B4-BE49-F238E27FC236}">
                <a16:creationId xmlns="" xmlns:a16="http://schemas.microsoft.com/office/drawing/2014/main" id="{296B3E14-3B25-CB48-BAB4-A47367F2CF50}"/>
              </a:ext>
            </a:extLst>
          </p:cNvPr>
          <p:cNvSpPr txBox="1"/>
          <p:nvPr/>
        </p:nvSpPr>
        <p:spPr>
          <a:xfrm>
            <a:off x="10130642" y="5679481"/>
            <a:ext cx="2061358" cy="369332"/>
          </a:xfrm>
          <a:prstGeom prst="rect">
            <a:avLst/>
          </a:prstGeom>
          <a:solidFill>
            <a:srgbClr val="FF6600"/>
          </a:solidFill>
        </p:spPr>
        <p:txBody>
          <a:bodyPr wrap="square" rtlCol="0" anchor="ctr">
            <a:spAutoFit/>
          </a:bodyPr>
          <a:lstStyle/>
          <a:p>
            <a:pPr algn="ctr"/>
            <a:r>
              <a:rPr lang="mn-MN" altLang="ko-KR" sz="1800" b="1" dirty="0">
                <a:solidFill>
                  <a:schemeClr val="bg1"/>
                </a:solidFill>
                <a:latin typeface="Times New Roman" panose="02020603050405020304" pitchFamily="18" charset="0"/>
                <a:cs typeface="Times New Roman" panose="02020603050405020304" pitchFamily="18" charset="0"/>
              </a:rPr>
              <a:t>Модуль </a:t>
            </a:r>
            <a:r>
              <a:rPr lang="en-US" altLang="ko-KR" b="1" dirty="0">
                <a:solidFill>
                  <a:schemeClr val="bg1"/>
                </a:solidFill>
                <a:latin typeface="Times New Roman" panose="02020603050405020304" pitchFamily="18" charset="0"/>
                <a:cs typeface="Times New Roman" panose="02020603050405020304" pitchFamily="18" charset="0"/>
              </a:rPr>
              <a:t>4</a:t>
            </a:r>
            <a:endParaRPr lang="ko-KR" altLang="en-US" sz="1800" dirty="0">
              <a:solidFill>
                <a:schemeClr val="bg1"/>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017" y="363666"/>
            <a:ext cx="4184073" cy="683911"/>
          </a:xfrm>
          <a:prstGeom prst="rect">
            <a:avLst/>
          </a:prstGeom>
        </p:spPr>
      </p:pic>
      <p:sp>
        <p:nvSpPr>
          <p:cNvPr id="15" name="TextBox 14"/>
          <p:cNvSpPr txBox="1"/>
          <p:nvPr/>
        </p:nvSpPr>
        <p:spPr>
          <a:xfrm>
            <a:off x="8254140" y="3062614"/>
            <a:ext cx="3753003" cy="1754326"/>
          </a:xfrm>
          <a:prstGeom prst="rect">
            <a:avLst/>
          </a:prstGeom>
          <a:noFill/>
        </p:spPr>
        <p:txBody>
          <a:bodyPr wrap="square" rtlCol="0">
            <a:spAutoFit/>
          </a:bodyPr>
          <a:lstStyle/>
          <a:p>
            <a:pPr algn="ctr"/>
            <a:r>
              <a:rPr lang="mn-MN" dirty="0" smtClean="0">
                <a:solidFill>
                  <a:schemeClr val="accent1">
                    <a:lumMod val="75000"/>
                  </a:schemeClr>
                </a:solidFill>
                <a:latin typeface="Times New Roman" panose="02020603050405020304" pitchFamily="18" charset="0"/>
                <a:cs typeface="Times New Roman" panose="02020603050405020304" pitchFamily="18" charset="0"/>
              </a:rPr>
              <a:t>Иргэдийн санал хүсэлтийг 3 шат дамжлагатайгаар хүлээн авч шийдвэрлэдэг</a:t>
            </a:r>
            <a:r>
              <a:rPr lang="en-US" dirty="0" smtClean="0">
                <a:solidFill>
                  <a:schemeClr val="accent1">
                    <a:lumMod val="75000"/>
                  </a:schemeClr>
                </a:solidFill>
                <a:latin typeface="Times New Roman" panose="02020603050405020304" pitchFamily="18" charset="0"/>
                <a:cs typeface="Times New Roman" panose="02020603050405020304" pitchFamily="18" charset="0"/>
              </a:rPr>
              <a:t> </a:t>
            </a:r>
            <a:r>
              <a:rPr lang="mn-MN" dirty="0" smtClean="0">
                <a:solidFill>
                  <a:schemeClr val="accent1">
                    <a:lumMod val="75000"/>
                  </a:schemeClr>
                </a:solidFill>
                <a:latin typeface="Times New Roman" panose="02020603050405020304" pitchFamily="18" charset="0"/>
                <a:cs typeface="Times New Roman" panose="02020603050405020304" pitchFamily="18" charset="0"/>
              </a:rPr>
              <a:t>мөн </a:t>
            </a:r>
            <a:r>
              <a:rPr lang="mn-MN" dirty="0">
                <a:solidFill>
                  <a:schemeClr val="accent1">
                    <a:lumMod val="75000"/>
                  </a:schemeClr>
                </a:solidFill>
                <a:latin typeface="Times New Roman" panose="02020603050405020304" pitchFamily="18" charset="0"/>
                <a:cs typeface="Times New Roman" panose="02020603050405020304" pitchFamily="18" charset="0"/>
              </a:rPr>
              <a:t>ө</a:t>
            </a:r>
            <a:r>
              <a:rPr lang="mn-MN" dirty="0" smtClean="0">
                <a:solidFill>
                  <a:schemeClr val="accent1">
                    <a:lumMod val="75000"/>
                  </a:schemeClr>
                </a:solidFill>
                <a:latin typeface="Times New Roman" panose="02020603050405020304" pitchFamily="18" charset="0"/>
                <a:cs typeface="Times New Roman" panose="02020603050405020304" pitchFamily="18" charset="0"/>
              </a:rPr>
              <a:t>ргөдөл</a:t>
            </a:r>
            <a:r>
              <a:rPr lang="mn-MN" dirty="0">
                <a:solidFill>
                  <a:schemeClr val="accent1">
                    <a:lumMod val="75000"/>
                  </a:schemeClr>
                </a:solidFill>
                <a:latin typeface="Times New Roman" panose="02020603050405020304" pitchFamily="18" charset="0"/>
                <a:cs typeface="Times New Roman" panose="02020603050405020304" pitchFamily="18" charset="0"/>
              </a:rPr>
              <a:t>, гомдлын </a:t>
            </a:r>
            <a:r>
              <a:rPr lang="mn-MN" dirty="0" smtClean="0">
                <a:solidFill>
                  <a:schemeClr val="accent1">
                    <a:lumMod val="75000"/>
                  </a:schemeClr>
                </a:solidFill>
                <a:latin typeface="Times New Roman" panose="02020603050405020304" pitchFamily="18" charset="0"/>
                <a:cs typeface="Times New Roman" panose="02020603050405020304" pitchFamily="18" charset="0"/>
              </a:rPr>
              <a:t>хариуг </a:t>
            </a:r>
            <a:r>
              <a:rPr lang="mn-MN" dirty="0">
                <a:solidFill>
                  <a:schemeClr val="accent1">
                    <a:lumMod val="75000"/>
                  </a:schemeClr>
                </a:solidFill>
                <a:latin typeface="Times New Roman" panose="02020603050405020304" pitchFamily="18" charset="0"/>
                <a:cs typeface="Times New Roman" panose="02020603050405020304" pitchFamily="18" charset="0"/>
              </a:rPr>
              <a:t>х</a:t>
            </a:r>
            <a:r>
              <a:rPr lang="mn-MN" dirty="0" smtClean="0">
                <a:solidFill>
                  <a:schemeClr val="accent1">
                    <a:lumMod val="75000"/>
                  </a:schemeClr>
                </a:solidFill>
                <a:latin typeface="Times New Roman" panose="02020603050405020304" pitchFamily="18" charset="0"/>
                <a:cs typeface="Times New Roman" panose="02020603050405020304" pitchFamily="18" charset="0"/>
              </a:rPr>
              <a:t>уульд </a:t>
            </a:r>
            <a:r>
              <a:rPr lang="mn-MN" dirty="0">
                <a:solidFill>
                  <a:schemeClr val="accent1">
                    <a:lumMod val="75000"/>
                  </a:schemeClr>
                </a:solidFill>
                <a:latin typeface="Times New Roman" panose="02020603050405020304" pitchFamily="18" charset="0"/>
                <a:cs typeface="Times New Roman" panose="02020603050405020304" pitchFamily="18" charset="0"/>
              </a:rPr>
              <a:t>заасны дагуу 30 хоногийн дотор хариу хүргүүлнэ.</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4926757" y="363666"/>
            <a:ext cx="7080386" cy="990461"/>
          </a:xfrm>
          <a:prstGeom prst="rect">
            <a:avLst/>
          </a:prstGeom>
          <a:noFill/>
          <a:ln>
            <a:solidFill>
              <a:schemeClr val="accent1"/>
            </a:solidFill>
          </a:ln>
        </p:spPr>
        <p:txBody>
          <a:bodyPr wrap="square" rtlCol="0">
            <a:spAutoFit/>
          </a:bodyPr>
          <a:lstStyle/>
          <a:p>
            <a:pPr algn="ctr"/>
            <a:r>
              <a:rPr lang="mn-MN" sz="2800" b="1" dirty="0" smtClean="0">
                <a:solidFill>
                  <a:schemeClr val="accent1">
                    <a:lumMod val="75000"/>
                  </a:schemeClr>
                </a:solidFill>
                <a:latin typeface="Times New Roman" panose="02020603050405020304" pitchFamily="18" charset="0"/>
                <a:cs typeface="Times New Roman" panose="02020603050405020304" pitchFamily="18" charset="0"/>
              </a:rPr>
              <a:t>Төрийн үйлчилгээтэй холбоотой санал хүсэлтээ илэрхийлэх вэбсайтууд:</a:t>
            </a:r>
            <a:endParaRPr lang="en-US" sz="2800" b="1"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66871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1782" t="19223" r="23060" b="22633"/>
          <a:stretch/>
        </p:blipFill>
        <p:spPr>
          <a:xfrm>
            <a:off x="838200" y="4198608"/>
            <a:ext cx="3369992" cy="1997273"/>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rotWithShape="1">
          <a:blip r:embed="rId4"/>
          <a:srcRect l="15075" t="20738" r="6768" b="5209"/>
          <a:stretch/>
        </p:blipFill>
        <p:spPr>
          <a:xfrm>
            <a:off x="863525" y="2080350"/>
            <a:ext cx="3319342" cy="1768206"/>
          </a:xfrm>
          <a:prstGeom prst="rect">
            <a:avLst/>
          </a:prstGeom>
          <a:ln>
            <a:noFill/>
          </a:ln>
          <a:effectLst>
            <a:outerShdw blurRad="190500" algn="tl" rotWithShape="0">
              <a:srgbClr val="000000">
                <a:alpha val="70000"/>
              </a:srgbClr>
            </a:outerShdw>
          </a:effectLst>
        </p:spPr>
      </p:pic>
      <p:sp>
        <p:nvSpPr>
          <p:cNvPr id="6" name="TextBox 5"/>
          <p:cNvSpPr txBox="1"/>
          <p:nvPr/>
        </p:nvSpPr>
        <p:spPr>
          <a:xfrm>
            <a:off x="8882228" y="2019425"/>
            <a:ext cx="2669968" cy="3416320"/>
          </a:xfrm>
          <a:prstGeom prst="rect">
            <a:avLst/>
          </a:prstGeom>
          <a:noFill/>
          <a:ln>
            <a:solidFill>
              <a:schemeClr val="accent1"/>
            </a:solidFill>
          </a:ln>
        </p:spPr>
        <p:txBody>
          <a:bodyPr wrap="square" rtlCol="0">
            <a:spAutoFit/>
          </a:bodyPr>
          <a:lstStyle/>
          <a:p>
            <a:pPr algn="just"/>
            <a:r>
              <a:rPr lang="mn-MN" dirty="0" smtClean="0">
                <a:solidFill>
                  <a:schemeClr val="accent1">
                    <a:lumMod val="75000"/>
                  </a:schemeClr>
                </a:solidFill>
                <a:latin typeface="Times New Roman" panose="02020603050405020304" pitchFamily="18" charset="0"/>
                <a:cs typeface="Times New Roman" panose="02020603050405020304" pitchFamily="18" charset="0"/>
              </a:rPr>
              <a:t>Та өөрийн амьдардаг аймаг, дүүрэг, сум, хорооны өрхийн эрүүл мэндийн төвийн </a:t>
            </a:r>
            <a:r>
              <a:rPr lang="en-US" dirty="0" smtClean="0">
                <a:solidFill>
                  <a:schemeClr val="accent1">
                    <a:lumMod val="75000"/>
                  </a:schemeClr>
                </a:solidFill>
                <a:latin typeface="Times New Roman" panose="02020603050405020304" pitchFamily="18" charset="0"/>
                <a:cs typeface="Times New Roman" panose="02020603050405020304" pitchFamily="18" charset="0"/>
              </a:rPr>
              <a:t>Facebook </a:t>
            </a:r>
            <a:r>
              <a:rPr lang="mn-MN" dirty="0" smtClean="0">
                <a:solidFill>
                  <a:schemeClr val="accent1">
                    <a:lumMod val="75000"/>
                  </a:schemeClr>
                </a:solidFill>
                <a:latin typeface="Times New Roman" panose="02020603050405020304" pitchFamily="18" charset="0"/>
                <a:cs typeface="Times New Roman" panose="02020603050405020304" pitchFamily="18" charset="0"/>
              </a:rPr>
              <a:t>хуудсаар болон Эрүүл мэндийн даатгалын ерөнхий газрын вэбсайтаар </a:t>
            </a:r>
            <a:r>
              <a:rPr lang="mn-MN" dirty="0">
                <a:solidFill>
                  <a:schemeClr val="accent1">
                    <a:lumMod val="75000"/>
                  </a:schemeClr>
                </a:solidFill>
                <a:latin typeface="Times New Roman" panose="02020603050405020304" pitchFamily="18" charset="0"/>
                <a:cs typeface="Times New Roman" panose="02020603050405020304" pitchFamily="18" charset="0"/>
              </a:rPr>
              <a:t>дамжуулан мэдээ мэдээлэл болон санал хүсэлтээ илэрхийлэх боломжтой</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7" name="Rectangle 6"/>
          <p:cNvSpPr/>
          <p:nvPr/>
        </p:nvSpPr>
        <p:spPr>
          <a:xfrm>
            <a:off x="828484" y="6292128"/>
            <a:ext cx="2670346" cy="369332"/>
          </a:xfrm>
          <a:prstGeom prst="rect">
            <a:avLst/>
          </a:prstGeom>
        </p:spPr>
        <p:txBody>
          <a:bodyPr wrap="none">
            <a:spAutoFit/>
          </a:bodyPr>
          <a:lstStyle/>
          <a:p>
            <a:r>
              <a:rPr lang="en-US" dirty="0">
                <a:solidFill>
                  <a:srgbClr val="FF6600"/>
                </a:solidFill>
                <a:latin typeface="Times New Roman" panose="02020603050405020304" pitchFamily="18" charset="0"/>
                <a:cs typeface="Times New Roman" panose="02020603050405020304" pitchFamily="18" charset="0"/>
              </a:rPr>
              <a:t>https://</a:t>
            </a:r>
            <a:r>
              <a:rPr lang="en-US" dirty="0" smtClean="0">
                <a:solidFill>
                  <a:srgbClr val="FF6600"/>
                </a:solidFill>
                <a:latin typeface="Times New Roman" panose="02020603050405020304" pitchFamily="18" charset="0"/>
                <a:cs typeface="Times New Roman" panose="02020603050405020304" pitchFamily="18" charset="0"/>
              </a:rPr>
              <a:t>www.facebook.com</a:t>
            </a:r>
            <a:endParaRPr lang="en-US" dirty="0">
              <a:solidFill>
                <a:srgbClr val="FF660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2334" t="3101" r="2259" b="5026"/>
          <a:stretch/>
        </p:blipFill>
        <p:spPr>
          <a:xfrm>
            <a:off x="7018" y="400019"/>
            <a:ext cx="2995452" cy="954107"/>
          </a:xfrm>
          <a:prstGeom prst="rect">
            <a:avLst/>
          </a:prstGeom>
        </p:spPr>
      </p:pic>
      <p:sp>
        <p:nvSpPr>
          <p:cNvPr id="9" name="TextBox 8"/>
          <p:cNvSpPr txBox="1"/>
          <p:nvPr/>
        </p:nvSpPr>
        <p:spPr>
          <a:xfrm>
            <a:off x="4926757" y="400020"/>
            <a:ext cx="6626615" cy="954107"/>
          </a:xfrm>
          <a:prstGeom prst="rect">
            <a:avLst/>
          </a:prstGeom>
          <a:noFill/>
          <a:ln>
            <a:solidFill>
              <a:schemeClr val="accent1"/>
            </a:solidFill>
          </a:ln>
        </p:spPr>
        <p:txBody>
          <a:bodyPr wrap="square" rtlCol="0">
            <a:spAutoFit/>
          </a:bodyPr>
          <a:lstStyle/>
          <a:p>
            <a:pPr algn="ctr"/>
            <a:r>
              <a:rPr lang="mn-MN" sz="2800" b="1" dirty="0" smtClean="0">
                <a:solidFill>
                  <a:schemeClr val="accent1">
                    <a:lumMod val="75000"/>
                  </a:schemeClr>
                </a:solidFill>
                <a:latin typeface="Times New Roman" panose="02020603050405020304" pitchFamily="18" charset="0"/>
                <a:cs typeface="Times New Roman" panose="02020603050405020304" pitchFamily="18" charset="0"/>
              </a:rPr>
              <a:t>Төрийн үйлчилгээтэй холбоотой санал хүсэлтээ илэрхийлэх вэбсайтууд:</a:t>
            </a:r>
            <a:endParaRPr lang="en-US" sz="2800" b="1" dirty="0">
              <a:solidFill>
                <a:schemeClr val="accent1">
                  <a:lumMod val="75000"/>
                </a:schemeClr>
              </a:solidFill>
              <a:latin typeface="Times New Roman" panose="02020603050405020304" pitchFamily="18" charset="0"/>
              <a:cs typeface="Times New Roman" panose="02020603050405020304" pitchFamily="18" charset="0"/>
            </a:endParaRPr>
          </a:p>
        </p:txBody>
      </p:sp>
      <p:grpSp>
        <p:nvGrpSpPr>
          <p:cNvPr id="12" name="Google Shape;425;p35"/>
          <p:cNvGrpSpPr/>
          <p:nvPr/>
        </p:nvGrpSpPr>
        <p:grpSpPr>
          <a:xfrm>
            <a:off x="-27" y="1608448"/>
            <a:ext cx="12192027" cy="177705"/>
            <a:chOff x="-25" y="0"/>
            <a:chExt cx="9144020" cy="342900"/>
          </a:xfrm>
          <a:solidFill>
            <a:srgbClr val="FF6600"/>
          </a:solidFill>
        </p:grpSpPr>
        <p:sp>
          <p:nvSpPr>
            <p:cNvPr id="13" name="Google Shape;426;p35"/>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grpFill/>
            <a:ln>
              <a:noFill/>
            </a:ln>
          </p:spPr>
          <p:txBody>
            <a:bodyPr spcFirstLastPara="1" wrap="square" lIns="121900" tIns="121900" rIns="121900" bIns="121900" anchor="ctr" anchorCtr="0">
              <a:noAutofit/>
            </a:bodyPr>
            <a:lstStyle/>
            <a:p>
              <a:endParaRPr sz="2400"/>
            </a:p>
          </p:txBody>
        </p:sp>
        <p:grpSp>
          <p:nvGrpSpPr>
            <p:cNvPr id="14" name="Google Shape;427;p35"/>
            <p:cNvGrpSpPr/>
            <p:nvPr/>
          </p:nvGrpSpPr>
          <p:grpSpPr>
            <a:xfrm>
              <a:off x="215975" y="111150"/>
              <a:ext cx="642950" cy="120600"/>
              <a:chOff x="215975" y="152625"/>
              <a:chExt cx="642950" cy="120600"/>
            </a:xfrm>
            <a:grpFill/>
          </p:grpSpPr>
          <p:sp>
            <p:nvSpPr>
              <p:cNvPr id="15" name="Google Shape;428;p35"/>
              <p:cNvSpPr/>
              <p:nvPr/>
            </p:nvSpPr>
            <p:spPr>
              <a:xfrm>
                <a:off x="215975" y="152625"/>
                <a:ext cx="120600" cy="120600"/>
              </a:xfrm>
              <a:prstGeom prst="ellipse">
                <a:avLst/>
              </a:prstGeom>
              <a:grpFill/>
              <a:ln>
                <a:noFill/>
              </a:ln>
            </p:spPr>
            <p:txBody>
              <a:bodyPr spcFirstLastPara="1" wrap="square" lIns="121900" tIns="121900" rIns="121900" bIns="121900" anchor="ctr" anchorCtr="0">
                <a:noAutofit/>
              </a:bodyPr>
              <a:lstStyle/>
              <a:p>
                <a:endParaRPr sz="2400"/>
              </a:p>
            </p:txBody>
          </p:sp>
          <p:sp>
            <p:nvSpPr>
              <p:cNvPr id="16" name="Google Shape;429;p35"/>
              <p:cNvSpPr/>
              <p:nvPr/>
            </p:nvSpPr>
            <p:spPr>
              <a:xfrm>
                <a:off x="477150" y="152625"/>
                <a:ext cx="120600" cy="120600"/>
              </a:xfrm>
              <a:prstGeom prst="ellipse">
                <a:avLst/>
              </a:prstGeom>
              <a:grpFill/>
              <a:ln>
                <a:noFill/>
              </a:ln>
            </p:spPr>
            <p:txBody>
              <a:bodyPr spcFirstLastPara="1" wrap="square" lIns="121900" tIns="121900" rIns="121900" bIns="121900" anchor="ctr" anchorCtr="0">
                <a:noAutofit/>
              </a:bodyPr>
              <a:lstStyle/>
              <a:p>
                <a:endParaRPr sz="2400"/>
              </a:p>
            </p:txBody>
          </p:sp>
          <p:sp>
            <p:nvSpPr>
              <p:cNvPr id="17" name="Google Shape;430;p35"/>
              <p:cNvSpPr/>
              <p:nvPr/>
            </p:nvSpPr>
            <p:spPr>
              <a:xfrm>
                <a:off x="738325" y="152625"/>
                <a:ext cx="120600" cy="120600"/>
              </a:xfrm>
              <a:prstGeom prst="ellipse">
                <a:avLst/>
              </a:prstGeom>
              <a:grpFill/>
              <a:ln>
                <a:noFill/>
              </a:ln>
            </p:spPr>
            <p:txBody>
              <a:bodyPr spcFirstLastPara="1" wrap="square" lIns="121900" tIns="121900" rIns="121900" bIns="121900" anchor="ctr" anchorCtr="0">
                <a:noAutofit/>
              </a:bodyPr>
              <a:lstStyle/>
              <a:p>
                <a:endParaRPr sz="2400"/>
              </a:p>
            </p:txBody>
          </p:sp>
        </p:grpSp>
      </p:grpSp>
      <p:sp>
        <p:nvSpPr>
          <p:cNvPr id="18" name="TextBox 17">
            <a:extLst>
              <a:ext uri="{FF2B5EF4-FFF2-40B4-BE49-F238E27FC236}">
                <a16:creationId xmlns="" xmlns:a16="http://schemas.microsoft.com/office/drawing/2014/main" id="{296B3E14-3B25-CB48-BAB4-A47367F2CF50}"/>
              </a:ext>
            </a:extLst>
          </p:cNvPr>
          <p:cNvSpPr txBox="1"/>
          <p:nvPr/>
        </p:nvSpPr>
        <p:spPr>
          <a:xfrm>
            <a:off x="10130642" y="5679481"/>
            <a:ext cx="2061358" cy="369332"/>
          </a:xfrm>
          <a:prstGeom prst="rect">
            <a:avLst/>
          </a:prstGeom>
          <a:solidFill>
            <a:srgbClr val="FF6600"/>
          </a:solidFill>
        </p:spPr>
        <p:txBody>
          <a:bodyPr wrap="square" rtlCol="0" anchor="ctr">
            <a:spAutoFit/>
          </a:bodyPr>
          <a:lstStyle/>
          <a:p>
            <a:pPr algn="ctr"/>
            <a:r>
              <a:rPr lang="mn-MN" altLang="ko-KR" sz="1800" b="1" dirty="0">
                <a:solidFill>
                  <a:schemeClr val="bg1"/>
                </a:solidFill>
                <a:latin typeface="Times New Roman" panose="02020603050405020304" pitchFamily="18" charset="0"/>
                <a:cs typeface="Times New Roman" panose="02020603050405020304" pitchFamily="18" charset="0"/>
              </a:rPr>
              <a:t>Модуль </a:t>
            </a:r>
            <a:r>
              <a:rPr lang="en-US" altLang="ko-KR" b="1" dirty="0">
                <a:solidFill>
                  <a:schemeClr val="bg1"/>
                </a:solidFill>
                <a:latin typeface="Times New Roman" panose="02020603050405020304" pitchFamily="18" charset="0"/>
                <a:cs typeface="Times New Roman" panose="02020603050405020304" pitchFamily="18" charset="0"/>
              </a:rPr>
              <a:t>4</a:t>
            </a:r>
            <a:endParaRPr lang="ko-KR" altLang="en-US" sz="1800" dirty="0">
              <a:solidFill>
                <a:schemeClr val="bg1"/>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t="16719"/>
          <a:stretch/>
        </p:blipFill>
        <p:spPr>
          <a:xfrm>
            <a:off x="5423117" y="2040474"/>
            <a:ext cx="2282730" cy="4224593"/>
          </a:xfrm>
          <a:prstGeom prst="rect">
            <a:avLst/>
          </a:prstGeom>
          <a:ln>
            <a:noFill/>
          </a:ln>
          <a:effectLst>
            <a:outerShdw blurRad="190500" algn="tl" rotWithShape="0">
              <a:srgbClr val="000000">
                <a:alpha val="70000"/>
              </a:srgbClr>
            </a:outerShdw>
          </a:effectLst>
        </p:spPr>
      </p:pic>
      <p:sp>
        <p:nvSpPr>
          <p:cNvPr id="10" name="TextBox 9"/>
          <p:cNvSpPr txBox="1"/>
          <p:nvPr/>
        </p:nvSpPr>
        <p:spPr>
          <a:xfrm>
            <a:off x="3808914" y="3413432"/>
            <a:ext cx="1924287" cy="1200329"/>
          </a:xfrm>
          <a:prstGeom prst="rect">
            <a:avLst/>
          </a:prstGeom>
          <a:noFill/>
          <a:ln>
            <a:solidFill>
              <a:srgbClr val="FF0000"/>
            </a:solidFill>
          </a:ln>
        </p:spPr>
        <p:txBody>
          <a:bodyPr wrap="square" rtlCol="0">
            <a:spAutoFit/>
          </a:bodyPr>
          <a:lstStyle/>
          <a:p>
            <a:pPr algn="ctr"/>
            <a:r>
              <a:rPr lang="mn-MN" sz="3600" b="1" dirty="0" smtClean="0">
                <a:solidFill>
                  <a:srgbClr val="FF0000"/>
                </a:solidFill>
                <a:latin typeface="Times New Roman" panose="02020603050405020304" pitchFamily="18" charset="0"/>
                <a:cs typeface="Times New Roman" panose="02020603050405020304" pitchFamily="18" charset="0"/>
              </a:rPr>
              <a:t>Албан </a:t>
            </a:r>
          </a:p>
          <a:p>
            <a:pPr algn="ctr"/>
            <a:r>
              <a:rPr lang="mn-MN" sz="3600" b="1" dirty="0" smtClean="0">
                <a:solidFill>
                  <a:srgbClr val="FF0000"/>
                </a:solidFill>
                <a:latin typeface="Times New Roman" panose="02020603050405020304" pitchFamily="18" charset="0"/>
                <a:cs typeface="Times New Roman" panose="02020603050405020304" pitchFamily="18" charset="0"/>
              </a:rPr>
              <a:t>бус</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79450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Google Shape;112;p15">
            <a:extLst>
              <a:ext uri="{FF2B5EF4-FFF2-40B4-BE49-F238E27FC236}">
                <a16:creationId xmlns="" xmlns:a16="http://schemas.microsoft.com/office/drawing/2014/main" id="{7789E37C-226C-6C4B-A5F0-DEF07202DC38}"/>
              </a:ext>
            </a:extLst>
          </p:cNvPr>
          <p:cNvPicPr preferRelativeResize="0"/>
          <p:nvPr/>
        </p:nvPicPr>
        <p:blipFill>
          <a:blip r:embed="rId4">
            <a:alphaModFix/>
          </a:blip>
          <a:stretch>
            <a:fillRect/>
          </a:stretch>
        </p:blipFill>
        <p:spPr>
          <a:xfrm>
            <a:off x="10643569" y="0"/>
            <a:ext cx="1548431" cy="23402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ángulo 9">
            <a:extLst>
              <a:ext uri="{FF2B5EF4-FFF2-40B4-BE49-F238E27FC236}">
                <a16:creationId xmlns="" xmlns:a16="http://schemas.microsoft.com/office/drawing/2014/main" id="{56B977EA-B180-6D4F-BFB6-0B2A962ABDC1}"/>
              </a:ext>
            </a:extLst>
          </p:cNvPr>
          <p:cNvSpPr/>
          <p:nvPr/>
        </p:nvSpPr>
        <p:spPr>
          <a:xfrm>
            <a:off x="0" y="1"/>
            <a:ext cx="12192000" cy="6857999"/>
          </a:xfrm>
          <a:prstGeom prst="rect">
            <a:avLst/>
          </a:prstGeom>
          <a:solidFill>
            <a:schemeClr val="accent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2" name="Title 1"/>
          <p:cNvSpPr>
            <a:spLocks noGrp="1"/>
          </p:cNvSpPr>
          <p:nvPr>
            <p:ph type="ctrTitle"/>
          </p:nvPr>
        </p:nvSpPr>
        <p:spPr>
          <a:xfrm>
            <a:off x="261700" y="2520561"/>
            <a:ext cx="5991367" cy="1961287"/>
          </a:xfrm>
          <a:ln>
            <a:solidFill>
              <a:schemeClr val="accent4">
                <a:lumMod val="40000"/>
                <a:lumOff val="60000"/>
              </a:schemeClr>
            </a:solidFill>
          </a:ln>
        </p:spPr>
        <p:txBody>
          <a:bodyPr>
            <a:noAutofit/>
          </a:bodyPr>
          <a:lstStyle/>
          <a:p>
            <a:pPr marL="0" marR="0">
              <a:spcBef>
                <a:spcPts val="0"/>
              </a:spcBef>
              <a:spcAft>
                <a:spcPts val="0"/>
              </a:spcAft>
            </a:pPr>
            <a:r>
              <a:rPr lang="ru-RU" sz="3600" b="1" dirty="0">
                <a:solidFill>
                  <a:schemeClr val="bg1"/>
                </a:solidFill>
                <a:latin typeface="Times New Roman"/>
                <a:cs typeface="Times New Roman"/>
              </a:rPr>
              <a:t/>
            </a:r>
            <a:br>
              <a:rPr lang="ru-RU" sz="3600" b="1" dirty="0">
                <a:solidFill>
                  <a:schemeClr val="bg1"/>
                </a:solidFill>
                <a:latin typeface="Times New Roman"/>
                <a:cs typeface="Times New Roman"/>
              </a:rPr>
            </a:br>
            <a:r>
              <a:rPr lang="mn-MN" sz="3600" b="1" dirty="0" smtClean="0">
                <a:solidFill>
                  <a:schemeClr val="bg1"/>
                </a:solidFill>
                <a:latin typeface="Times New Roman"/>
                <a:cs typeface="Times New Roman"/>
              </a:rPr>
              <a:t>Эрүүл мэндийн анхан шатны тусламж үйлчилгээ ба иргэдийн оролцоо</a:t>
            </a:r>
            <a:endParaRPr lang="mn-MN" sz="3600" b="1" dirty="0">
              <a:solidFill>
                <a:schemeClr val="bg1"/>
              </a:solidFill>
              <a:latin typeface="Times New Roman" panose="02020603050405020304" pitchFamily="18" charset="0"/>
              <a:cs typeface="Times New Roman" panose="02020603050405020304" pitchFamily="18" charset="0"/>
            </a:endParaRPr>
          </a:p>
        </p:txBody>
      </p:sp>
      <p:sp>
        <p:nvSpPr>
          <p:cNvPr id="5" name="Freeform: Shape 5">
            <a:extLst>
              <a:ext uri="{FF2B5EF4-FFF2-40B4-BE49-F238E27FC236}">
                <a16:creationId xmlns="" xmlns:a16="http://schemas.microsoft.com/office/drawing/2014/main" id="{D892DD27-06C2-A64E-85FB-E5231FCAA6F0}"/>
              </a:ext>
            </a:extLst>
          </p:cNvPr>
          <p:cNvSpPr/>
          <p:nvPr/>
        </p:nvSpPr>
        <p:spPr>
          <a:xfrm>
            <a:off x="4164250" y="1582843"/>
            <a:ext cx="2732416" cy="4382827"/>
          </a:xfrm>
          <a:custGeom>
            <a:avLst/>
            <a:gdLst>
              <a:gd name="connsiteX0" fmla="*/ 0 w 1528549"/>
              <a:gd name="connsiteY0" fmla="*/ 0 h 2756848"/>
              <a:gd name="connsiteX1" fmla="*/ 1528549 w 1528549"/>
              <a:gd name="connsiteY1" fmla="*/ 0 h 2756848"/>
              <a:gd name="connsiteX2" fmla="*/ 1528549 w 1528549"/>
              <a:gd name="connsiteY2" fmla="*/ 2756848 h 2756848"/>
              <a:gd name="connsiteX3" fmla="*/ 0 w 1528549"/>
              <a:gd name="connsiteY3" fmla="*/ 2756848 h 2756848"/>
              <a:gd name="connsiteX4" fmla="*/ 0 w 1528549"/>
              <a:gd name="connsiteY4" fmla="*/ 2265528 h 2756848"/>
              <a:gd name="connsiteX5" fmla="*/ 191069 w 1528549"/>
              <a:gd name="connsiteY5" fmla="*/ 2265528 h 2756848"/>
              <a:gd name="connsiteX6" fmla="*/ 191069 w 1528549"/>
              <a:gd name="connsiteY6" fmla="*/ 2565779 h 2756848"/>
              <a:gd name="connsiteX7" fmla="*/ 1337480 w 1528549"/>
              <a:gd name="connsiteY7" fmla="*/ 2565779 h 2756848"/>
              <a:gd name="connsiteX8" fmla="*/ 1337480 w 1528549"/>
              <a:gd name="connsiteY8" fmla="*/ 191069 h 2756848"/>
              <a:gd name="connsiteX9" fmla="*/ 191069 w 1528549"/>
              <a:gd name="connsiteY9" fmla="*/ 191069 h 2756848"/>
              <a:gd name="connsiteX10" fmla="*/ 191069 w 1528549"/>
              <a:gd name="connsiteY10" fmla="*/ 460776 h 2756848"/>
              <a:gd name="connsiteX11" fmla="*/ 0 w 1528549"/>
              <a:gd name="connsiteY11" fmla="*/ 460776 h 2756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8549" h="2756848">
                <a:moveTo>
                  <a:pt x="0" y="0"/>
                </a:moveTo>
                <a:lnTo>
                  <a:pt x="1528549" y="0"/>
                </a:lnTo>
                <a:lnTo>
                  <a:pt x="1528549" y="2756848"/>
                </a:lnTo>
                <a:lnTo>
                  <a:pt x="0" y="2756848"/>
                </a:lnTo>
                <a:lnTo>
                  <a:pt x="0" y="2265528"/>
                </a:lnTo>
                <a:lnTo>
                  <a:pt x="191069" y="2265528"/>
                </a:lnTo>
                <a:lnTo>
                  <a:pt x="191069" y="2565779"/>
                </a:lnTo>
                <a:lnTo>
                  <a:pt x="1337480" y="2565779"/>
                </a:lnTo>
                <a:lnTo>
                  <a:pt x="1337480" y="191069"/>
                </a:lnTo>
                <a:lnTo>
                  <a:pt x="191069" y="191069"/>
                </a:lnTo>
                <a:lnTo>
                  <a:pt x="191069" y="460776"/>
                </a:lnTo>
                <a:lnTo>
                  <a:pt x="0" y="460776"/>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8" name="TextBox 3">
            <a:extLst>
              <a:ext uri="{FF2B5EF4-FFF2-40B4-BE49-F238E27FC236}">
                <a16:creationId xmlns="" xmlns:a16="http://schemas.microsoft.com/office/drawing/2014/main" id="{296B3E14-3B25-CB48-BAB4-A47367F2CF50}"/>
              </a:ext>
            </a:extLst>
          </p:cNvPr>
          <p:cNvSpPr txBox="1"/>
          <p:nvPr/>
        </p:nvSpPr>
        <p:spPr>
          <a:xfrm>
            <a:off x="0" y="708908"/>
            <a:ext cx="2033516" cy="523220"/>
          </a:xfrm>
          <a:prstGeom prst="rect">
            <a:avLst/>
          </a:prstGeom>
          <a:solidFill>
            <a:srgbClr val="FF6600"/>
          </a:solidFill>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mn-MN" altLang="ko-KR" sz="2800" b="1" dirty="0">
                <a:solidFill>
                  <a:schemeClr val="bg1"/>
                </a:solidFill>
                <a:latin typeface="Times New Roman" panose="02020603050405020304" pitchFamily="18" charset="0"/>
                <a:cs typeface="Times New Roman" panose="02020603050405020304" pitchFamily="18" charset="0"/>
              </a:rPr>
              <a:t>Модуль </a:t>
            </a:r>
            <a:r>
              <a:rPr lang="en-US" altLang="ko-KR" sz="2800" b="1" dirty="0">
                <a:solidFill>
                  <a:schemeClr val="bg1"/>
                </a:solidFill>
                <a:latin typeface="Times New Roman" panose="02020603050405020304" pitchFamily="18" charset="0"/>
                <a:cs typeface="Times New Roman" panose="02020603050405020304" pitchFamily="18" charset="0"/>
              </a:rPr>
              <a:t>4</a:t>
            </a:r>
            <a:endParaRPr lang="ko-KR" altLang="en-US"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81205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82483" y="2183841"/>
            <a:ext cx="4476129" cy="3339881"/>
          </a:xfrm>
          <a:prstGeom prst="rect">
            <a:avLst/>
          </a:prstGeom>
        </p:spPr>
      </p:pic>
      <p:sp>
        <p:nvSpPr>
          <p:cNvPr id="9" name="TextBox 4">
            <a:extLst>
              <a:ext uri="{FF2B5EF4-FFF2-40B4-BE49-F238E27FC236}">
                <a16:creationId xmlns="" xmlns:a16="http://schemas.microsoft.com/office/drawing/2014/main" id="{631C76EE-E23D-4C50-9430-9A45C7CFF626}"/>
              </a:ext>
            </a:extLst>
          </p:cNvPr>
          <p:cNvSpPr txBox="1"/>
          <p:nvPr/>
        </p:nvSpPr>
        <p:spPr>
          <a:xfrm>
            <a:off x="968992" y="492442"/>
            <a:ext cx="10476248" cy="1077218"/>
          </a:xfrm>
          <a:prstGeom prst="rect">
            <a:avLst/>
          </a:prstGeom>
          <a:noFill/>
        </p:spPr>
        <p:txBody>
          <a:bodyPr wrap="square" rtlCol="0" anchor="b">
            <a:spAutoFit/>
          </a:bodyPr>
          <a:lstStyle/>
          <a:p>
            <a:pPr algn="ctr" defTabSz="1219018"/>
            <a:r>
              <a:rPr lang="ru-RU" sz="3200" b="1" dirty="0" smtClean="0">
                <a:solidFill>
                  <a:srgbClr val="ED7D31"/>
                </a:solidFill>
                <a:latin typeface="Times New Roman"/>
                <a:cs typeface="Times New Roman"/>
              </a:rPr>
              <a:t>Э</a:t>
            </a:r>
            <a:r>
              <a:rPr lang="mn-MN" sz="3200" b="1" dirty="0">
                <a:solidFill>
                  <a:srgbClr val="ED7D31"/>
                </a:solidFill>
                <a:latin typeface="Times New Roman"/>
                <a:cs typeface="Times New Roman"/>
              </a:rPr>
              <a:t>рүүл мэндийн анхан шатны тусламж үйлчилгээг сайжруулахад </a:t>
            </a:r>
            <a:r>
              <a:rPr lang="mn-MN" sz="3200" b="1" dirty="0" smtClean="0">
                <a:solidFill>
                  <a:srgbClr val="00B0F0"/>
                </a:solidFill>
                <a:latin typeface="Times New Roman"/>
                <a:cs typeface="Times New Roman"/>
              </a:rPr>
              <a:t>ИРГЭД</a:t>
            </a:r>
            <a:r>
              <a:rPr lang="ru-RU" sz="3200" b="1" dirty="0" smtClean="0">
                <a:solidFill>
                  <a:srgbClr val="00B0F0"/>
                </a:solidFill>
                <a:latin typeface="Times New Roman"/>
                <a:cs typeface="Times New Roman"/>
              </a:rPr>
              <a:t>/ИНБ</a:t>
            </a:r>
            <a:r>
              <a:rPr lang="mn-MN" sz="3200" b="1" dirty="0">
                <a:solidFill>
                  <a:srgbClr val="ED7D31"/>
                </a:solidFill>
                <a:latin typeface="Times New Roman"/>
                <a:cs typeface="Times New Roman"/>
              </a:rPr>
              <a:t>-ын </a:t>
            </a:r>
            <a:r>
              <a:rPr lang="ru-RU" sz="3200" b="1" dirty="0" smtClean="0">
                <a:solidFill>
                  <a:srgbClr val="ED7D31"/>
                </a:solidFill>
                <a:latin typeface="Times New Roman"/>
                <a:cs typeface="Times New Roman"/>
              </a:rPr>
              <a:t>оролцо</a:t>
            </a:r>
            <a:r>
              <a:rPr lang="mn-MN" sz="3200" b="1" dirty="0" smtClean="0">
                <a:solidFill>
                  <a:srgbClr val="ED7D31"/>
                </a:solidFill>
                <a:latin typeface="Times New Roman"/>
                <a:cs typeface="Times New Roman"/>
              </a:rPr>
              <a:t>х нь?</a:t>
            </a:r>
            <a:r>
              <a:rPr lang="ru-RU" sz="3200" b="1" dirty="0" smtClean="0">
                <a:solidFill>
                  <a:srgbClr val="ED7D31"/>
                </a:solidFill>
                <a:latin typeface="Times New Roman"/>
                <a:cs typeface="Times New Roman"/>
              </a:rPr>
              <a:t> </a:t>
            </a:r>
            <a:endParaRPr lang="en-US" sz="3200" b="1" dirty="0">
              <a:solidFill>
                <a:srgbClr val="ED7D31"/>
              </a:solidFill>
              <a:latin typeface="Times New Roman"/>
              <a:cs typeface="Times New Roman"/>
            </a:endParaRPr>
          </a:p>
        </p:txBody>
      </p:sp>
      <p:sp>
        <p:nvSpPr>
          <p:cNvPr id="4" name="Rectangle 3"/>
          <p:cNvSpPr/>
          <p:nvPr/>
        </p:nvSpPr>
        <p:spPr>
          <a:xfrm flipH="1">
            <a:off x="5028012" y="2015413"/>
            <a:ext cx="6821551" cy="4708981"/>
          </a:xfrm>
          <a:prstGeom prst="rect">
            <a:avLst/>
          </a:prstGeom>
        </p:spPr>
        <p:txBody>
          <a:bodyPr wrap="square">
            <a:spAutoFit/>
          </a:bodyPr>
          <a:lstStyle/>
          <a:p>
            <a:pPr marL="342900" indent="-342900" algn="just">
              <a:buFont typeface="Arial" panose="020B0604020202020204" pitchFamily="34" charset="0"/>
              <a:buChar char="•"/>
            </a:pPr>
            <a:r>
              <a:rPr lang="ru-RU" sz="2800" b="1" dirty="0">
                <a:solidFill>
                  <a:schemeClr val="accent2">
                    <a:lumMod val="75000"/>
                  </a:schemeClr>
                </a:solidFill>
                <a:latin typeface="Times New Roman"/>
                <a:cs typeface="Times New Roman"/>
              </a:rPr>
              <a:t>Нийгмийн ЭМ тулгамдсан </a:t>
            </a:r>
            <a:r>
              <a:rPr lang="ru-RU" sz="2800" b="1" dirty="0" smtClean="0">
                <a:solidFill>
                  <a:schemeClr val="accent2">
                    <a:lumMod val="75000"/>
                  </a:schemeClr>
                </a:solidFill>
                <a:latin typeface="Times New Roman"/>
                <a:cs typeface="Times New Roman"/>
              </a:rPr>
              <a:t>асууд</a:t>
            </a:r>
            <a:r>
              <a:rPr lang="mn-MN" sz="2800" b="1" dirty="0" smtClean="0">
                <a:solidFill>
                  <a:schemeClr val="accent2">
                    <a:lumMod val="75000"/>
                  </a:schemeClr>
                </a:solidFill>
                <a:latin typeface="Times New Roman"/>
                <a:cs typeface="Times New Roman"/>
              </a:rPr>
              <a:t>ал</a:t>
            </a:r>
            <a:endParaRPr lang="en-US" sz="2800" b="1" dirty="0" smtClean="0">
              <a:solidFill>
                <a:schemeClr val="accent2">
                  <a:lumMod val="75000"/>
                </a:schemeClr>
              </a:solidFill>
              <a:latin typeface="Times New Roman"/>
              <a:cs typeface="Times New Roman"/>
            </a:endParaRPr>
          </a:p>
          <a:p>
            <a:pPr marL="342900" indent="-342900" algn="just">
              <a:buFont typeface="Arial" panose="020B0604020202020204" pitchFamily="34" charset="0"/>
              <a:buChar char="•"/>
            </a:pPr>
            <a:r>
              <a:rPr lang="mn-MN" sz="2800" b="1" dirty="0" smtClean="0">
                <a:solidFill>
                  <a:schemeClr val="accent2">
                    <a:lumMod val="75000"/>
                  </a:schemeClr>
                </a:solidFill>
                <a:latin typeface="Times New Roman"/>
                <a:cs typeface="Times New Roman"/>
              </a:rPr>
              <a:t>Урьдчилан с</a:t>
            </a:r>
            <a:r>
              <a:rPr lang="en-US" sz="2800" b="1" dirty="0" err="1" smtClean="0">
                <a:solidFill>
                  <a:schemeClr val="accent2">
                    <a:lumMod val="75000"/>
                  </a:schemeClr>
                </a:solidFill>
                <a:latin typeface="Times New Roman"/>
                <a:cs typeface="Times New Roman"/>
              </a:rPr>
              <a:t>эргийлж</a:t>
            </a:r>
            <a:r>
              <a:rPr lang="en-US" sz="2800" b="1" dirty="0" smtClean="0">
                <a:solidFill>
                  <a:schemeClr val="accent2">
                    <a:lumMod val="75000"/>
                  </a:schemeClr>
                </a:solidFill>
                <a:latin typeface="Times New Roman"/>
                <a:cs typeface="Times New Roman"/>
              </a:rPr>
              <a:t> </a:t>
            </a:r>
            <a:r>
              <a:rPr lang="en-US" sz="2800" b="1" dirty="0" err="1">
                <a:solidFill>
                  <a:schemeClr val="accent2">
                    <a:lumMod val="75000"/>
                  </a:schemeClr>
                </a:solidFill>
                <a:latin typeface="Times New Roman"/>
                <a:cs typeface="Times New Roman"/>
              </a:rPr>
              <a:t>болох</a:t>
            </a:r>
            <a:r>
              <a:rPr lang="en-US" sz="2800" b="1" dirty="0">
                <a:solidFill>
                  <a:schemeClr val="accent2">
                    <a:lumMod val="75000"/>
                  </a:schemeClr>
                </a:solidFill>
                <a:latin typeface="Times New Roman"/>
                <a:cs typeface="Times New Roman"/>
              </a:rPr>
              <a:t> </a:t>
            </a:r>
            <a:r>
              <a:rPr lang="en-US" sz="2800" b="1" dirty="0" err="1">
                <a:solidFill>
                  <a:schemeClr val="accent2">
                    <a:lumMod val="75000"/>
                  </a:schemeClr>
                </a:solidFill>
                <a:latin typeface="Times New Roman"/>
                <a:cs typeface="Times New Roman"/>
              </a:rPr>
              <a:t>өвчнүүд</a:t>
            </a:r>
            <a:r>
              <a:rPr lang="en-US" sz="2800" b="1" dirty="0">
                <a:solidFill>
                  <a:schemeClr val="accent2">
                    <a:lumMod val="75000"/>
                  </a:schemeClr>
                </a:solidFill>
                <a:latin typeface="Times New Roman"/>
                <a:cs typeface="Times New Roman"/>
              </a:rPr>
              <a:t> </a:t>
            </a:r>
            <a:r>
              <a:rPr lang="mn-MN" sz="2800" b="1" dirty="0" smtClean="0">
                <a:solidFill>
                  <a:schemeClr val="accent2">
                    <a:lumMod val="75000"/>
                  </a:schemeClr>
                </a:solidFill>
                <a:latin typeface="Times New Roman"/>
                <a:cs typeface="Times New Roman"/>
              </a:rPr>
              <a:t>нь </a:t>
            </a:r>
            <a:r>
              <a:rPr lang="mn-MN" sz="2800" b="1" dirty="0">
                <a:solidFill>
                  <a:schemeClr val="accent2">
                    <a:lumMod val="75000"/>
                  </a:schemeClr>
                </a:solidFill>
                <a:latin typeface="Times New Roman"/>
                <a:cs typeface="Times New Roman"/>
              </a:rPr>
              <a:t>х</a:t>
            </a:r>
            <a:r>
              <a:rPr lang="en-US" sz="2800" b="1" dirty="0" err="1" smtClean="0">
                <a:solidFill>
                  <a:schemeClr val="accent2">
                    <a:lumMod val="75000"/>
                  </a:schemeClr>
                </a:solidFill>
                <a:latin typeface="Times New Roman"/>
                <a:cs typeface="Times New Roman"/>
              </a:rPr>
              <a:t>үн</a:t>
            </a:r>
            <a:r>
              <a:rPr lang="en-US" sz="2800" b="1" dirty="0" smtClean="0">
                <a:solidFill>
                  <a:schemeClr val="accent2">
                    <a:lumMod val="75000"/>
                  </a:schemeClr>
                </a:solidFill>
                <a:latin typeface="Times New Roman"/>
                <a:cs typeface="Times New Roman"/>
              </a:rPr>
              <a:t> </a:t>
            </a:r>
            <a:r>
              <a:rPr lang="en-US" sz="2800" b="1" dirty="0" err="1">
                <a:solidFill>
                  <a:schemeClr val="accent2">
                    <a:lumMod val="75000"/>
                  </a:schemeClr>
                </a:solidFill>
                <a:latin typeface="Times New Roman"/>
                <a:cs typeface="Times New Roman"/>
              </a:rPr>
              <a:t>амын</a:t>
            </a:r>
            <a:r>
              <a:rPr lang="en-US" sz="2800" b="1" dirty="0">
                <a:solidFill>
                  <a:schemeClr val="accent2">
                    <a:lumMod val="75000"/>
                  </a:schemeClr>
                </a:solidFill>
                <a:latin typeface="Times New Roman"/>
                <a:cs typeface="Times New Roman"/>
              </a:rPr>
              <a:t> </a:t>
            </a:r>
            <a:r>
              <a:rPr lang="en-US" sz="2800" b="1" dirty="0" err="1">
                <a:solidFill>
                  <a:schemeClr val="accent2">
                    <a:lumMod val="75000"/>
                  </a:schemeClr>
                </a:solidFill>
                <a:latin typeface="Times New Roman"/>
                <a:cs typeface="Times New Roman"/>
              </a:rPr>
              <a:t>өвчлөл</a:t>
            </a:r>
            <a:r>
              <a:rPr lang="en-US" sz="2800" b="1" dirty="0">
                <a:solidFill>
                  <a:schemeClr val="accent2">
                    <a:lumMod val="75000"/>
                  </a:schemeClr>
                </a:solidFill>
                <a:latin typeface="Times New Roman"/>
                <a:cs typeface="Times New Roman"/>
              </a:rPr>
              <a:t>, </a:t>
            </a:r>
            <a:r>
              <a:rPr lang="en-US" sz="2800" b="1" dirty="0" err="1">
                <a:solidFill>
                  <a:schemeClr val="accent2">
                    <a:lumMod val="75000"/>
                  </a:schemeClr>
                </a:solidFill>
                <a:latin typeface="Times New Roman"/>
                <a:cs typeface="Times New Roman"/>
              </a:rPr>
              <a:t>нас</a:t>
            </a:r>
            <a:r>
              <a:rPr lang="en-US" sz="2800" b="1" dirty="0">
                <a:solidFill>
                  <a:schemeClr val="accent2">
                    <a:lumMod val="75000"/>
                  </a:schemeClr>
                </a:solidFill>
                <a:latin typeface="Times New Roman"/>
                <a:cs typeface="Times New Roman"/>
              </a:rPr>
              <a:t> </a:t>
            </a:r>
            <a:r>
              <a:rPr lang="en-US" sz="2800" b="1" dirty="0" err="1">
                <a:solidFill>
                  <a:schemeClr val="accent2">
                    <a:lumMod val="75000"/>
                  </a:schemeClr>
                </a:solidFill>
                <a:latin typeface="Times New Roman"/>
                <a:cs typeface="Times New Roman"/>
              </a:rPr>
              <a:t>баралтын</a:t>
            </a:r>
            <a:r>
              <a:rPr lang="en-US" sz="2800" b="1" dirty="0">
                <a:solidFill>
                  <a:schemeClr val="accent2">
                    <a:lumMod val="75000"/>
                  </a:schemeClr>
                </a:solidFill>
                <a:latin typeface="Times New Roman"/>
                <a:cs typeface="Times New Roman"/>
              </a:rPr>
              <a:t> </a:t>
            </a:r>
            <a:r>
              <a:rPr lang="en-US" sz="2800" b="1" dirty="0" err="1">
                <a:solidFill>
                  <a:schemeClr val="accent2">
                    <a:lumMod val="75000"/>
                  </a:schemeClr>
                </a:solidFill>
                <a:latin typeface="Times New Roman"/>
                <a:cs typeface="Times New Roman"/>
              </a:rPr>
              <a:t>тэргүүлэх</a:t>
            </a:r>
            <a:r>
              <a:rPr lang="en-US" sz="2800" b="1" dirty="0">
                <a:solidFill>
                  <a:schemeClr val="accent2">
                    <a:lumMod val="75000"/>
                  </a:schemeClr>
                </a:solidFill>
                <a:latin typeface="Times New Roman"/>
                <a:cs typeface="Times New Roman"/>
              </a:rPr>
              <a:t> 5 </a:t>
            </a:r>
            <a:r>
              <a:rPr lang="en-US" sz="2800" b="1" dirty="0" err="1" smtClean="0">
                <a:solidFill>
                  <a:schemeClr val="accent2">
                    <a:lumMod val="75000"/>
                  </a:schemeClr>
                </a:solidFill>
                <a:latin typeface="Times New Roman"/>
                <a:cs typeface="Times New Roman"/>
              </a:rPr>
              <a:t>шалтгаан</a:t>
            </a:r>
            <a:r>
              <a:rPr lang="mn-MN" sz="2800" b="1" dirty="0" smtClean="0">
                <a:solidFill>
                  <a:schemeClr val="accent2">
                    <a:lumMod val="75000"/>
                  </a:schemeClr>
                </a:solidFill>
                <a:latin typeface="Times New Roman"/>
                <a:cs typeface="Times New Roman"/>
              </a:rPr>
              <a:t> байсаар байна</a:t>
            </a:r>
            <a:endParaRPr lang="en-US" sz="2800" b="1" dirty="0" smtClean="0">
              <a:solidFill>
                <a:schemeClr val="accent2">
                  <a:lumMod val="75000"/>
                </a:schemeClr>
              </a:solidFill>
              <a:latin typeface="Times New Roman"/>
              <a:cs typeface="Times New Roman"/>
            </a:endParaRPr>
          </a:p>
          <a:p>
            <a:pPr marL="342900" indent="-342900" algn="just">
              <a:buFont typeface="Arial" panose="020B0604020202020204" pitchFamily="34" charset="0"/>
              <a:buChar char="•"/>
            </a:pPr>
            <a:r>
              <a:rPr lang="mn-MN" sz="2800" b="1" dirty="0">
                <a:solidFill>
                  <a:schemeClr val="accent2">
                    <a:lumMod val="75000"/>
                  </a:schemeClr>
                </a:solidFill>
                <a:latin typeface="Times New Roman"/>
                <a:cs typeface="Times New Roman"/>
              </a:rPr>
              <a:t>Хэрэгцээтэй уялдуулан нөөцийг зөв хувиарлах</a:t>
            </a:r>
            <a:r>
              <a:rPr lang="en-US" sz="2800" b="1" dirty="0">
                <a:solidFill>
                  <a:schemeClr val="accent2">
                    <a:lumMod val="75000"/>
                  </a:schemeClr>
                </a:solidFill>
                <a:latin typeface="Times New Roman"/>
                <a:cs typeface="Times New Roman"/>
              </a:rPr>
              <a:t> </a:t>
            </a:r>
            <a:endParaRPr lang="mn-MN" sz="2800" b="1" dirty="0" smtClean="0">
              <a:solidFill>
                <a:schemeClr val="accent2">
                  <a:lumMod val="75000"/>
                </a:schemeClr>
              </a:solidFill>
              <a:latin typeface="Times New Roman"/>
              <a:cs typeface="Times New Roman"/>
            </a:endParaRPr>
          </a:p>
          <a:p>
            <a:pPr marL="342900" indent="-342900" algn="just">
              <a:buFont typeface="Arial" panose="020B0604020202020204" pitchFamily="34" charset="0"/>
              <a:buChar char="•"/>
            </a:pPr>
            <a:r>
              <a:rPr lang="mn-MN" sz="2800" b="1" dirty="0" smtClean="0">
                <a:solidFill>
                  <a:schemeClr val="accent2">
                    <a:lumMod val="75000"/>
                  </a:schemeClr>
                </a:solidFill>
                <a:latin typeface="Times New Roman"/>
                <a:cs typeface="Times New Roman"/>
              </a:rPr>
              <a:t>Шийдвэр </a:t>
            </a:r>
            <a:r>
              <a:rPr lang="mn-MN" sz="2800" b="1" dirty="0">
                <a:solidFill>
                  <a:schemeClr val="accent2">
                    <a:lumMod val="75000"/>
                  </a:schemeClr>
                </a:solidFill>
                <a:latin typeface="Times New Roman"/>
                <a:cs typeface="Times New Roman"/>
              </a:rPr>
              <a:t>гаргалтанд </a:t>
            </a:r>
            <a:r>
              <a:rPr lang="mn-MN" sz="2800" b="1" dirty="0" smtClean="0">
                <a:solidFill>
                  <a:schemeClr val="accent2">
                    <a:lumMod val="75000"/>
                  </a:schemeClr>
                </a:solidFill>
                <a:latin typeface="Times New Roman"/>
                <a:cs typeface="Times New Roman"/>
              </a:rPr>
              <a:t>нөлөөлөн, сайжруулах үйл явцад оролцох </a:t>
            </a:r>
            <a:endParaRPr lang="en-US" sz="2800" b="1" dirty="0">
              <a:solidFill>
                <a:schemeClr val="accent2">
                  <a:lumMod val="75000"/>
                </a:schemeClr>
              </a:solidFill>
              <a:latin typeface="Times New Roman"/>
              <a:cs typeface="Times New Roman"/>
            </a:endParaRPr>
          </a:p>
          <a:p>
            <a:pPr algn="just"/>
            <a:r>
              <a:rPr lang="en-US" sz="2800" b="1" dirty="0" smtClean="0">
                <a:solidFill>
                  <a:schemeClr val="accent1">
                    <a:lumMod val="75000"/>
                  </a:schemeClr>
                </a:solidFill>
                <a:latin typeface="Times New Roman"/>
                <a:cs typeface="Times New Roman"/>
              </a:rPr>
              <a:t> </a:t>
            </a:r>
            <a:endParaRPr lang="en-US" sz="2800" b="1" dirty="0">
              <a:solidFill>
                <a:schemeClr val="accent1">
                  <a:lumMod val="75000"/>
                </a:schemeClr>
              </a:solidFill>
              <a:latin typeface="Times New Roman"/>
              <a:cs typeface="Times New Roman"/>
            </a:endParaRPr>
          </a:p>
          <a:p>
            <a:endParaRPr lang="en-US" sz="2400" dirty="0"/>
          </a:p>
          <a:p>
            <a:endParaRPr lang="en-US" sz="2400" b="1" dirty="0">
              <a:latin typeface="Times New Roman"/>
              <a:cs typeface="Times New Roman"/>
            </a:endParaRPr>
          </a:p>
        </p:txBody>
      </p:sp>
    </p:spTree>
    <p:extLst>
      <p:ext uri="{BB962C8B-B14F-4D97-AF65-F5344CB8AC3E}">
        <p14:creationId xmlns:p14="http://schemas.microsoft.com/office/powerpoint/2010/main" val="3672391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1316" y="1347303"/>
            <a:ext cx="10515600" cy="5230478"/>
          </a:xfrm>
        </p:spPr>
        <p:txBody>
          <a:bodyPr>
            <a:normAutofit/>
          </a:bodyPr>
          <a:lstStyle/>
          <a:p>
            <a:r>
              <a:rPr lang="mn-MN" sz="2000" dirty="0" smtClean="0">
                <a:latin typeface="Times New Roman" panose="02020603050405020304" pitchFamily="18" charset="0"/>
                <a:cs typeface="Times New Roman" panose="02020603050405020304" pitchFamily="18" charset="0"/>
              </a:rPr>
              <a:t>ЭМЯ-Эрүүл мэндийн яам</a:t>
            </a:r>
          </a:p>
          <a:p>
            <a:r>
              <a:rPr lang="mn-MN" sz="2000" dirty="0" smtClean="0">
                <a:latin typeface="Times New Roman" panose="02020603050405020304" pitchFamily="18" charset="0"/>
                <a:cs typeface="Times New Roman" panose="02020603050405020304" pitchFamily="18" charset="0"/>
              </a:rPr>
              <a:t>ЭМДС-Эрүүл мэндийн даатгалын сан</a:t>
            </a:r>
          </a:p>
          <a:p>
            <a:r>
              <a:rPr lang="mn-MN" sz="2000" dirty="0" smtClean="0">
                <a:latin typeface="Times New Roman" panose="02020603050405020304" pitchFamily="18" charset="0"/>
                <a:cs typeface="Times New Roman" panose="02020603050405020304" pitchFamily="18" charset="0"/>
              </a:rPr>
              <a:t>ЭМАШТҮ-Эрүүл мэндийн анхан шатны тусламж үйлчилгээ</a:t>
            </a:r>
          </a:p>
          <a:p>
            <a:r>
              <a:rPr lang="mn-MN" sz="2000" dirty="0" smtClean="0">
                <a:latin typeface="Times New Roman" panose="02020603050405020304" pitchFamily="18" charset="0"/>
                <a:cs typeface="Times New Roman" panose="02020603050405020304" pitchFamily="18" charset="0"/>
              </a:rPr>
              <a:t>БНЭМХ-Бүх нийтийн эрүүл мэндийн хамралт</a:t>
            </a:r>
          </a:p>
          <a:p>
            <a:r>
              <a:rPr lang="mn-MN" sz="2000" dirty="0" smtClean="0">
                <a:latin typeface="Times New Roman" panose="02020603050405020304" pitchFamily="18" charset="0"/>
                <a:cs typeface="Times New Roman" panose="02020603050405020304" pitchFamily="18" charset="0"/>
              </a:rPr>
              <a:t>ТЭМТББ-Төрөөс эрүүл мэндийн талаар баримтлах бодлого</a:t>
            </a:r>
          </a:p>
          <a:p>
            <a:r>
              <a:rPr lang="mn-MN" sz="2000" dirty="0" smtClean="0">
                <a:latin typeface="Times New Roman" panose="02020603050405020304" pitchFamily="18" charset="0"/>
                <a:cs typeface="Times New Roman" panose="02020603050405020304" pitchFamily="18" charset="0"/>
              </a:rPr>
              <a:t>НЭМҮТ-Нийгмийн эрүүл мэндийн үндэсний төв</a:t>
            </a:r>
          </a:p>
          <a:p>
            <a:r>
              <a:rPr lang="mn-MN" sz="2000" dirty="0" smtClean="0">
                <a:latin typeface="Times New Roman" panose="02020603050405020304" pitchFamily="18" charset="0"/>
                <a:cs typeface="Times New Roman" panose="02020603050405020304" pitchFamily="18" charset="0"/>
              </a:rPr>
              <a:t>ЭМХТ-Эрүүл мэндийн хөгжлийн төв</a:t>
            </a:r>
          </a:p>
          <a:p>
            <a:r>
              <a:rPr lang="mn-MN" sz="2000" dirty="0" smtClean="0">
                <a:latin typeface="Times New Roman" panose="02020603050405020304" pitchFamily="18" charset="0"/>
                <a:cs typeface="Times New Roman" panose="02020603050405020304" pitchFamily="18" charset="0"/>
              </a:rPr>
              <a:t>АНЭ-Аймгийн нэгдсэн эмнэлэг</a:t>
            </a:r>
          </a:p>
          <a:p>
            <a:r>
              <a:rPr lang="mn-MN" sz="2000" dirty="0" smtClean="0">
                <a:latin typeface="Times New Roman" panose="02020603050405020304" pitchFamily="18" charset="0"/>
                <a:cs typeface="Times New Roman" panose="02020603050405020304" pitchFamily="18" charset="0"/>
              </a:rPr>
              <a:t>НЭМТ-Нийгмийн эрүүл мэндийн төв</a:t>
            </a:r>
          </a:p>
          <a:p>
            <a:r>
              <a:rPr lang="mn-MN" sz="2000" dirty="0" smtClean="0">
                <a:latin typeface="Times New Roman" panose="02020603050405020304" pitchFamily="18" charset="0"/>
                <a:cs typeface="Times New Roman" panose="02020603050405020304" pitchFamily="18" charset="0"/>
              </a:rPr>
              <a:t>ЭМДҮЗ-Эрүүл мэндийн даатгалын үндэсний зөвлөл</a:t>
            </a:r>
            <a:endParaRPr lang="en-US" sz="2000" dirty="0" smtClean="0">
              <a:latin typeface="Times New Roman" panose="02020603050405020304" pitchFamily="18" charset="0"/>
              <a:cs typeface="Times New Roman" panose="02020603050405020304" pitchFamily="18" charset="0"/>
            </a:endParaRPr>
          </a:p>
          <a:p>
            <a:r>
              <a:rPr lang="mn-MN" sz="2000" dirty="0" smtClean="0">
                <a:latin typeface="Times New Roman" panose="02020603050405020304" pitchFamily="18" charset="0"/>
                <a:cs typeface="Times New Roman" panose="02020603050405020304" pitchFamily="18" charset="0"/>
              </a:rPr>
              <a:t>ИДХТҮН-Иргэдийн дуу хоолой түүний үр нөлөө</a:t>
            </a:r>
          </a:p>
          <a:p>
            <a:endParaRPr lang="mn-MN" sz="2000" dirty="0" smtClean="0">
              <a:latin typeface="Times New Roman" panose="02020603050405020304" pitchFamily="18" charset="0"/>
              <a:cs typeface="Times New Roman" panose="02020603050405020304" pitchFamily="18" charset="0"/>
            </a:endParaRPr>
          </a:p>
          <a:p>
            <a:endParaRPr lang="mn-MN" sz="2000" dirty="0" smtClean="0">
              <a:latin typeface="Times New Roman" panose="02020603050405020304" pitchFamily="18" charset="0"/>
              <a:cs typeface="Times New Roman" panose="02020603050405020304" pitchFamily="18" charset="0"/>
            </a:endParaRPr>
          </a:p>
          <a:p>
            <a:endParaRPr lang="mn-MN" sz="2000" dirty="0" smtClean="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p:txBody>
      </p:sp>
      <p:sp>
        <p:nvSpPr>
          <p:cNvPr id="4" name="Rectángulo 27">
            <a:extLst>
              <a:ext uri="{FF2B5EF4-FFF2-40B4-BE49-F238E27FC236}">
                <a16:creationId xmlns:a16="http://schemas.microsoft.com/office/drawing/2014/main" xmlns="" id="{C8FAF32F-F327-6443-8904-FF4FFA64013B}"/>
              </a:ext>
            </a:extLst>
          </p:cNvPr>
          <p:cNvSpPr/>
          <p:nvPr/>
        </p:nvSpPr>
        <p:spPr>
          <a:xfrm>
            <a:off x="0" y="332081"/>
            <a:ext cx="3425732" cy="857467"/>
          </a:xfrm>
          <a:prstGeom prst="rect">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ltLang="ko-KR" sz="4000" b="1" dirty="0" smtClean="0">
              <a:solidFill>
                <a:schemeClr val="bg1"/>
              </a:solidFill>
              <a:latin typeface="Times New Roman" panose="02020603050405020304" pitchFamily="18" charset="0"/>
              <a:cs typeface="Times New Roman" panose="02020603050405020304" pitchFamily="18" charset="0"/>
            </a:endParaRPr>
          </a:p>
          <a:p>
            <a:pPr algn="ctr"/>
            <a:r>
              <a:rPr lang="mn-MN" altLang="ko-KR" sz="4000" b="1" dirty="0" smtClean="0">
                <a:solidFill>
                  <a:schemeClr val="bg1"/>
                </a:solidFill>
                <a:latin typeface="Times New Roman" panose="02020603050405020304" pitchFamily="18" charset="0"/>
                <a:cs typeface="Times New Roman" panose="02020603050405020304" pitchFamily="18" charset="0"/>
              </a:rPr>
              <a:t>Товчилсон үг</a:t>
            </a:r>
            <a:endParaRPr lang="ko-KR" altLang="en-US" sz="4000" b="1" dirty="0" smtClean="0">
              <a:solidFill>
                <a:schemeClr val="bg1"/>
              </a:solidFill>
              <a:latin typeface="Times New Roman" panose="02020603050405020304" pitchFamily="18" charset="0"/>
              <a:cs typeface="Times New Roman" panose="02020603050405020304" pitchFamily="18" charset="0"/>
            </a:endParaRPr>
          </a:p>
          <a:p>
            <a:pPr algn="ctr"/>
            <a:endParaRPr lang="es-AR" sz="4000" b="1" dirty="0">
              <a:solidFill>
                <a:srgbClr val="FF9900"/>
              </a:solidFill>
              <a:latin typeface="Times New Roman" panose="02020603050405020304" pitchFamily="18" charset="0"/>
              <a:cs typeface="Times New Roman" panose="02020603050405020304" pitchFamily="18" charset="0"/>
            </a:endParaRPr>
          </a:p>
        </p:txBody>
      </p:sp>
      <p:sp>
        <p:nvSpPr>
          <p:cNvPr id="5" name="Rectángulo 27">
            <a:extLst>
              <a:ext uri="{FF2B5EF4-FFF2-40B4-BE49-F238E27FC236}">
                <a16:creationId xmlns:a16="http://schemas.microsoft.com/office/drawing/2014/main" xmlns="" id="{C8FAF32F-F327-6443-8904-FF4FFA64013B}"/>
              </a:ext>
            </a:extLst>
          </p:cNvPr>
          <p:cNvSpPr/>
          <p:nvPr/>
        </p:nvSpPr>
        <p:spPr>
          <a:xfrm>
            <a:off x="10156042" y="5712778"/>
            <a:ext cx="2035958" cy="323335"/>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solidFill>
                <a:srgbClr val="002060"/>
              </a:solidFill>
            </a:endParaRPr>
          </a:p>
        </p:txBody>
      </p:sp>
      <p:sp>
        <p:nvSpPr>
          <p:cNvPr id="6" name="TextBox 3">
            <a:extLst>
              <a:ext uri="{FF2B5EF4-FFF2-40B4-BE49-F238E27FC236}">
                <a16:creationId xmlns:a16="http://schemas.microsoft.com/office/drawing/2014/main" xmlns="" id="{296B3E14-3B25-CB48-BAB4-A47367F2CF50}"/>
              </a:ext>
            </a:extLst>
          </p:cNvPr>
          <p:cNvSpPr txBox="1"/>
          <p:nvPr/>
        </p:nvSpPr>
        <p:spPr>
          <a:xfrm>
            <a:off x="10130642" y="5679481"/>
            <a:ext cx="1266274" cy="369332"/>
          </a:xfrm>
          <a:prstGeom prst="rect">
            <a:avLst/>
          </a:prstGeom>
          <a:noFill/>
        </p:spPr>
        <p:txBody>
          <a:bodyPr wrap="square" rtlCol="0" anchor="ctr">
            <a:spAutoFit/>
          </a:bodyPr>
          <a:lstStyle/>
          <a:p>
            <a:pPr algn="r"/>
            <a:r>
              <a:rPr lang="es-AR" altLang="ko-KR" sz="1800" b="1" dirty="0">
                <a:solidFill>
                  <a:schemeClr val="bg1"/>
                </a:solidFill>
                <a:latin typeface="Times New Roman" panose="02020603050405020304" pitchFamily="18" charset="0"/>
                <a:cs typeface="Times New Roman" panose="02020603050405020304" pitchFamily="18" charset="0"/>
              </a:rPr>
              <a:t>Module 4</a:t>
            </a:r>
            <a:endParaRPr lang="ko-KR" altLang="en-US" sz="1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1931827"/>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753702" y="1489263"/>
            <a:ext cx="4203293" cy="523220"/>
          </a:xfrm>
          <a:prstGeom prst="rect">
            <a:avLst/>
          </a:prstGeom>
          <a:noFill/>
        </p:spPr>
        <p:txBody>
          <a:bodyPr wrap="square" lIns="91438" tIns="45719" rIns="91438" bIns="45719" rtlCol="0">
            <a:spAutoFit/>
          </a:bodyPr>
          <a:lstStyle/>
          <a:p>
            <a:pPr algn="ctr"/>
            <a:r>
              <a:rPr lang="mn-MN" sz="2800" b="1" dirty="0"/>
              <a:t>Эрх зүйн орчин </a:t>
            </a:r>
            <a:endParaRPr lang="en-US" sz="2800" b="1" dirty="0"/>
          </a:p>
        </p:txBody>
      </p:sp>
      <p:graphicFrame>
        <p:nvGraphicFramePr>
          <p:cNvPr id="12" name="Diagram 11"/>
          <p:cNvGraphicFramePr/>
          <p:nvPr>
            <p:extLst/>
          </p:nvPr>
        </p:nvGraphicFramePr>
        <p:xfrm>
          <a:off x="5684727" y="2163377"/>
          <a:ext cx="5794886" cy="46946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13" descr="Socio-health services | AT Observatory"/>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52509" y="2609277"/>
            <a:ext cx="512508" cy="512508"/>
          </a:xfrm>
          <a:prstGeom prst="rect">
            <a:avLst/>
          </a:prstGeom>
        </p:spPr>
      </p:pic>
      <p:pic>
        <p:nvPicPr>
          <p:cNvPr id="17" name="Picture 16" descr="Civic Engagement — Cities for People / Des villes pour tous"/>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80348" y="3584869"/>
            <a:ext cx="728694" cy="616587"/>
          </a:xfrm>
          <a:prstGeom prst="rect">
            <a:avLst/>
          </a:prstGeom>
        </p:spPr>
      </p:pic>
      <p:pic>
        <p:nvPicPr>
          <p:cNvPr id="18" name="Picture 17" descr="Parts, Purposes, Complexities - Adapted for Early ..."/>
          <p:cNvPicPr>
            <a:picLocks noChangeAspect="1"/>
          </p:cNvPicPr>
          <p:nvPr/>
        </p:nvPicPr>
        <p:blipFill rotWithShape="1">
          <a:blip r:embed="rId10" cstate="print">
            <a:extLst>
              <a:ext uri="{28A0092B-C50C-407E-A947-70E740481C1C}">
                <a14:useLocalDpi xmlns:a14="http://schemas.microsoft.com/office/drawing/2010/main" val="0"/>
              </a:ext>
            </a:extLst>
          </a:blip>
          <a:srcRect l="22568" t="10138" r="22461" b="10781"/>
          <a:stretch/>
        </p:blipFill>
        <p:spPr>
          <a:xfrm>
            <a:off x="5956995" y="6043489"/>
            <a:ext cx="533851" cy="548377"/>
          </a:xfrm>
          <a:prstGeom prst="rect">
            <a:avLst/>
          </a:prstGeom>
        </p:spPr>
      </p:pic>
      <p:sp>
        <p:nvSpPr>
          <p:cNvPr id="3" name="TextBox 2"/>
          <p:cNvSpPr txBox="1"/>
          <p:nvPr/>
        </p:nvSpPr>
        <p:spPr>
          <a:xfrm>
            <a:off x="7244017" y="1536435"/>
            <a:ext cx="3714536" cy="523218"/>
          </a:xfrm>
          <a:prstGeom prst="rect">
            <a:avLst/>
          </a:prstGeom>
          <a:noFill/>
        </p:spPr>
        <p:txBody>
          <a:bodyPr wrap="square" lIns="91438" tIns="45719" rIns="91438" bIns="45719" rtlCol="0">
            <a:spAutoFit/>
          </a:bodyPr>
          <a:lstStyle/>
          <a:p>
            <a:pPr algn="ctr"/>
            <a:r>
              <a:rPr lang="ru-RU" sz="2800" b="1" dirty="0" err="1"/>
              <a:t>Оролцох</a:t>
            </a:r>
            <a:r>
              <a:rPr lang="ru-RU" sz="2800" b="1" dirty="0"/>
              <a:t> </a:t>
            </a:r>
            <a:r>
              <a:rPr lang="ru-RU" sz="2800" b="1" dirty="0" err="1" smtClean="0"/>
              <a:t>эрх</a:t>
            </a:r>
            <a:r>
              <a:rPr lang="ru-RU" sz="2800" b="1" dirty="0" smtClean="0"/>
              <a:t>, </a:t>
            </a:r>
            <a:r>
              <a:rPr lang="mn-MN" sz="2800" b="1" dirty="0" smtClean="0"/>
              <a:t>үүрэг </a:t>
            </a:r>
            <a:r>
              <a:rPr lang="en-US" sz="2800" dirty="0" smtClean="0"/>
              <a:t> </a:t>
            </a:r>
            <a:r>
              <a:rPr lang="ru-RU" sz="2800" b="1" dirty="0" smtClean="0"/>
              <a:t> </a:t>
            </a:r>
            <a:endParaRPr lang="en-US" sz="2800" b="1" dirty="0"/>
          </a:p>
        </p:txBody>
      </p:sp>
      <p:sp>
        <p:nvSpPr>
          <p:cNvPr id="4" name="Right Arrow 3"/>
          <p:cNvSpPr/>
          <p:nvPr/>
        </p:nvSpPr>
        <p:spPr>
          <a:xfrm>
            <a:off x="5327624" y="1631263"/>
            <a:ext cx="1792179" cy="397470"/>
          </a:xfrm>
          <a:prstGeom prst="rightArrow">
            <a:avLst/>
          </a:prstGeom>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a:p>
        </p:txBody>
      </p:sp>
      <p:sp>
        <p:nvSpPr>
          <p:cNvPr id="6" name="Down Arrow 5"/>
          <p:cNvSpPr/>
          <p:nvPr/>
        </p:nvSpPr>
        <p:spPr>
          <a:xfrm>
            <a:off x="8876294" y="1995954"/>
            <a:ext cx="359445" cy="457768"/>
          </a:xfrm>
          <a:prstGeom prst="downArrow">
            <a:avLst/>
          </a:prstGeom>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a:p>
        </p:txBody>
      </p:sp>
      <p:graphicFrame>
        <p:nvGraphicFramePr>
          <p:cNvPr id="8" name="Diagram 7">
            <a:extLst>
              <a:ext uri="{FF2B5EF4-FFF2-40B4-BE49-F238E27FC236}">
                <a16:creationId xmlns:a16="http://schemas.microsoft.com/office/drawing/2014/main" xmlns="" id="{74D51EFA-2B54-49D6-8D67-57F43425EBD8}"/>
              </a:ext>
            </a:extLst>
          </p:cNvPr>
          <p:cNvGraphicFramePr/>
          <p:nvPr>
            <p:extLst/>
          </p:nvPr>
        </p:nvGraphicFramePr>
        <p:xfrm>
          <a:off x="198412" y="2040431"/>
          <a:ext cx="6810630" cy="478228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9" name="TextBox 4">
            <a:extLst>
              <a:ext uri="{FF2B5EF4-FFF2-40B4-BE49-F238E27FC236}">
                <a16:creationId xmlns="" xmlns:a16="http://schemas.microsoft.com/office/drawing/2014/main" id="{631C76EE-E23D-4C50-9430-9A45C7CFF626}"/>
              </a:ext>
            </a:extLst>
          </p:cNvPr>
          <p:cNvSpPr txBox="1"/>
          <p:nvPr/>
        </p:nvSpPr>
        <p:spPr>
          <a:xfrm>
            <a:off x="559838" y="286291"/>
            <a:ext cx="11199238" cy="1077218"/>
          </a:xfrm>
          <a:prstGeom prst="rect">
            <a:avLst/>
          </a:prstGeom>
          <a:noFill/>
        </p:spPr>
        <p:txBody>
          <a:bodyPr wrap="square" rtlCol="0" anchor="b">
            <a:spAutoFit/>
          </a:bodyPr>
          <a:lstStyle/>
          <a:p>
            <a:pPr algn="ctr" defTabSz="1219018"/>
            <a:r>
              <a:rPr lang="ru-RU" sz="3200" b="1" dirty="0" smtClean="0">
                <a:solidFill>
                  <a:srgbClr val="FF9900"/>
                </a:solidFill>
                <a:latin typeface="Times New Roman"/>
                <a:cs typeface="Times New Roman"/>
              </a:rPr>
              <a:t>Э</a:t>
            </a:r>
            <a:r>
              <a:rPr lang="mn-MN" sz="3200" b="1" dirty="0">
                <a:solidFill>
                  <a:srgbClr val="FF9900"/>
                </a:solidFill>
                <a:latin typeface="Times New Roman"/>
                <a:cs typeface="Times New Roman"/>
              </a:rPr>
              <a:t>рүүл мэндийн анхан шатны тусламж үйлчилгээг сайжруулахад </a:t>
            </a:r>
            <a:r>
              <a:rPr lang="mn-MN" sz="3200" b="1" dirty="0" smtClean="0">
                <a:solidFill>
                  <a:srgbClr val="00B0F0"/>
                </a:solidFill>
                <a:latin typeface="Times New Roman"/>
                <a:cs typeface="Times New Roman"/>
              </a:rPr>
              <a:t>ИРГЭД</a:t>
            </a:r>
            <a:r>
              <a:rPr lang="ru-RU" sz="3200" b="1" dirty="0" smtClean="0">
                <a:solidFill>
                  <a:srgbClr val="00B0F0"/>
                </a:solidFill>
                <a:latin typeface="Times New Roman"/>
                <a:cs typeface="Times New Roman"/>
              </a:rPr>
              <a:t>/ИНБ</a:t>
            </a:r>
            <a:r>
              <a:rPr lang="mn-MN" sz="3200" b="1" dirty="0">
                <a:solidFill>
                  <a:srgbClr val="FF9900"/>
                </a:solidFill>
                <a:latin typeface="Times New Roman"/>
                <a:cs typeface="Times New Roman"/>
              </a:rPr>
              <a:t>-ын </a:t>
            </a:r>
            <a:r>
              <a:rPr lang="ru-RU" sz="3200" b="1" dirty="0">
                <a:solidFill>
                  <a:srgbClr val="FF9900"/>
                </a:solidFill>
                <a:latin typeface="Times New Roman"/>
                <a:cs typeface="Times New Roman"/>
              </a:rPr>
              <a:t>оролцо</a:t>
            </a:r>
            <a:r>
              <a:rPr lang="mn-MN" sz="3200" b="1" dirty="0" smtClean="0">
                <a:solidFill>
                  <a:srgbClr val="FF9900"/>
                </a:solidFill>
                <a:latin typeface="Times New Roman"/>
                <a:cs typeface="Times New Roman"/>
              </a:rPr>
              <a:t>оны зохицуулалт:</a:t>
            </a:r>
            <a:endParaRPr lang="en-US" sz="3200" b="1" dirty="0">
              <a:solidFill>
                <a:srgbClr val="FF9900"/>
              </a:solidFill>
              <a:latin typeface="Times New Roman"/>
              <a:cs typeface="Times New Roman"/>
            </a:endParaRPr>
          </a:p>
        </p:txBody>
      </p:sp>
      <p:pic>
        <p:nvPicPr>
          <p:cNvPr id="2" name="Picture 1" descr="Data analytics.pn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370618" y="4805587"/>
            <a:ext cx="544681" cy="529674"/>
          </a:xfrm>
          <a:prstGeom prst="rect">
            <a:avLst/>
          </a:prstGeom>
        </p:spPr>
      </p:pic>
    </p:spTree>
    <p:extLst>
      <p:ext uri="{BB962C8B-B14F-4D97-AF65-F5344CB8AC3E}">
        <p14:creationId xmlns:p14="http://schemas.microsoft.com/office/powerpoint/2010/main" val="4159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Graphic spid="12" grpId="0">
        <p:bldAsOne/>
      </p:bldGraphic>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ight Arrow 27"/>
          <p:cNvSpPr/>
          <p:nvPr/>
        </p:nvSpPr>
        <p:spPr>
          <a:xfrm rot="21084658">
            <a:off x="2691750" y="1862861"/>
            <a:ext cx="6396249" cy="735551"/>
          </a:xfrm>
          <a:prstGeom prst="rightArrow">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u-RU" b="1" dirty="0">
                <a:latin typeface="Times New Roman" panose="02020603050405020304" pitchFamily="18" charset="0"/>
                <a:cs typeface="Times New Roman" panose="02020603050405020304" pitchFamily="18" charset="0"/>
              </a:rPr>
              <a:t>ШИЙДВЭР ГАРГАЛТАД ИРГЭДИЙН ОРОЛЦОО</a:t>
            </a:r>
            <a:endParaRPr lang="en-US" b="1" dirty="0">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a:xfrm>
            <a:off x="3461658" y="737491"/>
            <a:ext cx="7892143" cy="1325563"/>
          </a:xfrm>
        </p:spPr>
        <p:txBody>
          <a:bodyPr>
            <a:noAutofit/>
          </a:bodyPr>
          <a:lstStyle/>
          <a:p>
            <a:pPr algn="ctr"/>
            <a:r>
              <a:rPr lang="en-US" sz="2400" dirty="0">
                <a:latin typeface="Times New Roman" panose="02020603050405020304" pitchFamily="18" charset="0"/>
                <a:cs typeface="Times New Roman" panose="02020603050405020304" pitchFamily="18" charset="0"/>
              </a:rPr>
              <a:t/>
            </a:r>
            <a:br>
              <a:rPr lang="en-US" sz="2400" dirty="0">
                <a:latin typeface="Times New Roman" panose="02020603050405020304" pitchFamily="18" charset="0"/>
                <a:cs typeface="Times New Roman" panose="02020603050405020304" pitchFamily="18" charset="0"/>
              </a:rPr>
            </a:br>
            <a:r>
              <a:rPr lang="mn-MN"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a:r>
            <a:br>
              <a:rPr lang="en-US" sz="2400" dirty="0">
                <a:latin typeface="Times New Roman" panose="02020603050405020304" pitchFamily="18" charset="0"/>
                <a:cs typeface="Times New Roman" panose="02020603050405020304" pitchFamily="18" charset="0"/>
              </a:rPr>
            </a:br>
            <a:r>
              <a:rPr lang="en-US" sz="2400" dirty="0">
                <a:solidFill>
                  <a:schemeClr val="accent5">
                    <a:lumMod val="75000"/>
                  </a:schemeClr>
                </a:solidFill>
                <a:latin typeface="Times New Roman" panose="02020603050405020304" pitchFamily="18" charset="0"/>
                <a:cs typeface="Times New Roman" panose="02020603050405020304" pitchFamily="18" charset="0"/>
              </a:rPr>
              <a:t/>
            </a:r>
            <a:br>
              <a:rPr lang="en-US" sz="2400" dirty="0">
                <a:solidFill>
                  <a:schemeClr val="accent5">
                    <a:lumMod val="75000"/>
                  </a:schemeClr>
                </a:solidFill>
                <a:latin typeface="Times New Roman" panose="02020603050405020304" pitchFamily="18" charset="0"/>
                <a:cs typeface="Times New Roman" panose="02020603050405020304" pitchFamily="18" charset="0"/>
              </a:rPr>
            </a:br>
            <a:endParaRPr lang="en-US" sz="2400" dirty="0">
              <a:solidFill>
                <a:schemeClr val="accent5">
                  <a:lumMod val="75000"/>
                </a:schemeClr>
              </a:solidFill>
              <a:latin typeface="Times New Roman" panose="02020603050405020304" pitchFamily="18" charset="0"/>
              <a:cs typeface="Times New Roman" panose="02020603050405020304" pitchFamily="18" charset="0"/>
            </a:endParaRPr>
          </a:p>
        </p:txBody>
      </p:sp>
      <p:graphicFrame>
        <p:nvGraphicFramePr>
          <p:cNvPr id="27" name="Diagram 26"/>
          <p:cNvGraphicFramePr>
            <a:graphicFrameLocks/>
          </p:cNvGraphicFramePr>
          <p:nvPr>
            <p:extLst/>
          </p:nvPr>
        </p:nvGraphicFramePr>
        <p:xfrm>
          <a:off x="1937926" y="2721108"/>
          <a:ext cx="9090645" cy="35962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5" name="Straight Connector 4"/>
          <p:cNvCxnSpPr/>
          <p:nvPr/>
        </p:nvCxnSpPr>
        <p:spPr>
          <a:xfrm flipH="1">
            <a:off x="1312653" y="2151102"/>
            <a:ext cx="18368" cy="4509319"/>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flipV="1">
            <a:off x="1331021" y="6682432"/>
            <a:ext cx="9806647" cy="2506"/>
          </a:xfrm>
          <a:prstGeom prst="line">
            <a:avLst/>
          </a:prstGeom>
          <a:ln w="38100" cmpd="sng"/>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flipH="1">
            <a:off x="707300" y="2063054"/>
            <a:ext cx="523214" cy="3503569"/>
          </a:xfrm>
          <a:prstGeom prst="rect">
            <a:avLst/>
          </a:prstGeom>
          <a:noFill/>
        </p:spPr>
        <p:txBody>
          <a:bodyPr vert="vert270" wrap="square" lIns="121917" tIns="60958" rIns="121917" bIns="60958" rtlCol="0">
            <a:spAutoFit/>
          </a:bodyPr>
          <a:lstStyle/>
          <a:p>
            <a:pPr algn="ctr"/>
            <a:r>
              <a:rPr lang="ru-RU" b="1" dirty="0">
                <a:latin typeface="Times New Roman" panose="02020603050405020304" pitchFamily="18" charset="0"/>
                <a:cs typeface="Times New Roman" panose="02020603050405020304" pitchFamily="18" charset="0"/>
              </a:rPr>
              <a:t>ХАРИЛЦААНЫ Т</a:t>
            </a:r>
            <a:r>
              <a:rPr lang="en-US" b="1" dirty="0" err="1">
                <a:latin typeface="Times New Roman" panose="02020603050405020304" pitchFamily="18" charset="0"/>
                <a:ea typeface="Lucida Grande"/>
                <a:cs typeface="Times New Roman" panose="02020603050405020304" pitchFamily="18" charset="0"/>
              </a:rPr>
              <a:t>Ү</a:t>
            </a:r>
            <a:r>
              <a:rPr lang="ru-RU" b="1" dirty="0">
                <a:latin typeface="Times New Roman" panose="02020603050405020304" pitchFamily="18" charset="0"/>
                <a:cs typeface="Times New Roman" panose="02020603050405020304" pitchFamily="18" charset="0"/>
              </a:rPr>
              <a:t>ВШИН</a:t>
            </a:r>
            <a:endParaRPr lang="en-US"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5679312" y="2699097"/>
            <a:ext cx="1605022" cy="1200329"/>
          </a:xfrm>
          <a:prstGeom prst="rect">
            <a:avLst/>
          </a:prstGeom>
          <a:noFill/>
        </p:spPr>
        <p:txBody>
          <a:bodyPr wrap="square" rtlCol="0">
            <a:spAutoFit/>
          </a:bodyPr>
          <a:lstStyle/>
          <a:p>
            <a:pPr lvl="0" algn="ctr"/>
            <a:r>
              <a:rPr lang="mn-MN" dirty="0">
                <a:latin typeface="Times New Roman" panose="02020603050405020304" pitchFamily="18" charset="0"/>
                <a:cs typeface="Times New Roman" panose="02020603050405020304" pitchFamily="18" charset="0"/>
              </a:rPr>
              <a:t>Мэдээлэл түгээх, хуваалцах</a:t>
            </a:r>
            <a:endParaRPr lang="en-US" dirty="0">
              <a:latin typeface="Times New Roman" panose="02020603050405020304" pitchFamily="18" charset="0"/>
              <a:cs typeface="Times New Roman" panose="02020603050405020304" pitchFamily="18" charset="0"/>
            </a:endParaRPr>
          </a:p>
          <a:p>
            <a:pPr algn="ctr"/>
            <a:endParaRPr lang="en-US" dirty="0"/>
          </a:p>
        </p:txBody>
      </p:sp>
      <p:sp>
        <p:nvSpPr>
          <p:cNvPr id="20" name="TextBox 19"/>
          <p:cNvSpPr txBox="1"/>
          <p:nvPr/>
        </p:nvSpPr>
        <p:spPr>
          <a:xfrm>
            <a:off x="9484942" y="1605344"/>
            <a:ext cx="1652725" cy="738664"/>
          </a:xfrm>
          <a:prstGeom prst="rect">
            <a:avLst/>
          </a:prstGeom>
          <a:noFill/>
        </p:spPr>
        <p:txBody>
          <a:bodyPr wrap="square" rtlCol="0">
            <a:spAutoFit/>
          </a:bodyPr>
          <a:lstStyle/>
          <a:p>
            <a:pPr lvl="0" algn="ctr"/>
            <a:r>
              <a:rPr lang="mn-MN" sz="2400" b="1" dirty="0" smtClean="0">
                <a:solidFill>
                  <a:srgbClr val="ED7D31"/>
                </a:solidFill>
                <a:latin typeface="Times New Roman"/>
                <a:cs typeface="Times New Roman"/>
              </a:rPr>
              <a:t>Нөлөөлөх</a:t>
            </a:r>
            <a:endParaRPr lang="mn-MN" sz="2400" b="1" dirty="0">
              <a:solidFill>
                <a:srgbClr val="ED7D31"/>
              </a:solidFill>
              <a:latin typeface="Times New Roman"/>
              <a:cs typeface="Times New Roman"/>
            </a:endParaRPr>
          </a:p>
          <a:p>
            <a:pPr lvl="0" algn="ctr"/>
            <a:r>
              <a:rPr lang="en-US" b="1" dirty="0">
                <a:solidFill>
                  <a:srgbClr val="000000"/>
                </a:solidFill>
                <a:latin typeface="Times New Roman"/>
                <a:ea typeface="Lucida Grande"/>
                <a:cs typeface="Times New Roman"/>
              </a:rPr>
              <a:t>(ЭМАШТҮ)</a:t>
            </a:r>
            <a:endParaRPr lang="en-US" b="1" dirty="0">
              <a:latin typeface="Times New Roman"/>
              <a:cs typeface="Times New Roman"/>
            </a:endParaRPr>
          </a:p>
        </p:txBody>
      </p:sp>
      <p:sp>
        <p:nvSpPr>
          <p:cNvPr id="21" name="TextBox 20"/>
          <p:cNvSpPr txBox="1"/>
          <p:nvPr/>
        </p:nvSpPr>
        <p:spPr>
          <a:xfrm>
            <a:off x="7466980" y="2275709"/>
            <a:ext cx="1634029" cy="923330"/>
          </a:xfrm>
          <a:prstGeom prst="rect">
            <a:avLst/>
          </a:prstGeom>
          <a:noFill/>
        </p:spPr>
        <p:txBody>
          <a:bodyPr wrap="square" rtlCol="0">
            <a:spAutoFit/>
          </a:bodyPr>
          <a:lstStyle/>
          <a:p>
            <a:pPr lvl="0" algn="ctr"/>
            <a:r>
              <a:rPr lang="mn-MN" dirty="0">
                <a:latin typeface="Times New Roman" panose="02020603050405020304" pitchFamily="18" charset="0"/>
                <a:cs typeface="Times New Roman" panose="02020603050405020304" pitchFamily="18" charset="0"/>
              </a:rPr>
              <a:t>Шаардлагaтай бол нэмэлт дэмжлэг авах</a:t>
            </a:r>
            <a:endParaRPr lang="en-US"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1675574" y="2928434"/>
            <a:ext cx="1993049" cy="1477328"/>
          </a:xfrm>
          <a:prstGeom prst="rect">
            <a:avLst/>
          </a:prstGeom>
          <a:noFill/>
        </p:spPr>
        <p:txBody>
          <a:bodyPr wrap="square" rtlCol="0">
            <a:spAutoFit/>
          </a:bodyPr>
          <a:lstStyle/>
          <a:p>
            <a:pPr lvl="0" algn="ctr"/>
            <a:r>
              <a:rPr lang="mn-MN" dirty="0">
                <a:latin typeface="Times New Roman" panose="02020603050405020304" pitchFamily="18" charset="0"/>
                <a:cs typeface="Times New Roman" panose="02020603050405020304" pitchFamily="18" charset="0"/>
              </a:rPr>
              <a:t>ЭМБ,  олон нийтийн хэрэгцээ, тулгамдсан асуудлын талаар  мэдээлэл</a:t>
            </a:r>
            <a:r>
              <a:rPr lang="en-US" dirty="0">
                <a:latin typeface="Times New Roman" panose="02020603050405020304" pitchFamily="18" charset="0"/>
                <a:cs typeface="Times New Roman" panose="02020603050405020304" pitchFamily="18" charset="0"/>
              </a:rPr>
              <a:t> </a:t>
            </a:r>
            <a:r>
              <a:rPr lang="mn-MN" dirty="0">
                <a:latin typeface="Times New Roman" panose="02020603050405020304" pitchFamily="18" charset="0"/>
                <a:cs typeface="Times New Roman" panose="02020603050405020304" pitchFamily="18" charset="0"/>
              </a:rPr>
              <a:t>олж авах</a:t>
            </a:r>
            <a:endParaRPr lang="en-US"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3754168" y="2928432"/>
            <a:ext cx="1660580" cy="1200329"/>
          </a:xfrm>
          <a:prstGeom prst="rect">
            <a:avLst/>
          </a:prstGeom>
          <a:noFill/>
        </p:spPr>
        <p:txBody>
          <a:bodyPr wrap="square" rtlCol="0">
            <a:spAutoFit/>
          </a:bodyPr>
          <a:lstStyle/>
          <a:p>
            <a:pPr lvl="0" algn="ctr"/>
            <a:r>
              <a:rPr lang="mn-MN" dirty="0">
                <a:latin typeface="Times New Roman" panose="02020603050405020304" pitchFamily="18" charset="0"/>
                <a:cs typeface="Times New Roman" panose="02020603050405020304" pitchFamily="18" charset="0"/>
              </a:rPr>
              <a:t>Мэдээллийг</a:t>
            </a:r>
            <a:r>
              <a:rPr lang="en-US"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шинжлэх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нөөцийг</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тооцож</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үзэх</a:t>
            </a:r>
            <a:endParaRPr lang="en-US"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 xmlns:a16="http://schemas.microsoft.com/office/drawing/2014/main" id="{296B3E14-3B25-CB48-BAB4-A47367F2CF50}"/>
              </a:ext>
            </a:extLst>
          </p:cNvPr>
          <p:cNvSpPr txBox="1"/>
          <p:nvPr/>
        </p:nvSpPr>
        <p:spPr>
          <a:xfrm>
            <a:off x="10130642" y="5715155"/>
            <a:ext cx="2061358" cy="369332"/>
          </a:xfrm>
          <a:prstGeom prst="rect">
            <a:avLst/>
          </a:prstGeom>
          <a:solidFill>
            <a:srgbClr val="FF6600"/>
          </a:solidFill>
        </p:spPr>
        <p:txBody>
          <a:bodyPr wrap="square" rtlCol="0" anchor="ctr">
            <a:spAutoFit/>
          </a:bodyPr>
          <a:lstStyle/>
          <a:p>
            <a:pPr algn="ctr"/>
            <a:r>
              <a:rPr lang="mn-MN" altLang="ko-KR" sz="1800" b="1" dirty="0">
                <a:solidFill>
                  <a:schemeClr val="bg1"/>
                </a:solidFill>
                <a:latin typeface="Times New Roman" panose="02020603050405020304" pitchFamily="18" charset="0"/>
                <a:cs typeface="Times New Roman" panose="02020603050405020304" pitchFamily="18" charset="0"/>
              </a:rPr>
              <a:t>Модуль </a:t>
            </a:r>
            <a:r>
              <a:rPr lang="en-US" altLang="ko-KR" b="1" dirty="0">
                <a:solidFill>
                  <a:schemeClr val="bg1"/>
                </a:solidFill>
                <a:latin typeface="Times New Roman" panose="02020603050405020304" pitchFamily="18" charset="0"/>
                <a:cs typeface="Times New Roman" panose="02020603050405020304" pitchFamily="18" charset="0"/>
              </a:rPr>
              <a:t>4</a:t>
            </a:r>
            <a:endParaRPr lang="ko-KR" altLang="en-US" sz="1800" dirty="0">
              <a:solidFill>
                <a:schemeClr val="bg1"/>
              </a:solidFill>
              <a:latin typeface="Times New Roman" panose="02020603050405020304" pitchFamily="18" charset="0"/>
              <a:cs typeface="Times New Roman" panose="02020603050405020304" pitchFamily="18" charset="0"/>
            </a:endParaRPr>
          </a:p>
        </p:txBody>
      </p:sp>
      <p:sp>
        <p:nvSpPr>
          <p:cNvPr id="18" name="TextBox 4">
            <a:extLst>
              <a:ext uri="{FF2B5EF4-FFF2-40B4-BE49-F238E27FC236}">
                <a16:creationId xmlns="" xmlns:a16="http://schemas.microsoft.com/office/drawing/2014/main" id="{631C76EE-E23D-4C50-9430-9A45C7CFF626}"/>
              </a:ext>
            </a:extLst>
          </p:cNvPr>
          <p:cNvSpPr txBox="1"/>
          <p:nvPr/>
        </p:nvSpPr>
        <p:spPr>
          <a:xfrm>
            <a:off x="522514" y="269796"/>
            <a:ext cx="11319023" cy="1077218"/>
          </a:xfrm>
          <a:prstGeom prst="rect">
            <a:avLst/>
          </a:prstGeom>
          <a:noFill/>
        </p:spPr>
        <p:txBody>
          <a:bodyPr wrap="square" rtlCol="0" anchor="b">
            <a:spAutoFit/>
          </a:bodyPr>
          <a:lstStyle/>
          <a:p>
            <a:pPr algn="ctr" defTabSz="1219018"/>
            <a:r>
              <a:rPr lang="ru-RU" sz="3200" b="1" dirty="0" smtClean="0">
                <a:solidFill>
                  <a:srgbClr val="FF9900"/>
                </a:solidFill>
                <a:latin typeface="Times New Roman"/>
                <a:cs typeface="Times New Roman"/>
              </a:rPr>
              <a:t>Э</a:t>
            </a:r>
            <a:r>
              <a:rPr lang="mn-MN" sz="3200" b="1" dirty="0">
                <a:solidFill>
                  <a:srgbClr val="FF9900"/>
                </a:solidFill>
                <a:latin typeface="Times New Roman"/>
                <a:cs typeface="Times New Roman"/>
              </a:rPr>
              <a:t>рүүл мэндийн анхан шатны тусламж үйлчилгээг </a:t>
            </a:r>
            <a:r>
              <a:rPr lang="mn-MN" sz="3200" b="1" dirty="0" smtClean="0">
                <a:solidFill>
                  <a:srgbClr val="FF9900"/>
                </a:solidFill>
                <a:latin typeface="Times New Roman"/>
                <a:cs typeface="Times New Roman"/>
              </a:rPr>
              <a:t>сайжруулахад</a:t>
            </a:r>
            <a:r>
              <a:rPr lang="en-US" sz="3200" b="1" dirty="0" smtClean="0">
                <a:solidFill>
                  <a:srgbClr val="FF9900"/>
                </a:solidFill>
                <a:latin typeface="Times New Roman"/>
                <a:cs typeface="Times New Roman"/>
              </a:rPr>
              <a:t> </a:t>
            </a:r>
            <a:r>
              <a:rPr lang="mn-MN" sz="3200" b="1" dirty="0" smtClean="0">
                <a:solidFill>
                  <a:srgbClr val="00B0F0"/>
                </a:solidFill>
                <a:latin typeface="Times New Roman"/>
                <a:cs typeface="Times New Roman"/>
              </a:rPr>
              <a:t>ИРГЭД</a:t>
            </a:r>
            <a:r>
              <a:rPr lang="ru-RU" sz="3200" b="1" dirty="0" smtClean="0">
                <a:solidFill>
                  <a:srgbClr val="00B0F0"/>
                </a:solidFill>
                <a:latin typeface="Times New Roman"/>
                <a:cs typeface="Times New Roman"/>
              </a:rPr>
              <a:t>/ИНБ</a:t>
            </a:r>
            <a:r>
              <a:rPr lang="mn-MN" sz="3200" b="1" dirty="0">
                <a:solidFill>
                  <a:srgbClr val="FF9900"/>
                </a:solidFill>
                <a:latin typeface="Times New Roman"/>
                <a:cs typeface="Times New Roman"/>
              </a:rPr>
              <a:t>-ын </a:t>
            </a:r>
            <a:r>
              <a:rPr lang="ru-RU" sz="3200" b="1" dirty="0" err="1" smtClean="0">
                <a:solidFill>
                  <a:srgbClr val="FF9900"/>
                </a:solidFill>
                <a:latin typeface="Times New Roman"/>
                <a:cs typeface="Times New Roman"/>
              </a:rPr>
              <a:t>оролцо</a:t>
            </a:r>
            <a:r>
              <a:rPr lang="mn-MN" sz="3200" b="1" dirty="0" smtClean="0">
                <a:solidFill>
                  <a:srgbClr val="FF9900"/>
                </a:solidFill>
                <a:latin typeface="Times New Roman"/>
                <a:cs typeface="Times New Roman"/>
              </a:rPr>
              <a:t>х арга зам</a:t>
            </a:r>
            <a:endParaRPr lang="en-US" sz="3200" b="1" dirty="0">
              <a:solidFill>
                <a:srgbClr val="FF9900"/>
              </a:solidFill>
              <a:latin typeface="Times New Roman"/>
              <a:cs typeface="Times New Roman"/>
            </a:endParaRPr>
          </a:p>
        </p:txBody>
      </p:sp>
    </p:spTree>
    <p:extLst>
      <p:ext uri="{BB962C8B-B14F-4D97-AF65-F5344CB8AC3E}">
        <p14:creationId xmlns:p14="http://schemas.microsoft.com/office/powerpoint/2010/main" val="94128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fade">
                                      <p:cBhvr>
                                        <p:cTn id="12" dur="500"/>
                                        <p:tgtEl>
                                          <p:spTgt spid="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xEl>
                                              <p:pRg st="0" end="0"/>
                                            </p:txEl>
                                          </p:spTgt>
                                        </p:tgtEl>
                                        <p:attrNameLst>
                                          <p:attrName>style.visibility</p:attrName>
                                        </p:attrNameLst>
                                      </p:cBhvr>
                                      <p:to>
                                        <p:strVal val="visible"/>
                                      </p:to>
                                    </p:set>
                                    <p:animEffect transition="in" filter="fade">
                                      <p:cBhvr>
                                        <p:cTn id="22" dur="500"/>
                                        <p:tgtEl>
                                          <p:spTgt spid="2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fade">
                                      <p:cBhvr>
                                        <p:cTn id="27" dur="500"/>
                                        <p:tgtEl>
                                          <p:spTgt spid="20">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xEl>
                                              <p:pRg st="1" end="1"/>
                                            </p:txEl>
                                          </p:spTgt>
                                        </p:tgtEl>
                                        <p:attrNameLst>
                                          <p:attrName>style.visibility</p:attrName>
                                        </p:attrNameLst>
                                      </p:cBhvr>
                                      <p:to>
                                        <p:strVal val="visible"/>
                                      </p:to>
                                    </p:set>
                                    <p:animEffect transition="in" filter="fade">
                                      <p:cBhvr>
                                        <p:cTn id="30" dur="500"/>
                                        <p:tgtEl>
                                          <p:spTgt spid="20">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Graphic spid="27"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4598237" y="1811241"/>
            <a:ext cx="1124237" cy="1124237"/>
          </a:xfrm>
          <a:prstGeom prst="rect">
            <a:avLst/>
          </a:prstGeom>
        </p:spPr>
      </p:pic>
      <p:pic>
        <p:nvPicPr>
          <p:cNvPr id="2" name="Picture 1"/>
          <p:cNvPicPr>
            <a:picLocks noChangeAspect="1"/>
          </p:cNvPicPr>
          <p:nvPr/>
        </p:nvPicPr>
        <p:blipFill>
          <a:blip r:embed="rId4"/>
          <a:stretch>
            <a:fillRect/>
          </a:stretch>
        </p:blipFill>
        <p:spPr>
          <a:xfrm>
            <a:off x="1052682" y="2078454"/>
            <a:ext cx="1197758" cy="797053"/>
          </a:xfrm>
          <a:prstGeom prst="rect">
            <a:avLst/>
          </a:prstGeom>
        </p:spPr>
      </p:pic>
      <p:sp>
        <p:nvSpPr>
          <p:cNvPr id="3" name="Right Arrow 2"/>
          <p:cNvSpPr/>
          <p:nvPr/>
        </p:nvSpPr>
        <p:spPr>
          <a:xfrm>
            <a:off x="2657623" y="2812163"/>
            <a:ext cx="899518" cy="484632"/>
          </a:xfrm>
          <a:prstGeom prst="rightArrow">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a:stretch>
            <a:fillRect/>
          </a:stretch>
        </p:blipFill>
        <p:spPr>
          <a:xfrm>
            <a:off x="7769155" y="1892689"/>
            <a:ext cx="1122836" cy="927363"/>
          </a:xfrm>
          <a:prstGeom prst="rect">
            <a:avLst/>
          </a:prstGeom>
        </p:spPr>
      </p:pic>
      <p:pic>
        <p:nvPicPr>
          <p:cNvPr id="6" name="Picture 5"/>
          <p:cNvPicPr>
            <a:picLocks noChangeAspect="1"/>
          </p:cNvPicPr>
          <p:nvPr/>
        </p:nvPicPr>
        <p:blipFill rotWithShape="1">
          <a:blip r:embed="rId6"/>
          <a:srcRect l="3934" t="3659" r="4451" b="8469"/>
          <a:stretch/>
        </p:blipFill>
        <p:spPr>
          <a:xfrm>
            <a:off x="10512016" y="1869964"/>
            <a:ext cx="1035306" cy="740928"/>
          </a:xfrm>
          <a:prstGeom prst="rect">
            <a:avLst/>
          </a:prstGeom>
        </p:spPr>
      </p:pic>
      <p:sp>
        <p:nvSpPr>
          <p:cNvPr id="7" name="TextBox 6"/>
          <p:cNvSpPr txBox="1"/>
          <p:nvPr/>
        </p:nvSpPr>
        <p:spPr>
          <a:xfrm>
            <a:off x="802434" y="2875511"/>
            <a:ext cx="1731939" cy="923330"/>
          </a:xfrm>
          <a:prstGeom prst="rect">
            <a:avLst/>
          </a:prstGeom>
          <a:noFill/>
        </p:spPr>
        <p:txBody>
          <a:bodyPr wrap="square" rtlCol="0">
            <a:spAutoFit/>
          </a:bodyPr>
          <a:lstStyle/>
          <a:p>
            <a:pPr algn="ctr"/>
            <a:r>
              <a:rPr lang="ru-RU" dirty="0" err="1">
                <a:latin typeface="Times New Roman"/>
                <a:cs typeface="Times New Roman"/>
              </a:rPr>
              <a:t>Иргэдийн</a:t>
            </a:r>
            <a:r>
              <a:rPr lang="ru-RU" dirty="0">
                <a:latin typeface="Times New Roman"/>
                <a:cs typeface="Times New Roman"/>
              </a:rPr>
              <a:t> </a:t>
            </a:r>
            <a:r>
              <a:rPr lang="ru-RU" dirty="0" err="1">
                <a:latin typeface="Times New Roman"/>
                <a:cs typeface="Times New Roman"/>
              </a:rPr>
              <a:t>оролцоо</a:t>
            </a:r>
            <a:r>
              <a:rPr lang="ru-RU" dirty="0">
                <a:latin typeface="Times New Roman"/>
                <a:cs typeface="Times New Roman"/>
              </a:rPr>
              <a:t> </a:t>
            </a:r>
            <a:r>
              <a:rPr lang="ru-RU" dirty="0" err="1">
                <a:latin typeface="Times New Roman"/>
                <a:cs typeface="Times New Roman"/>
              </a:rPr>
              <a:t>бий</a:t>
            </a:r>
            <a:r>
              <a:rPr lang="ru-RU" dirty="0">
                <a:latin typeface="Times New Roman"/>
                <a:cs typeface="Times New Roman"/>
              </a:rPr>
              <a:t> </a:t>
            </a:r>
            <a:r>
              <a:rPr lang="ru-RU" dirty="0" err="1">
                <a:latin typeface="Times New Roman"/>
                <a:cs typeface="Times New Roman"/>
              </a:rPr>
              <a:t>болсон</a:t>
            </a:r>
            <a:r>
              <a:rPr lang="ru-RU" dirty="0">
                <a:latin typeface="Times New Roman"/>
                <a:cs typeface="Times New Roman"/>
              </a:rPr>
              <a:t> </a:t>
            </a:r>
            <a:r>
              <a:rPr lang="en-US" dirty="0" err="1">
                <a:solidFill>
                  <a:srgbClr val="000000"/>
                </a:solidFill>
                <a:latin typeface="Times New Roman"/>
                <a:ea typeface="Lucida Grande"/>
                <a:cs typeface="Times New Roman"/>
              </a:rPr>
              <a:t>үед</a:t>
            </a:r>
            <a:r>
              <a:rPr lang="ru-RU" dirty="0">
                <a:latin typeface="Times New Roman"/>
                <a:cs typeface="Times New Roman"/>
              </a:rPr>
              <a:t>  </a:t>
            </a:r>
            <a:endParaRPr lang="en-US" dirty="0">
              <a:latin typeface="Times New Roman"/>
              <a:cs typeface="Times New Roman"/>
            </a:endParaRPr>
          </a:p>
        </p:txBody>
      </p:sp>
      <p:sp>
        <p:nvSpPr>
          <p:cNvPr id="9" name="TextBox 8"/>
          <p:cNvSpPr txBox="1"/>
          <p:nvPr/>
        </p:nvSpPr>
        <p:spPr>
          <a:xfrm>
            <a:off x="3950826" y="2857869"/>
            <a:ext cx="2486904" cy="923330"/>
          </a:xfrm>
          <a:prstGeom prst="rect">
            <a:avLst/>
          </a:prstGeom>
          <a:noFill/>
        </p:spPr>
        <p:txBody>
          <a:bodyPr wrap="square" rtlCol="0">
            <a:spAutoFit/>
          </a:bodyPr>
          <a:lstStyle/>
          <a:p>
            <a:pPr algn="ctr"/>
            <a:r>
              <a:rPr lang="en-US" dirty="0" err="1">
                <a:solidFill>
                  <a:srgbClr val="000000"/>
                </a:solidFill>
                <a:latin typeface="Times New Roman"/>
                <a:ea typeface="Lucida Grande"/>
                <a:cs typeface="Times New Roman"/>
              </a:rPr>
              <a:t>Үйлчилгээ</a:t>
            </a:r>
            <a:r>
              <a:rPr lang="en-US" dirty="0">
                <a:solidFill>
                  <a:srgbClr val="000000"/>
                </a:solidFill>
                <a:latin typeface="Times New Roman"/>
                <a:ea typeface="Lucida Grande"/>
                <a:cs typeface="Times New Roman"/>
              </a:rPr>
              <a:t> </a:t>
            </a:r>
            <a:endParaRPr lang="ru-RU" dirty="0">
              <a:solidFill>
                <a:srgbClr val="000000"/>
              </a:solidFill>
              <a:latin typeface="Times New Roman"/>
              <a:ea typeface="Lucida Grande"/>
              <a:cs typeface="Times New Roman"/>
            </a:endParaRPr>
          </a:p>
          <a:p>
            <a:pPr algn="ctr"/>
            <a:r>
              <a:rPr lang="en-US" dirty="0" err="1">
                <a:solidFill>
                  <a:srgbClr val="000000"/>
                </a:solidFill>
                <a:latin typeface="Times New Roman"/>
                <a:ea typeface="Lucida Grande"/>
                <a:cs typeface="Times New Roman"/>
              </a:rPr>
              <a:t>үзүүлэгчид</a:t>
            </a:r>
            <a:r>
              <a:rPr lang="en-US" dirty="0">
                <a:solidFill>
                  <a:srgbClr val="000000"/>
                </a:solidFill>
                <a:latin typeface="Times New Roman"/>
                <a:ea typeface="Lucida Grande"/>
                <a:cs typeface="Times New Roman"/>
              </a:rPr>
              <a:t>, </a:t>
            </a:r>
            <a:r>
              <a:rPr lang="en-US" dirty="0" err="1">
                <a:solidFill>
                  <a:srgbClr val="000000"/>
                </a:solidFill>
                <a:latin typeface="Times New Roman"/>
                <a:ea typeface="Lucida Grande"/>
                <a:cs typeface="Times New Roman"/>
              </a:rPr>
              <a:t>иргэдийн</a:t>
            </a:r>
            <a:r>
              <a:rPr lang="en-US" dirty="0">
                <a:solidFill>
                  <a:srgbClr val="000000"/>
                </a:solidFill>
                <a:latin typeface="Times New Roman"/>
                <a:ea typeface="Lucida Grande"/>
                <a:cs typeface="Times New Roman"/>
              </a:rPr>
              <a:t> </a:t>
            </a:r>
            <a:r>
              <a:rPr lang="en-US" dirty="0" err="1">
                <a:solidFill>
                  <a:srgbClr val="000000"/>
                </a:solidFill>
                <a:latin typeface="Times New Roman"/>
                <a:ea typeface="Lucida Grande"/>
                <a:cs typeface="Times New Roman"/>
              </a:rPr>
              <a:t>харилцаа</a:t>
            </a:r>
            <a:r>
              <a:rPr lang="en-US" dirty="0">
                <a:solidFill>
                  <a:srgbClr val="000000"/>
                </a:solidFill>
                <a:latin typeface="Times New Roman"/>
                <a:ea typeface="Lucida Grande"/>
                <a:cs typeface="Times New Roman"/>
              </a:rPr>
              <a:t> </a:t>
            </a:r>
            <a:r>
              <a:rPr lang="en-US" dirty="0" err="1">
                <a:solidFill>
                  <a:srgbClr val="000000"/>
                </a:solidFill>
                <a:latin typeface="Times New Roman"/>
                <a:ea typeface="Lucida Grande"/>
                <a:cs typeface="Times New Roman"/>
              </a:rPr>
              <a:t>сайжирна</a:t>
            </a:r>
            <a:endParaRPr lang="en-US" dirty="0">
              <a:latin typeface="Times New Roman"/>
              <a:cs typeface="Times New Roman"/>
            </a:endParaRPr>
          </a:p>
        </p:txBody>
      </p:sp>
      <p:sp>
        <p:nvSpPr>
          <p:cNvPr id="13" name="Right Arrow 12"/>
          <p:cNvSpPr/>
          <p:nvPr/>
        </p:nvSpPr>
        <p:spPr>
          <a:xfrm>
            <a:off x="9394509" y="2851497"/>
            <a:ext cx="870582" cy="484632"/>
          </a:xfrm>
          <a:prstGeom prst="rightArrow">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Arrow 13"/>
          <p:cNvSpPr/>
          <p:nvPr/>
        </p:nvSpPr>
        <p:spPr>
          <a:xfrm>
            <a:off x="6354500" y="2862767"/>
            <a:ext cx="788733" cy="484632"/>
          </a:xfrm>
          <a:prstGeom prst="rightArrow">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7196146" y="2769662"/>
            <a:ext cx="2257615" cy="923330"/>
          </a:xfrm>
          <a:prstGeom prst="rect">
            <a:avLst/>
          </a:prstGeom>
          <a:noFill/>
        </p:spPr>
        <p:txBody>
          <a:bodyPr wrap="square" rtlCol="0">
            <a:spAutoFit/>
          </a:bodyPr>
          <a:lstStyle/>
          <a:p>
            <a:pPr algn="ctr"/>
            <a:r>
              <a:rPr lang="en-US" dirty="0" err="1">
                <a:solidFill>
                  <a:srgbClr val="000000"/>
                </a:solidFill>
                <a:latin typeface="Times New Roman"/>
                <a:ea typeface="Calibri"/>
                <a:cs typeface="Times New Roman"/>
              </a:rPr>
              <a:t>Асуудлыг</a:t>
            </a:r>
            <a:r>
              <a:rPr lang="en-US" dirty="0">
                <a:solidFill>
                  <a:srgbClr val="000000"/>
                </a:solidFill>
                <a:latin typeface="Times New Roman"/>
                <a:ea typeface="Calibri"/>
                <a:cs typeface="Times New Roman"/>
              </a:rPr>
              <a:t> </a:t>
            </a:r>
            <a:r>
              <a:rPr lang="en-US" dirty="0" err="1">
                <a:solidFill>
                  <a:srgbClr val="000000"/>
                </a:solidFill>
                <a:latin typeface="Times New Roman"/>
                <a:ea typeface="Calibri"/>
                <a:cs typeface="Times New Roman"/>
              </a:rPr>
              <a:t>хамтарч</a:t>
            </a:r>
            <a:r>
              <a:rPr lang="en-US" dirty="0">
                <a:solidFill>
                  <a:srgbClr val="000000"/>
                </a:solidFill>
                <a:latin typeface="Times New Roman"/>
                <a:ea typeface="Calibri"/>
                <a:cs typeface="Times New Roman"/>
              </a:rPr>
              <a:t> </a:t>
            </a:r>
            <a:r>
              <a:rPr lang="en-US" dirty="0" err="1">
                <a:solidFill>
                  <a:srgbClr val="000000"/>
                </a:solidFill>
                <a:latin typeface="Times New Roman"/>
                <a:ea typeface="Calibri"/>
                <a:cs typeface="Times New Roman"/>
              </a:rPr>
              <a:t>шийдэх</a:t>
            </a:r>
            <a:r>
              <a:rPr lang="en-US" dirty="0">
                <a:solidFill>
                  <a:srgbClr val="000000"/>
                </a:solidFill>
                <a:latin typeface="Times New Roman"/>
                <a:ea typeface="Calibri"/>
                <a:cs typeface="Times New Roman"/>
              </a:rPr>
              <a:t> </a:t>
            </a:r>
            <a:r>
              <a:rPr lang="en-US" dirty="0" err="1">
                <a:solidFill>
                  <a:srgbClr val="000000"/>
                </a:solidFill>
                <a:latin typeface="Times New Roman"/>
                <a:ea typeface="Calibri"/>
                <a:cs typeface="Times New Roman"/>
              </a:rPr>
              <a:t>боломж</a:t>
            </a:r>
            <a:r>
              <a:rPr lang="en-US" dirty="0">
                <a:solidFill>
                  <a:srgbClr val="000000"/>
                </a:solidFill>
                <a:latin typeface="Times New Roman"/>
                <a:ea typeface="Calibri"/>
                <a:cs typeface="Times New Roman"/>
              </a:rPr>
              <a:t> </a:t>
            </a:r>
            <a:r>
              <a:rPr lang="en-US" dirty="0" err="1">
                <a:solidFill>
                  <a:srgbClr val="000000"/>
                </a:solidFill>
                <a:latin typeface="Times New Roman"/>
                <a:ea typeface="Calibri"/>
                <a:cs typeface="Times New Roman"/>
              </a:rPr>
              <a:t>бүрдэнэ</a:t>
            </a:r>
            <a:endParaRPr lang="en-US" dirty="0">
              <a:latin typeface="Times New Roman"/>
              <a:cs typeface="Times New Roman"/>
            </a:endParaRPr>
          </a:p>
        </p:txBody>
      </p:sp>
      <p:sp>
        <p:nvSpPr>
          <p:cNvPr id="15" name="TextBox 14"/>
          <p:cNvSpPr txBox="1"/>
          <p:nvPr/>
        </p:nvSpPr>
        <p:spPr>
          <a:xfrm>
            <a:off x="10141627" y="2593252"/>
            <a:ext cx="1869587" cy="1477328"/>
          </a:xfrm>
          <a:prstGeom prst="rect">
            <a:avLst/>
          </a:prstGeom>
          <a:noFill/>
        </p:spPr>
        <p:txBody>
          <a:bodyPr wrap="square" rtlCol="0">
            <a:spAutoFit/>
          </a:bodyPr>
          <a:lstStyle/>
          <a:p>
            <a:pPr algn="ctr"/>
            <a:r>
              <a:rPr lang="ru-RU" dirty="0">
                <a:solidFill>
                  <a:srgbClr val="000000"/>
                </a:solidFill>
                <a:latin typeface="Times New Roman"/>
                <a:ea typeface="Lucida Grande"/>
                <a:cs typeface="Times New Roman"/>
              </a:rPr>
              <a:t>Э</a:t>
            </a:r>
            <a:r>
              <a:rPr lang="en-US" dirty="0" err="1">
                <a:solidFill>
                  <a:srgbClr val="000000"/>
                </a:solidFill>
                <a:latin typeface="Times New Roman"/>
                <a:ea typeface="Lucida Grande"/>
                <a:cs typeface="Times New Roman"/>
              </a:rPr>
              <a:t>рүүл</a:t>
            </a:r>
            <a:r>
              <a:rPr lang="en-US" dirty="0">
                <a:solidFill>
                  <a:srgbClr val="000000"/>
                </a:solidFill>
                <a:latin typeface="Times New Roman"/>
                <a:ea typeface="Lucida Grande"/>
                <a:cs typeface="Times New Roman"/>
              </a:rPr>
              <a:t> </a:t>
            </a:r>
            <a:r>
              <a:rPr lang="en-US" dirty="0" err="1">
                <a:solidFill>
                  <a:srgbClr val="000000"/>
                </a:solidFill>
                <a:latin typeface="Times New Roman"/>
                <a:ea typeface="Lucida Grande"/>
                <a:cs typeface="Times New Roman"/>
              </a:rPr>
              <a:t>мэндийн</a:t>
            </a:r>
            <a:r>
              <a:rPr lang="en-US" dirty="0">
                <a:solidFill>
                  <a:srgbClr val="000000"/>
                </a:solidFill>
                <a:latin typeface="Times New Roman"/>
                <a:ea typeface="Lucida Grande"/>
                <a:cs typeface="Times New Roman"/>
              </a:rPr>
              <a:t> </a:t>
            </a:r>
            <a:r>
              <a:rPr lang="en-US" dirty="0" err="1">
                <a:solidFill>
                  <a:srgbClr val="000000"/>
                </a:solidFill>
                <a:latin typeface="Times New Roman"/>
                <a:ea typeface="Lucida Grande"/>
                <a:cs typeface="Times New Roman"/>
              </a:rPr>
              <a:t>суурь</a:t>
            </a:r>
            <a:r>
              <a:rPr lang="en-US" dirty="0">
                <a:solidFill>
                  <a:srgbClr val="000000"/>
                </a:solidFill>
                <a:latin typeface="Times New Roman"/>
                <a:ea typeface="Lucida Grande"/>
                <a:cs typeface="Times New Roman"/>
              </a:rPr>
              <a:t> </a:t>
            </a:r>
            <a:r>
              <a:rPr lang="ru-RU" dirty="0" err="1">
                <a:solidFill>
                  <a:srgbClr val="000000"/>
                </a:solidFill>
                <a:latin typeface="Times New Roman"/>
                <a:ea typeface="Lucida Grande"/>
                <a:cs typeface="Times New Roman"/>
              </a:rPr>
              <a:t>тусламж</a:t>
            </a:r>
            <a:r>
              <a:rPr lang="ru-RU" dirty="0">
                <a:solidFill>
                  <a:srgbClr val="000000"/>
                </a:solidFill>
                <a:latin typeface="Times New Roman"/>
                <a:ea typeface="Lucida Grande"/>
                <a:cs typeface="Times New Roman"/>
              </a:rPr>
              <a:t> </a:t>
            </a:r>
            <a:r>
              <a:rPr lang="en-US" dirty="0" err="1">
                <a:solidFill>
                  <a:srgbClr val="000000"/>
                </a:solidFill>
                <a:latin typeface="Times New Roman"/>
                <a:ea typeface="Lucida Grande"/>
                <a:cs typeface="Times New Roman"/>
              </a:rPr>
              <a:t>үйлчилгээ</a:t>
            </a:r>
            <a:r>
              <a:rPr lang="ru-RU" dirty="0" err="1">
                <a:solidFill>
                  <a:srgbClr val="000000"/>
                </a:solidFill>
                <a:latin typeface="Times New Roman"/>
                <a:ea typeface="Lucida Grande"/>
                <a:cs typeface="Times New Roman"/>
              </a:rPr>
              <a:t>ний</a:t>
            </a:r>
            <a:r>
              <a:rPr lang="ru-RU" dirty="0">
                <a:solidFill>
                  <a:srgbClr val="000000"/>
                </a:solidFill>
                <a:latin typeface="Times New Roman"/>
                <a:ea typeface="Lucida Grande"/>
                <a:cs typeface="Times New Roman"/>
              </a:rPr>
              <a:t> </a:t>
            </a:r>
            <a:r>
              <a:rPr lang="ru-RU" dirty="0" err="1">
                <a:solidFill>
                  <a:srgbClr val="000000"/>
                </a:solidFill>
                <a:latin typeface="Times New Roman"/>
                <a:ea typeface="Lucida Grande"/>
                <a:cs typeface="Times New Roman"/>
              </a:rPr>
              <a:t>чанар</a:t>
            </a:r>
            <a:r>
              <a:rPr lang="ru-RU" dirty="0">
                <a:solidFill>
                  <a:srgbClr val="000000"/>
                </a:solidFill>
                <a:latin typeface="Times New Roman"/>
                <a:ea typeface="Lucida Grande"/>
                <a:cs typeface="Times New Roman"/>
              </a:rPr>
              <a:t>, </a:t>
            </a:r>
            <a:r>
              <a:rPr lang="en-US" dirty="0" err="1">
                <a:solidFill>
                  <a:srgbClr val="000000"/>
                </a:solidFill>
                <a:latin typeface="Times New Roman"/>
                <a:ea typeface="Lucida Grande"/>
                <a:cs typeface="Times New Roman"/>
              </a:rPr>
              <a:t>хүртээмж</a:t>
            </a:r>
            <a:r>
              <a:rPr lang="ru-RU" dirty="0">
                <a:solidFill>
                  <a:srgbClr val="000000"/>
                </a:solidFill>
                <a:latin typeface="Times New Roman"/>
                <a:ea typeface="Lucida Grande"/>
                <a:cs typeface="Times New Roman"/>
              </a:rPr>
              <a:t> </a:t>
            </a:r>
            <a:r>
              <a:rPr lang="en-US" dirty="0">
                <a:solidFill>
                  <a:srgbClr val="000000"/>
                </a:solidFill>
                <a:latin typeface="Times New Roman"/>
                <a:ea typeface="Lucida Grande"/>
                <a:cs typeface="Times New Roman"/>
              </a:rPr>
              <a:t> </a:t>
            </a:r>
            <a:r>
              <a:rPr lang="en-US" dirty="0" err="1">
                <a:solidFill>
                  <a:srgbClr val="000000"/>
                </a:solidFill>
                <a:latin typeface="Times New Roman"/>
                <a:ea typeface="Lucida Grande"/>
                <a:cs typeface="Times New Roman"/>
              </a:rPr>
              <a:t>сайжирна</a:t>
            </a:r>
            <a:endParaRPr lang="en-US" dirty="0">
              <a:latin typeface="Times New Roman"/>
              <a:cs typeface="Times New Roman"/>
            </a:endParaRPr>
          </a:p>
        </p:txBody>
      </p:sp>
      <p:sp>
        <p:nvSpPr>
          <p:cNvPr id="16" name="Plus 15"/>
          <p:cNvSpPr/>
          <p:nvPr/>
        </p:nvSpPr>
        <p:spPr>
          <a:xfrm>
            <a:off x="2776930" y="2099298"/>
            <a:ext cx="615589" cy="670364"/>
          </a:xfrm>
          <a:prstGeom prst="math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485192" y="4480854"/>
            <a:ext cx="3694922" cy="1477328"/>
          </a:xfrm>
          <a:prstGeom prst="rect">
            <a:avLst/>
          </a:prstGeom>
          <a:noFill/>
        </p:spPr>
        <p:txBody>
          <a:bodyPr wrap="square" rtlCol="0">
            <a:spAutoFit/>
          </a:bodyPr>
          <a:lstStyle/>
          <a:p>
            <a:pPr algn="ctr"/>
            <a:r>
              <a:rPr lang="mn-MN" b="1" u="sng" smtClean="0">
                <a:solidFill>
                  <a:srgbClr val="2F5597"/>
                </a:solidFill>
                <a:latin typeface="Times New Roman"/>
                <a:cs typeface="Times New Roman"/>
              </a:rPr>
              <a:t>2015 </a:t>
            </a:r>
            <a:r>
              <a:rPr lang="mn-MN" b="1" u="sng" dirty="0" smtClean="0">
                <a:solidFill>
                  <a:srgbClr val="2F5597"/>
                </a:solidFill>
                <a:latin typeface="Times New Roman"/>
                <a:cs typeface="Times New Roman"/>
              </a:rPr>
              <a:t>онд Өвөрхангай</a:t>
            </a:r>
            <a:r>
              <a:rPr lang="mn-MN" dirty="0" smtClean="0">
                <a:solidFill>
                  <a:srgbClr val="2F5597"/>
                </a:solidFill>
                <a:latin typeface="Times New Roman"/>
                <a:cs typeface="Times New Roman"/>
              </a:rPr>
              <a:t> </a:t>
            </a:r>
            <a:r>
              <a:rPr lang="mn-MN" dirty="0">
                <a:solidFill>
                  <a:srgbClr val="2F5597"/>
                </a:solidFill>
                <a:latin typeface="Times New Roman"/>
                <a:cs typeface="Times New Roman"/>
              </a:rPr>
              <a:t>аймаг </a:t>
            </a:r>
          </a:p>
          <a:p>
            <a:pPr algn="ctr"/>
            <a:r>
              <a:rPr lang="mn-MN" dirty="0">
                <a:solidFill>
                  <a:srgbClr val="2F5597"/>
                </a:solidFill>
                <a:latin typeface="Times New Roman"/>
                <a:cs typeface="Times New Roman"/>
              </a:rPr>
              <a:t>Бат-Өлзий сумын </a:t>
            </a:r>
          </a:p>
          <a:p>
            <a:pPr algn="ctr"/>
            <a:r>
              <a:rPr lang="en-US" b="1" u="sng" dirty="0">
                <a:solidFill>
                  <a:srgbClr val="00B050"/>
                </a:solidFill>
                <a:latin typeface="Times New Roman"/>
                <a:ea typeface="Lucida Grande"/>
                <a:cs typeface="Times New Roman"/>
              </a:rPr>
              <a:t>ЭМТ</a:t>
            </a:r>
            <a:r>
              <a:rPr lang="ru-RU" b="1" u="sng" dirty="0">
                <a:solidFill>
                  <a:srgbClr val="00B050"/>
                </a:solidFill>
                <a:latin typeface="Times New Roman"/>
                <a:ea typeface="Lucida Grande"/>
                <a:cs typeface="Times New Roman"/>
              </a:rPr>
              <a:t> + </a:t>
            </a:r>
            <a:r>
              <a:rPr lang="mn-MN" b="1" u="sng" dirty="0">
                <a:solidFill>
                  <a:srgbClr val="00B050"/>
                </a:solidFill>
                <a:latin typeface="Times New Roman"/>
                <a:cs typeface="Times New Roman"/>
              </a:rPr>
              <a:t>иргэдийн</a:t>
            </a:r>
            <a:r>
              <a:rPr lang="mn-MN" u="sng" dirty="0">
                <a:solidFill>
                  <a:srgbClr val="00B050"/>
                </a:solidFill>
                <a:latin typeface="Times New Roman"/>
                <a:cs typeface="Times New Roman"/>
              </a:rPr>
              <a:t> </a:t>
            </a:r>
            <a:r>
              <a:rPr lang="mn-MN" dirty="0" smtClean="0">
                <a:solidFill>
                  <a:srgbClr val="2F5597"/>
                </a:solidFill>
                <a:latin typeface="Times New Roman"/>
                <a:cs typeface="Times New Roman"/>
              </a:rPr>
              <a:t>хэлэлцүүлэгээр амны хөндийн  </a:t>
            </a:r>
            <a:r>
              <a:rPr lang="mn-MN" dirty="0">
                <a:solidFill>
                  <a:srgbClr val="2F5597"/>
                </a:solidFill>
                <a:latin typeface="Times New Roman"/>
                <a:cs typeface="Times New Roman"/>
              </a:rPr>
              <a:t>ЭМ-ийн </a:t>
            </a:r>
            <a:r>
              <a:rPr lang="mn-MN" dirty="0" smtClean="0">
                <a:solidFill>
                  <a:srgbClr val="2F5597"/>
                </a:solidFill>
                <a:latin typeface="Times New Roman"/>
                <a:cs typeface="Times New Roman"/>
              </a:rPr>
              <a:t>асуудал тулгамдаж байгааг </a:t>
            </a:r>
            <a:r>
              <a:rPr lang="mn-MN" dirty="0">
                <a:solidFill>
                  <a:srgbClr val="2F5597"/>
                </a:solidFill>
                <a:latin typeface="Times New Roman"/>
                <a:cs typeface="Times New Roman"/>
              </a:rPr>
              <a:t>гаргаж ирсэн</a:t>
            </a:r>
            <a:endParaRPr lang="en-US" dirty="0">
              <a:solidFill>
                <a:srgbClr val="2F5597"/>
              </a:solidFill>
              <a:latin typeface="Times New Roman"/>
              <a:cs typeface="Times New Roman"/>
            </a:endParaRPr>
          </a:p>
        </p:txBody>
      </p:sp>
      <p:sp>
        <p:nvSpPr>
          <p:cNvPr id="23" name="TextBox 22"/>
          <p:cNvSpPr txBox="1"/>
          <p:nvPr/>
        </p:nvSpPr>
        <p:spPr>
          <a:xfrm>
            <a:off x="7143233" y="4727829"/>
            <a:ext cx="4867981" cy="2308324"/>
          </a:xfrm>
          <a:prstGeom prst="rect">
            <a:avLst/>
          </a:prstGeom>
          <a:noFill/>
        </p:spPr>
        <p:txBody>
          <a:bodyPr wrap="square" rtlCol="0">
            <a:spAutoFit/>
          </a:bodyPr>
          <a:lstStyle/>
          <a:p>
            <a:pPr algn="ctr"/>
            <a:r>
              <a:rPr lang="mn-MN" dirty="0">
                <a:solidFill>
                  <a:srgbClr val="2F5597"/>
                </a:solidFill>
                <a:latin typeface="Times New Roman"/>
                <a:cs typeface="Times New Roman"/>
              </a:rPr>
              <a:t>Үр дүнд нь СЭМТ цалингийн төсвийг нэмэгд</a:t>
            </a:r>
            <a:r>
              <a:rPr lang="en-US" dirty="0" err="1">
                <a:solidFill>
                  <a:srgbClr val="2F5597"/>
                </a:solidFill>
                <a:latin typeface="Times New Roman"/>
                <a:ea typeface="Lucida Grande"/>
                <a:cs typeface="Times New Roman"/>
              </a:rPr>
              <a:t>үү</a:t>
            </a:r>
            <a:r>
              <a:rPr lang="ru-RU" dirty="0" err="1">
                <a:solidFill>
                  <a:srgbClr val="2F5597"/>
                </a:solidFill>
                <a:latin typeface="Times New Roman"/>
                <a:ea typeface="Lucida Grande"/>
                <a:cs typeface="Times New Roman"/>
              </a:rPr>
              <a:t>лж</a:t>
            </a:r>
            <a:r>
              <a:rPr lang="mn-MN" dirty="0">
                <a:solidFill>
                  <a:srgbClr val="2F5597"/>
                </a:solidFill>
                <a:latin typeface="Times New Roman"/>
                <a:cs typeface="Times New Roman"/>
              </a:rPr>
              <a:t>, дутагдалтай ш</a:t>
            </a:r>
            <a:r>
              <a:rPr lang="en-US" dirty="0" err="1">
                <a:solidFill>
                  <a:srgbClr val="2F5597"/>
                </a:solidFill>
                <a:latin typeface="Times New Roman"/>
                <a:ea typeface="Lucida Grande"/>
                <a:cs typeface="Times New Roman"/>
              </a:rPr>
              <a:t>ү</a:t>
            </a:r>
            <a:r>
              <a:rPr lang="ru-RU" dirty="0" err="1">
                <a:solidFill>
                  <a:srgbClr val="2F5597"/>
                </a:solidFill>
                <a:latin typeface="Times New Roman"/>
                <a:ea typeface="Lucida Grande"/>
                <a:cs typeface="Times New Roman"/>
              </a:rPr>
              <a:t>дний</a:t>
            </a:r>
            <a:r>
              <a:rPr lang="ru-RU" dirty="0">
                <a:solidFill>
                  <a:srgbClr val="2F5597"/>
                </a:solidFill>
                <a:latin typeface="Times New Roman"/>
                <a:ea typeface="Lucida Grande"/>
                <a:cs typeface="Times New Roman"/>
              </a:rPr>
              <a:t> </a:t>
            </a:r>
            <a:r>
              <a:rPr lang="ru-RU" dirty="0" err="1">
                <a:solidFill>
                  <a:srgbClr val="2F5597"/>
                </a:solidFill>
                <a:latin typeface="Times New Roman"/>
                <a:ea typeface="Lucida Grande"/>
                <a:cs typeface="Times New Roman"/>
              </a:rPr>
              <a:t>эмчийн</a:t>
            </a:r>
            <a:r>
              <a:rPr lang="ru-RU" dirty="0">
                <a:solidFill>
                  <a:srgbClr val="2F5597"/>
                </a:solidFill>
                <a:latin typeface="Times New Roman"/>
                <a:ea typeface="Lucida Grande"/>
                <a:cs typeface="Times New Roman"/>
              </a:rPr>
              <a:t> </a:t>
            </a:r>
            <a:r>
              <a:rPr lang="mn-MN" dirty="0">
                <a:solidFill>
                  <a:srgbClr val="2F5597"/>
                </a:solidFill>
                <a:latin typeface="Times New Roman"/>
                <a:cs typeface="Times New Roman"/>
              </a:rPr>
              <a:t>орон тоог бий болгож </a:t>
            </a:r>
            <a:r>
              <a:rPr lang="mn-MN" dirty="0" smtClean="0">
                <a:solidFill>
                  <a:srgbClr val="2F5597"/>
                </a:solidFill>
                <a:latin typeface="Times New Roman"/>
                <a:cs typeface="Times New Roman"/>
              </a:rPr>
              <a:t>чадсан. </a:t>
            </a:r>
          </a:p>
          <a:p>
            <a:pPr algn="ctr"/>
            <a:r>
              <a:rPr lang="mn-MN" dirty="0" smtClean="0">
                <a:solidFill>
                  <a:srgbClr val="2F5597"/>
                </a:solidFill>
                <a:latin typeface="Times New Roman"/>
                <a:cs typeface="Times New Roman"/>
              </a:rPr>
              <a:t>Сумын 9000 иргэний </a:t>
            </a:r>
            <a:r>
              <a:rPr lang="mn-MN" dirty="0">
                <a:solidFill>
                  <a:srgbClr val="2F5597"/>
                </a:solidFill>
                <a:latin typeface="Times New Roman"/>
                <a:cs typeface="Times New Roman"/>
              </a:rPr>
              <a:t>амны хөндийн эрүүл мэндийн асуудал шийдвэрлэгдэхэд бодит хувь нэмэр болсон</a:t>
            </a:r>
            <a:endParaRPr lang="en-US" dirty="0">
              <a:solidFill>
                <a:srgbClr val="2F5597"/>
              </a:solidFill>
              <a:latin typeface="Times New Roman"/>
              <a:cs typeface="Times New Roman"/>
            </a:endParaRPr>
          </a:p>
          <a:p>
            <a:pPr algn="ctr"/>
            <a:endParaRPr lang="en-US" dirty="0">
              <a:solidFill>
                <a:srgbClr val="2F5597"/>
              </a:solidFill>
              <a:latin typeface="Times New Roman"/>
              <a:cs typeface="Times New Roman"/>
            </a:endParaRPr>
          </a:p>
          <a:p>
            <a:pPr algn="ctr"/>
            <a:endParaRPr lang="en-US" dirty="0">
              <a:solidFill>
                <a:srgbClr val="2F5597"/>
              </a:solidFill>
              <a:latin typeface="Times New Roman"/>
              <a:cs typeface="Times New Roman"/>
            </a:endParaRPr>
          </a:p>
        </p:txBody>
      </p:sp>
      <p:sp>
        <p:nvSpPr>
          <p:cNvPr id="24" name="TextBox 23"/>
          <p:cNvSpPr txBox="1"/>
          <p:nvPr/>
        </p:nvSpPr>
        <p:spPr>
          <a:xfrm>
            <a:off x="4481848" y="4809665"/>
            <a:ext cx="2472744" cy="1477328"/>
          </a:xfrm>
          <a:prstGeom prst="rect">
            <a:avLst/>
          </a:prstGeom>
          <a:noFill/>
        </p:spPr>
        <p:txBody>
          <a:bodyPr wrap="square" rtlCol="0">
            <a:spAutoFit/>
          </a:bodyPr>
          <a:lstStyle/>
          <a:p>
            <a:pPr algn="ctr"/>
            <a:r>
              <a:rPr lang="mn-MN" dirty="0">
                <a:solidFill>
                  <a:srgbClr val="2F5597"/>
                </a:solidFill>
                <a:latin typeface="Times New Roman"/>
                <a:cs typeface="Times New Roman"/>
              </a:rPr>
              <a:t>Уулзалтын үр </a:t>
            </a:r>
            <a:r>
              <a:rPr lang="mn-MN" dirty="0" smtClean="0">
                <a:solidFill>
                  <a:srgbClr val="2F5597"/>
                </a:solidFill>
                <a:latin typeface="Times New Roman"/>
                <a:cs typeface="Times New Roman"/>
              </a:rPr>
              <a:t>дүнд гарсан асуудлыг  шийдвэр </a:t>
            </a:r>
            <a:r>
              <a:rPr lang="mn-MN" dirty="0">
                <a:solidFill>
                  <a:srgbClr val="2F5597"/>
                </a:solidFill>
                <a:latin typeface="Times New Roman"/>
                <a:cs typeface="Times New Roman"/>
              </a:rPr>
              <a:t>гаргагч нарт танилцуулсан</a:t>
            </a:r>
            <a:endParaRPr lang="en-US" dirty="0">
              <a:solidFill>
                <a:srgbClr val="2F5597"/>
              </a:solidFill>
              <a:latin typeface="Times New Roman"/>
              <a:cs typeface="Times New Roman"/>
            </a:endParaRPr>
          </a:p>
          <a:p>
            <a:pPr algn="ctr"/>
            <a:endParaRPr lang="en-US" dirty="0">
              <a:solidFill>
                <a:srgbClr val="2F5597"/>
              </a:solidFill>
              <a:latin typeface="Times New Roman"/>
              <a:cs typeface="Times New Roman"/>
            </a:endParaRPr>
          </a:p>
        </p:txBody>
      </p:sp>
      <p:sp>
        <p:nvSpPr>
          <p:cNvPr id="26" name="TextBox 4">
            <a:extLst>
              <a:ext uri="{FF2B5EF4-FFF2-40B4-BE49-F238E27FC236}">
                <a16:creationId xmlns="" xmlns:a16="http://schemas.microsoft.com/office/drawing/2014/main" id="{631C76EE-E23D-4C50-9430-9A45C7CFF626}"/>
              </a:ext>
            </a:extLst>
          </p:cNvPr>
          <p:cNvSpPr txBox="1"/>
          <p:nvPr/>
        </p:nvSpPr>
        <p:spPr>
          <a:xfrm>
            <a:off x="485192" y="269796"/>
            <a:ext cx="11356345" cy="1077218"/>
          </a:xfrm>
          <a:prstGeom prst="rect">
            <a:avLst/>
          </a:prstGeom>
          <a:noFill/>
        </p:spPr>
        <p:txBody>
          <a:bodyPr wrap="square" rtlCol="0" anchor="b">
            <a:spAutoFit/>
          </a:bodyPr>
          <a:lstStyle/>
          <a:p>
            <a:pPr algn="ctr" defTabSz="1219018"/>
            <a:r>
              <a:rPr lang="ru-RU" sz="3200" b="1" dirty="0" smtClean="0">
                <a:solidFill>
                  <a:srgbClr val="FF9900"/>
                </a:solidFill>
                <a:latin typeface="Times New Roman"/>
                <a:cs typeface="Times New Roman"/>
              </a:rPr>
              <a:t>Э</a:t>
            </a:r>
            <a:r>
              <a:rPr lang="mn-MN" sz="3200" b="1" dirty="0">
                <a:solidFill>
                  <a:srgbClr val="FF9900"/>
                </a:solidFill>
                <a:latin typeface="Times New Roman"/>
                <a:cs typeface="Times New Roman"/>
              </a:rPr>
              <a:t>рүүл мэндийн анхан шатны тусламж үйлчилгээг </a:t>
            </a:r>
            <a:r>
              <a:rPr lang="mn-MN" sz="3200" b="1" dirty="0" smtClean="0">
                <a:solidFill>
                  <a:srgbClr val="FF9900"/>
                </a:solidFill>
                <a:latin typeface="Times New Roman"/>
                <a:cs typeface="Times New Roman"/>
              </a:rPr>
              <a:t>сайжруулахад </a:t>
            </a:r>
            <a:r>
              <a:rPr lang="mn-MN" sz="3200" b="1" dirty="0" smtClean="0">
                <a:solidFill>
                  <a:srgbClr val="00B0F0"/>
                </a:solidFill>
                <a:latin typeface="Times New Roman"/>
                <a:cs typeface="Times New Roman"/>
              </a:rPr>
              <a:t>ИРГЭД</a:t>
            </a:r>
            <a:r>
              <a:rPr lang="ru-RU" sz="3200" b="1" dirty="0" smtClean="0">
                <a:solidFill>
                  <a:srgbClr val="00B0F0"/>
                </a:solidFill>
                <a:latin typeface="Times New Roman"/>
                <a:cs typeface="Times New Roman"/>
              </a:rPr>
              <a:t>/ИНБ</a:t>
            </a:r>
            <a:r>
              <a:rPr lang="mn-MN" sz="3200" b="1" dirty="0">
                <a:solidFill>
                  <a:srgbClr val="FF9900"/>
                </a:solidFill>
                <a:latin typeface="Times New Roman"/>
                <a:cs typeface="Times New Roman"/>
              </a:rPr>
              <a:t> </a:t>
            </a:r>
            <a:r>
              <a:rPr lang="mn-MN" sz="3200" b="1" dirty="0" smtClean="0">
                <a:solidFill>
                  <a:srgbClr val="FF9900"/>
                </a:solidFill>
                <a:latin typeface="Times New Roman"/>
                <a:cs typeface="Times New Roman"/>
              </a:rPr>
              <a:t>оролцохын ач холбогдол: </a:t>
            </a:r>
            <a:r>
              <a:rPr lang="ru-RU" sz="3200" b="1" dirty="0" smtClean="0">
                <a:solidFill>
                  <a:srgbClr val="FF9900"/>
                </a:solidFill>
                <a:latin typeface="Times New Roman"/>
                <a:cs typeface="Times New Roman"/>
              </a:rPr>
              <a:t> </a:t>
            </a:r>
            <a:endParaRPr lang="en-US" sz="3200" b="1" dirty="0">
              <a:solidFill>
                <a:srgbClr val="FF9900"/>
              </a:solidFill>
              <a:latin typeface="Times New Roman"/>
              <a:cs typeface="Times New Roman"/>
            </a:endParaRPr>
          </a:p>
        </p:txBody>
      </p:sp>
    </p:spTree>
    <p:extLst>
      <p:ext uri="{BB962C8B-B14F-4D97-AF65-F5344CB8AC3E}">
        <p14:creationId xmlns:p14="http://schemas.microsoft.com/office/powerpoint/2010/main" val="22612013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barn(inVertical)">
                                      <p:cBhvr>
                                        <p:cTn id="27" dur="500"/>
                                        <p:tgtEl>
                                          <p:spTgt spid="9">
                                            <p:txEl>
                                              <p:pRg st="0" end="0"/>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animEffect transition="in" filter="barn(inVertical)">
                                      <p:cBhvr>
                                        <p:cTn id="30" dur="500"/>
                                        <p:tgtEl>
                                          <p:spTgt spid="9">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0">
                                            <p:txEl>
                                              <p:pRg st="0" end="0"/>
                                            </p:txEl>
                                          </p:spTgt>
                                        </p:tgtEl>
                                        <p:attrNameLst>
                                          <p:attrName>style.visibility</p:attrName>
                                        </p:attrNameLst>
                                      </p:cBhvr>
                                      <p:to>
                                        <p:strVal val="visible"/>
                                      </p:to>
                                    </p:set>
                                    <p:animEffect transition="in" filter="barn(inVertical)">
                                      <p:cBhvr>
                                        <p:cTn id="45" dur="500"/>
                                        <p:tgtEl>
                                          <p:spTgt spid="10">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barn(inVertical)">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down)">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15">
                                            <p:txEl>
                                              <p:pRg st="0" end="0"/>
                                            </p:txEl>
                                          </p:spTgt>
                                        </p:tgtEl>
                                        <p:attrNameLst>
                                          <p:attrName>style.visibility</p:attrName>
                                        </p:attrNameLst>
                                      </p:cBhvr>
                                      <p:to>
                                        <p:strVal val="visible"/>
                                      </p:to>
                                    </p:set>
                                    <p:animEffect transition="in" filter="wipe(down)">
                                      <p:cBhvr>
                                        <p:cTn id="60" dur="500"/>
                                        <p:tgtEl>
                                          <p:spTgt spid="15">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wipe(down)">
                                      <p:cBhvr>
                                        <p:cTn id="65" dur="500"/>
                                        <p:tgtEl>
                                          <p:spTgt spid="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1">
                                            <p:txEl>
                                              <p:pRg st="0" end="0"/>
                                            </p:txEl>
                                          </p:spTgt>
                                        </p:tgtEl>
                                        <p:attrNameLst>
                                          <p:attrName>style.visibility</p:attrName>
                                        </p:attrNameLst>
                                      </p:cBhvr>
                                      <p:to>
                                        <p:strVal val="visible"/>
                                      </p:to>
                                    </p:set>
                                    <p:animEffect transition="in" filter="fade">
                                      <p:cBhvr>
                                        <p:cTn id="70" dur="500"/>
                                        <p:tgtEl>
                                          <p:spTgt spid="21">
                                            <p:txEl>
                                              <p:pRg st="0" end="0"/>
                                            </p:txEl>
                                          </p:spTgt>
                                        </p:tgtEl>
                                      </p:cBhvr>
                                    </p:animEffect>
                                  </p:childTnLst>
                                </p:cTn>
                              </p:par>
                              <p:par>
                                <p:cTn id="71" presetID="10" presetClass="entr" presetSubtype="0" fill="hold" nodeType="withEffect">
                                  <p:stCondLst>
                                    <p:cond delay="0"/>
                                  </p:stCondLst>
                                  <p:childTnLst>
                                    <p:set>
                                      <p:cBhvr>
                                        <p:cTn id="72" dur="1" fill="hold">
                                          <p:stCondLst>
                                            <p:cond delay="0"/>
                                          </p:stCondLst>
                                        </p:cTn>
                                        <p:tgtEl>
                                          <p:spTgt spid="21">
                                            <p:txEl>
                                              <p:pRg st="1" end="1"/>
                                            </p:txEl>
                                          </p:spTgt>
                                        </p:tgtEl>
                                        <p:attrNameLst>
                                          <p:attrName>style.visibility</p:attrName>
                                        </p:attrNameLst>
                                      </p:cBhvr>
                                      <p:to>
                                        <p:strVal val="visible"/>
                                      </p:to>
                                    </p:set>
                                    <p:animEffect transition="in" filter="fade">
                                      <p:cBhvr>
                                        <p:cTn id="73" dur="500"/>
                                        <p:tgtEl>
                                          <p:spTgt spid="21">
                                            <p:txEl>
                                              <p:pRg st="1" end="1"/>
                                            </p:txEl>
                                          </p:spTgt>
                                        </p:tgtEl>
                                      </p:cBhvr>
                                    </p:animEffect>
                                  </p:childTnLst>
                                </p:cTn>
                              </p:par>
                              <p:par>
                                <p:cTn id="74" presetID="10" presetClass="entr" presetSubtype="0" fill="hold" nodeType="withEffect">
                                  <p:stCondLst>
                                    <p:cond delay="0"/>
                                  </p:stCondLst>
                                  <p:childTnLst>
                                    <p:set>
                                      <p:cBhvr>
                                        <p:cTn id="75" dur="1" fill="hold">
                                          <p:stCondLst>
                                            <p:cond delay="0"/>
                                          </p:stCondLst>
                                        </p:cTn>
                                        <p:tgtEl>
                                          <p:spTgt spid="21">
                                            <p:txEl>
                                              <p:pRg st="2" end="2"/>
                                            </p:txEl>
                                          </p:spTgt>
                                        </p:tgtEl>
                                        <p:attrNameLst>
                                          <p:attrName>style.visibility</p:attrName>
                                        </p:attrNameLst>
                                      </p:cBhvr>
                                      <p:to>
                                        <p:strVal val="visible"/>
                                      </p:to>
                                    </p:set>
                                    <p:animEffect transition="in" filter="fade">
                                      <p:cBhvr>
                                        <p:cTn id="76" dur="500"/>
                                        <p:tgtEl>
                                          <p:spTgt spid="21">
                                            <p:txEl>
                                              <p:pRg st="2" end="2"/>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24">
                                            <p:txEl>
                                              <p:pRg st="0" end="0"/>
                                            </p:txEl>
                                          </p:spTgt>
                                        </p:tgtEl>
                                        <p:attrNameLst>
                                          <p:attrName>style.visibility</p:attrName>
                                        </p:attrNameLst>
                                      </p:cBhvr>
                                      <p:to>
                                        <p:strVal val="visible"/>
                                      </p:to>
                                    </p:set>
                                    <p:animEffect transition="in" filter="fade">
                                      <p:cBhvr>
                                        <p:cTn id="81" dur="500"/>
                                        <p:tgtEl>
                                          <p:spTgt spid="24">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23">
                                            <p:txEl>
                                              <p:pRg st="0" end="0"/>
                                            </p:txEl>
                                          </p:spTgt>
                                        </p:tgtEl>
                                        <p:attrNameLst>
                                          <p:attrName>style.visibility</p:attrName>
                                        </p:attrNameLst>
                                      </p:cBhvr>
                                      <p:to>
                                        <p:strVal val="visible"/>
                                      </p:to>
                                    </p:set>
                                    <p:animEffect transition="in" filter="fade">
                                      <p:cBhvr>
                                        <p:cTn id="86" dur="500"/>
                                        <p:tgtEl>
                                          <p:spTgt spid="23">
                                            <p:txEl>
                                              <p:pRg st="0" end="0"/>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23">
                                            <p:txEl>
                                              <p:pRg st="1" end="1"/>
                                            </p:txEl>
                                          </p:spTgt>
                                        </p:tgtEl>
                                        <p:attrNameLst>
                                          <p:attrName>style.visibility</p:attrName>
                                        </p:attrNameLst>
                                      </p:cBhvr>
                                      <p:to>
                                        <p:strVal val="visible"/>
                                      </p:to>
                                    </p:set>
                                    <p:animEffect transition="in" filter="fade">
                                      <p:cBhvr>
                                        <p:cTn id="91"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559290E5-987B-4F8E-AA17-9D5AA10D38EB}"/>
              </a:ext>
            </a:extLst>
          </p:cNvPr>
          <p:cNvSpPr txBox="1"/>
          <p:nvPr/>
        </p:nvSpPr>
        <p:spPr>
          <a:xfrm>
            <a:off x="1292772" y="2721114"/>
            <a:ext cx="9417269" cy="1200329"/>
          </a:xfrm>
          <a:prstGeom prst="rect">
            <a:avLst/>
          </a:prstGeom>
          <a:noFill/>
        </p:spPr>
        <p:txBody>
          <a:bodyPr wrap="square" rtlCol="0">
            <a:spAutoFit/>
          </a:bodyPr>
          <a:lstStyle/>
          <a:p>
            <a:pPr algn="ctr"/>
            <a:r>
              <a:rPr lang="mn-MN" sz="4000" b="1" i="1" dirty="0">
                <a:latin typeface="Times New Roman" panose="02020603050405020304" pitchFamily="18" charset="0"/>
                <a:cs typeface="Times New Roman" panose="02020603050405020304" pitchFamily="18" charset="0"/>
              </a:rPr>
              <a:t>Видео </a:t>
            </a:r>
          </a:p>
          <a:p>
            <a:pPr algn="ctr"/>
            <a:r>
              <a:rPr lang="mn-MN" sz="3200" b="1" i="1" smtClean="0">
                <a:latin typeface="Times New Roman" panose="02020603050405020304" pitchFamily="18" charset="0"/>
                <a:cs typeface="Times New Roman" panose="02020603050405020304" pitchFamily="18" charset="0"/>
              </a:rPr>
              <a:t>Иргэдийн дуу хоолой түүний үр нөлөө </a:t>
            </a:r>
            <a:endParaRPr lang="en-US" sz="32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8933868"/>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Google Shape;112;p15">
            <a:extLst>
              <a:ext uri="{FF2B5EF4-FFF2-40B4-BE49-F238E27FC236}">
                <a16:creationId xmlns:a16="http://schemas.microsoft.com/office/drawing/2014/main" xmlns="" id="{7789E37C-226C-6C4B-A5F0-DEF07202DC38}"/>
              </a:ext>
            </a:extLst>
          </p:cNvPr>
          <p:cNvPicPr preferRelativeResize="0"/>
          <p:nvPr/>
        </p:nvPicPr>
        <p:blipFill>
          <a:blip r:embed="rId3">
            <a:alphaModFix/>
          </a:blip>
          <a:stretch>
            <a:fillRect/>
          </a:stretch>
        </p:blipFill>
        <p:spPr>
          <a:xfrm>
            <a:off x="10643569" y="0"/>
            <a:ext cx="1548431" cy="23402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ángulo 9">
            <a:extLst>
              <a:ext uri="{FF2B5EF4-FFF2-40B4-BE49-F238E27FC236}">
                <a16:creationId xmlns:a16="http://schemas.microsoft.com/office/drawing/2014/main" xmlns="" id="{56B977EA-B180-6D4F-BFB6-0B2A962ABDC1}"/>
              </a:ext>
            </a:extLst>
          </p:cNvPr>
          <p:cNvSpPr/>
          <p:nvPr/>
        </p:nvSpPr>
        <p:spPr>
          <a:xfrm>
            <a:off x="0" y="36441"/>
            <a:ext cx="12192000" cy="6857999"/>
          </a:xfrm>
          <a:prstGeom prst="rect">
            <a:avLst/>
          </a:prstGeom>
          <a:solidFill>
            <a:schemeClr val="accent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2" name="Title 1"/>
          <p:cNvSpPr>
            <a:spLocks noGrp="1"/>
          </p:cNvSpPr>
          <p:nvPr>
            <p:ph type="ctrTitle"/>
          </p:nvPr>
        </p:nvSpPr>
        <p:spPr>
          <a:xfrm>
            <a:off x="261700" y="2520561"/>
            <a:ext cx="5991367" cy="2507390"/>
          </a:xfrm>
          <a:ln>
            <a:solidFill>
              <a:schemeClr val="accent4">
                <a:lumMod val="40000"/>
                <a:lumOff val="60000"/>
              </a:schemeClr>
            </a:solidFill>
          </a:ln>
        </p:spPr>
        <p:txBody>
          <a:bodyPr>
            <a:noAutofit/>
          </a:bodyPr>
          <a:lstStyle/>
          <a:p>
            <a:r>
              <a:rPr lang="ru-RU" sz="3000" b="1" dirty="0">
                <a:solidFill>
                  <a:schemeClr val="bg1"/>
                </a:solidFill>
                <a:latin typeface="Times New Roman"/>
                <a:cs typeface="Times New Roman"/>
              </a:rPr>
              <a:t>СЭДЭВ </a:t>
            </a:r>
            <a:r>
              <a:rPr lang="en-US" sz="3000" b="1" dirty="0">
                <a:solidFill>
                  <a:schemeClr val="bg1"/>
                </a:solidFill>
                <a:latin typeface="Times New Roman"/>
                <a:cs typeface="Times New Roman"/>
              </a:rPr>
              <a:t>4</a:t>
            </a:r>
            <a:r>
              <a:rPr lang="ru-RU" sz="3000" b="1" dirty="0" smtClean="0">
                <a:solidFill>
                  <a:schemeClr val="bg1"/>
                </a:solidFill>
                <a:latin typeface="Times New Roman"/>
                <a:cs typeface="Times New Roman"/>
              </a:rPr>
              <a:t>:</a:t>
            </a:r>
            <a:r>
              <a:rPr lang="mn-MN" sz="3000" b="1" dirty="0">
                <a:solidFill>
                  <a:schemeClr val="bg1">
                    <a:lumMod val="95000"/>
                  </a:schemeClr>
                </a:solidFill>
                <a:latin typeface="Times New Roman" panose="02020603050405020304" pitchFamily="18" charset="0"/>
                <a:cs typeface="Times New Roman" panose="02020603050405020304" pitchFamily="18" charset="0"/>
              </a:rPr>
              <a:t>Эрүүл мэндийн анхан шатны тусламж үйлчилгээг сайжруулахад нийгмийн эгэх хариуцлагын арга, хэрэгслүүдийг ашиглах нь </a:t>
            </a:r>
            <a:endParaRPr lang="en-US" sz="3000" dirty="0">
              <a:solidFill>
                <a:schemeClr val="bg1">
                  <a:lumMod val="95000"/>
                </a:schemeClr>
              </a:solidFill>
              <a:latin typeface="Times New Roman" panose="02020603050405020304" pitchFamily="18" charset="0"/>
              <a:cs typeface="Times New Roman" panose="02020603050405020304" pitchFamily="18" charset="0"/>
            </a:endParaRPr>
          </a:p>
        </p:txBody>
      </p:sp>
      <p:sp>
        <p:nvSpPr>
          <p:cNvPr id="5" name="Freeform: Shape 5">
            <a:extLst>
              <a:ext uri="{FF2B5EF4-FFF2-40B4-BE49-F238E27FC236}">
                <a16:creationId xmlns:a16="http://schemas.microsoft.com/office/drawing/2014/main" xmlns="" id="{D892DD27-06C2-A64E-85FB-E5231FCAA6F0}"/>
              </a:ext>
            </a:extLst>
          </p:cNvPr>
          <p:cNvSpPr/>
          <p:nvPr/>
        </p:nvSpPr>
        <p:spPr>
          <a:xfrm>
            <a:off x="4164250" y="1582843"/>
            <a:ext cx="2732416" cy="4382827"/>
          </a:xfrm>
          <a:custGeom>
            <a:avLst/>
            <a:gdLst>
              <a:gd name="connsiteX0" fmla="*/ 0 w 1528549"/>
              <a:gd name="connsiteY0" fmla="*/ 0 h 2756848"/>
              <a:gd name="connsiteX1" fmla="*/ 1528549 w 1528549"/>
              <a:gd name="connsiteY1" fmla="*/ 0 h 2756848"/>
              <a:gd name="connsiteX2" fmla="*/ 1528549 w 1528549"/>
              <a:gd name="connsiteY2" fmla="*/ 2756848 h 2756848"/>
              <a:gd name="connsiteX3" fmla="*/ 0 w 1528549"/>
              <a:gd name="connsiteY3" fmla="*/ 2756848 h 2756848"/>
              <a:gd name="connsiteX4" fmla="*/ 0 w 1528549"/>
              <a:gd name="connsiteY4" fmla="*/ 2265528 h 2756848"/>
              <a:gd name="connsiteX5" fmla="*/ 191069 w 1528549"/>
              <a:gd name="connsiteY5" fmla="*/ 2265528 h 2756848"/>
              <a:gd name="connsiteX6" fmla="*/ 191069 w 1528549"/>
              <a:gd name="connsiteY6" fmla="*/ 2565779 h 2756848"/>
              <a:gd name="connsiteX7" fmla="*/ 1337480 w 1528549"/>
              <a:gd name="connsiteY7" fmla="*/ 2565779 h 2756848"/>
              <a:gd name="connsiteX8" fmla="*/ 1337480 w 1528549"/>
              <a:gd name="connsiteY8" fmla="*/ 191069 h 2756848"/>
              <a:gd name="connsiteX9" fmla="*/ 191069 w 1528549"/>
              <a:gd name="connsiteY9" fmla="*/ 191069 h 2756848"/>
              <a:gd name="connsiteX10" fmla="*/ 191069 w 1528549"/>
              <a:gd name="connsiteY10" fmla="*/ 460776 h 2756848"/>
              <a:gd name="connsiteX11" fmla="*/ 0 w 1528549"/>
              <a:gd name="connsiteY11" fmla="*/ 460776 h 2756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8549" h="2756848">
                <a:moveTo>
                  <a:pt x="0" y="0"/>
                </a:moveTo>
                <a:lnTo>
                  <a:pt x="1528549" y="0"/>
                </a:lnTo>
                <a:lnTo>
                  <a:pt x="1528549" y="2756848"/>
                </a:lnTo>
                <a:lnTo>
                  <a:pt x="0" y="2756848"/>
                </a:lnTo>
                <a:lnTo>
                  <a:pt x="0" y="2265528"/>
                </a:lnTo>
                <a:lnTo>
                  <a:pt x="191069" y="2265528"/>
                </a:lnTo>
                <a:lnTo>
                  <a:pt x="191069" y="2565779"/>
                </a:lnTo>
                <a:lnTo>
                  <a:pt x="1337480" y="2565779"/>
                </a:lnTo>
                <a:lnTo>
                  <a:pt x="1337480" y="191069"/>
                </a:lnTo>
                <a:lnTo>
                  <a:pt x="191069" y="191069"/>
                </a:lnTo>
                <a:lnTo>
                  <a:pt x="191069" y="460776"/>
                </a:lnTo>
                <a:lnTo>
                  <a:pt x="0" y="460776"/>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8" name="TextBox 3">
            <a:extLst>
              <a:ext uri="{FF2B5EF4-FFF2-40B4-BE49-F238E27FC236}">
                <a16:creationId xmlns:a16="http://schemas.microsoft.com/office/drawing/2014/main" xmlns="" id="{296B3E14-3B25-CB48-BAB4-A47367F2CF50}"/>
              </a:ext>
            </a:extLst>
          </p:cNvPr>
          <p:cNvSpPr txBox="1"/>
          <p:nvPr/>
        </p:nvSpPr>
        <p:spPr>
          <a:xfrm>
            <a:off x="0" y="708908"/>
            <a:ext cx="2033516" cy="523220"/>
          </a:xfrm>
          <a:prstGeom prst="rect">
            <a:avLst/>
          </a:prstGeom>
          <a:solidFill>
            <a:srgbClr val="FF6600"/>
          </a:solidFill>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mn-MN" altLang="ko-KR" sz="2800" b="1" dirty="0">
                <a:solidFill>
                  <a:schemeClr val="bg1"/>
                </a:solidFill>
                <a:latin typeface="Times New Roman" panose="02020603050405020304" pitchFamily="18" charset="0"/>
                <a:cs typeface="Times New Roman" panose="02020603050405020304" pitchFamily="18" charset="0"/>
              </a:rPr>
              <a:t>Модуль </a:t>
            </a:r>
            <a:r>
              <a:rPr lang="en-US" altLang="ko-KR" sz="2800" b="1" dirty="0">
                <a:solidFill>
                  <a:schemeClr val="bg1"/>
                </a:solidFill>
                <a:latin typeface="Times New Roman" panose="02020603050405020304" pitchFamily="18" charset="0"/>
                <a:cs typeface="Times New Roman" panose="02020603050405020304" pitchFamily="18" charset="0"/>
              </a:rPr>
              <a:t>4</a:t>
            </a:r>
            <a:endParaRPr lang="ko-KR" altLang="en-US"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91349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There is No Questioning the Power of the Question - Business 2 Community"/>
          <p:cNvPicPr>
            <a:picLocks noChangeAspect="1" noChangeArrowheads="1"/>
          </p:cNvPicPr>
          <p:nvPr/>
        </p:nvPicPr>
        <p:blipFill>
          <a:blip r:embed="rId3"/>
          <a:srcRect r="18182" b="7576"/>
          <a:stretch>
            <a:fillRect/>
          </a:stretch>
        </p:blipFill>
        <p:spPr bwMode="auto">
          <a:xfrm>
            <a:off x="5358064" y="3726934"/>
            <a:ext cx="1828800" cy="2065868"/>
          </a:xfrm>
          <a:prstGeom prst="rect">
            <a:avLst/>
          </a:prstGeom>
          <a:noFill/>
        </p:spPr>
      </p:pic>
      <p:pic>
        <p:nvPicPr>
          <p:cNvPr id="1032" name="Picture 8" descr="No one has taken up the offer of free CCTV cameras from the governme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9553" y="261158"/>
            <a:ext cx="4846721" cy="31612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981" y="3422379"/>
            <a:ext cx="4436571" cy="24811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4" name="Picture 10" descr="6,501 Woman Walking Alone At Night Stock Photos, Pictures &amp;amp; Royalty-Free  Images - iStoc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6253" y="3422379"/>
            <a:ext cx="3983593" cy="23704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9" name="TextBox 3">
            <a:extLst>
              <a:ext uri="{FF2B5EF4-FFF2-40B4-BE49-F238E27FC236}">
                <a16:creationId xmlns="" xmlns:a16="http://schemas.microsoft.com/office/drawing/2014/main" id="{296B3E14-3B25-CB48-BAB4-A47367F2CF50}"/>
              </a:ext>
            </a:extLst>
          </p:cNvPr>
          <p:cNvSpPr txBox="1"/>
          <p:nvPr/>
        </p:nvSpPr>
        <p:spPr>
          <a:xfrm>
            <a:off x="9921240" y="581198"/>
            <a:ext cx="2270760" cy="502766"/>
          </a:xfrm>
          <a:prstGeom prst="rect">
            <a:avLst/>
          </a:prstGeom>
          <a:solidFill>
            <a:srgbClr val="FF6600"/>
          </a:solidFill>
        </p:spPr>
        <p:style>
          <a:lnRef idx="0">
            <a:schemeClr val="accent2"/>
          </a:lnRef>
          <a:fillRef idx="3">
            <a:schemeClr val="accent2"/>
          </a:fillRef>
          <a:effectRef idx="3">
            <a:schemeClr val="accent2"/>
          </a:effectRef>
          <a:fontRef idx="minor">
            <a:schemeClr val="lt1"/>
          </a:fontRef>
        </p:style>
        <p:txBody>
          <a:bodyPr wrap="square" lIns="91440" tIns="45720" rIns="91440" bIns="45720" rtlCol="0" anchor="ctr">
            <a:spAutoFit/>
          </a:bodyPr>
          <a:lstStyle/>
          <a:p>
            <a:pPr algn="ctr"/>
            <a:r>
              <a:rPr lang="mn-MN" altLang="ko-KR" sz="2667" b="1" dirty="0">
                <a:solidFill>
                  <a:schemeClr val="bg1"/>
                </a:solidFill>
                <a:latin typeface="Times New Roman" panose="02020603050405020304" pitchFamily="18" charset="0"/>
                <a:cs typeface="Times New Roman" panose="02020603050405020304" pitchFamily="18" charset="0"/>
              </a:rPr>
              <a:t>Модуль </a:t>
            </a:r>
            <a:r>
              <a:rPr lang="en-US" altLang="ko-KR" sz="2667" b="1" dirty="0">
                <a:solidFill>
                  <a:schemeClr val="bg1"/>
                </a:solidFill>
                <a:latin typeface="Times New Roman" panose="02020603050405020304" pitchFamily="18" charset="0"/>
                <a:cs typeface="Times New Roman" panose="02020603050405020304" pitchFamily="18" charset="0"/>
              </a:rPr>
              <a:t>4</a:t>
            </a:r>
            <a:endParaRPr lang="ko-KR" altLang="en-US" sz="2667"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23510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15600" y="1556084"/>
            <a:ext cx="6322084" cy="4535750"/>
          </a:xfrm>
        </p:spPr>
        <p:txBody>
          <a:bodyPr>
            <a:normAutofit/>
          </a:bodyPr>
          <a:lstStyle/>
          <a:p>
            <a:pPr algn="just">
              <a:buNone/>
            </a:pPr>
            <a:r>
              <a:rPr lang="en-US" sz="2133" dirty="0">
                <a:latin typeface="Times New Roman" pitchFamily="18" charset="0"/>
                <a:cs typeface="Times New Roman" pitchFamily="18" charset="0"/>
              </a:rPr>
              <a:t>	</a:t>
            </a:r>
          </a:p>
        </p:txBody>
      </p:sp>
      <p:sp>
        <p:nvSpPr>
          <p:cNvPr id="7" name="Cloud Callout 6"/>
          <p:cNvSpPr/>
          <p:nvPr/>
        </p:nvSpPr>
        <p:spPr>
          <a:xfrm>
            <a:off x="6513096" y="88899"/>
            <a:ext cx="5550568" cy="2425545"/>
          </a:xfrm>
          <a:prstGeom prst="cloudCallou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rtlCol="0" anchor="ctr"/>
          <a:lstStyle/>
          <a:p>
            <a:pPr algn="ctr"/>
            <a:r>
              <a:rPr lang="mn-MN" sz="2400" dirty="0" smtClean="0">
                <a:latin typeface="Times New Roman" pitchFamily="18" charset="0"/>
                <a:cs typeface="Times New Roman" pitchFamily="18" charset="0"/>
              </a:rPr>
              <a:t>НИЙГМИЙН </a:t>
            </a:r>
            <a:endParaRPr lang="en-US" sz="2400" dirty="0" smtClean="0">
              <a:latin typeface="Times New Roman" pitchFamily="18" charset="0"/>
              <a:cs typeface="Times New Roman" pitchFamily="18" charset="0"/>
            </a:endParaRPr>
          </a:p>
          <a:p>
            <a:pPr algn="ctr"/>
            <a:r>
              <a:rPr lang="mn-MN" sz="2400" dirty="0" smtClean="0">
                <a:latin typeface="Times New Roman" pitchFamily="18" charset="0"/>
                <a:cs typeface="Times New Roman" pitchFamily="18" charset="0"/>
              </a:rPr>
              <a:t>ЭГЭХ ХАРИУЦЛАГЫН </a:t>
            </a:r>
            <a:r>
              <a:rPr lang="en-US" sz="2400" dirty="0" smtClean="0">
                <a:latin typeface="Times New Roman" pitchFamily="18" charset="0"/>
                <a:cs typeface="Times New Roman" pitchFamily="18" charset="0"/>
              </a:rPr>
              <a:t>‘</a:t>
            </a:r>
          </a:p>
          <a:p>
            <a:pPr algn="ctr"/>
            <a:r>
              <a:rPr lang="mn-MN" sz="2400" b="1" dirty="0" smtClean="0">
                <a:latin typeface="Times New Roman" pitchFamily="18" charset="0"/>
                <a:cs typeface="Times New Roman" pitchFamily="18" charset="0"/>
              </a:rPr>
              <a:t>АРГА ХЭРЭГСЭЛ</a:t>
            </a:r>
            <a:r>
              <a:rPr lang="en-US" sz="2400" b="1" dirty="0" smtClean="0">
                <a:latin typeface="Times New Roman" pitchFamily="18" charset="0"/>
                <a:cs typeface="Times New Roman" pitchFamily="18" charset="0"/>
              </a:rPr>
              <a:t> </a:t>
            </a:r>
            <a:r>
              <a:rPr lang="mn-MN" sz="2400" b="1" dirty="0" smtClean="0">
                <a:latin typeface="Times New Roman" pitchFamily="18" charset="0"/>
                <a:cs typeface="Times New Roman" pitchFamily="18" charset="0"/>
              </a:rPr>
              <a:t>???</a:t>
            </a:r>
            <a:endParaRPr lang="en-US" sz="2400" b="1" dirty="0"/>
          </a:p>
        </p:txBody>
      </p:sp>
      <p:pic>
        <p:nvPicPr>
          <p:cNvPr id="13" name="Picture 6" descr="Employee Advocacy: Everything A Leader Needs To Know"/>
          <p:cNvPicPr>
            <a:picLocks noChangeAspect="1" noChangeArrowheads="1"/>
          </p:cNvPicPr>
          <p:nvPr/>
        </p:nvPicPr>
        <p:blipFill rotWithShape="1">
          <a:blip r:embed="rId3">
            <a:extLst>
              <a:ext uri="{28A0092B-C50C-407E-A947-70E740481C1C}">
                <a14:useLocalDpi xmlns:a14="http://schemas.microsoft.com/office/drawing/2010/main" val="0"/>
              </a:ext>
            </a:extLst>
          </a:blip>
          <a:srcRect l="5343" t="196" r="8130" b="3001"/>
          <a:stretch/>
        </p:blipFill>
        <p:spPr bwMode="auto">
          <a:xfrm>
            <a:off x="415600" y="88900"/>
            <a:ext cx="5486399" cy="317821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883920" y="3267110"/>
            <a:ext cx="10576560" cy="3197857"/>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2400" b="1" dirty="0" smtClean="0">
              <a:solidFill>
                <a:srgbClr val="FFFF00"/>
              </a:solidFill>
              <a:latin typeface="Times New Roman" pitchFamily="18" charset="0"/>
              <a:cs typeface="Times New Roman" pitchFamily="18" charset="0"/>
            </a:endParaRPr>
          </a:p>
          <a:p>
            <a:pPr algn="ctr"/>
            <a:r>
              <a:rPr lang="mn-MN" sz="2400" b="1" dirty="0" smtClean="0">
                <a:solidFill>
                  <a:srgbClr val="FFFF00"/>
                </a:solidFill>
                <a:latin typeface="Times New Roman" pitchFamily="18" charset="0"/>
                <a:cs typeface="Times New Roman" pitchFamily="18" charset="0"/>
              </a:rPr>
              <a:t>ТУЛГАРСАН АСУУДЛЫГ </a:t>
            </a:r>
          </a:p>
          <a:p>
            <a:pPr algn="ctr"/>
            <a:r>
              <a:rPr lang="mn-MN" sz="2400" b="1" dirty="0" smtClean="0">
                <a:solidFill>
                  <a:srgbClr val="FFFF00"/>
                </a:solidFill>
                <a:latin typeface="Times New Roman" pitchFamily="18" charset="0"/>
                <a:cs typeface="Times New Roman" pitchFamily="18" charset="0"/>
              </a:rPr>
              <a:t>ШИЙДВЭРЛЭЖ ЗОРИЛГЫГ ХАНГАХЫН ТУЛД </a:t>
            </a:r>
          </a:p>
          <a:p>
            <a:pPr algn="just"/>
            <a:endParaRPr lang="mn-MN" sz="2400" b="1" dirty="0" smtClean="0">
              <a:solidFill>
                <a:srgbClr val="FFFF00"/>
              </a:solidFill>
              <a:latin typeface="Times New Roman" pitchFamily="18" charset="0"/>
              <a:cs typeface="Times New Roman" pitchFamily="18" charset="0"/>
            </a:endParaRPr>
          </a:p>
          <a:p>
            <a:pPr marL="914400" lvl="1" indent="-457200" algn="just">
              <a:buFont typeface="Arial" panose="020B0604020202020204" pitchFamily="34" charset="0"/>
              <a:buChar char="•"/>
            </a:pPr>
            <a:r>
              <a:rPr lang="mn-MN" sz="2400" b="1" dirty="0">
                <a:latin typeface="Times New Roman" pitchFamily="18" charset="0"/>
                <a:cs typeface="Times New Roman" pitchFamily="18" charset="0"/>
              </a:rPr>
              <a:t>З</a:t>
            </a:r>
            <a:r>
              <a:rPr lang="mn-MN" sz="2400" b="1" dirty="0" smtClean="0">
                <a:latin typeface="Times New Roman" pitchFamily="18" charset="0"/>
                <a:cs typeface="Times New Roman" pitchFamily="18" charset="0"/>
              </a:rPr>
              <a:t>орилтот </a:t>
            </a:r>
            <a:r>
              <a:rPr lang="mn-MN" sz="2400" b="1" dirty="0">
                <a:latin typeface="Times New Roman" pitchFamily="18" charset="0"/>
                <a:cs typeface="Times New Roman" pitchFamily="18" charset="0"/>
              </a:rPr>
              <a:t>бүлгийн хүмүүсийн хийхгүй байсан зүйлийг </a:t>
            </a:r>
            <a:r>
              <a:rPr lang="mn-MN" sz="2400" b="1" dirty="0" smtClean="0">
                <a:latin typeface="Times New Roman" pitchFamily="18" charset="0"/>
                <a:cs typeface="Times New Roman" pitchFamily="18" charset="0"/>
              </a:rPr>
              <a:t>хийлгэх</a:t>
            </a:r>
          </a:p>
          <a:p>
            <a:pPr marL="914400" lvl="1" indent="-457200" algn="just">
              <a:buFont typeface="Arial" panose="020B0604020202020204" pitchFamily="34" charset="0"/>
              <a:buChar char="•"/>
            </a:pPr>
            <a:r>
              <a:rPr lang="mn-MN" sz="2400" b="1" dirty="0" smtClean="0">
                <a:latin typeface="Times New Roman" pitchFamily="18" charset="0"/>
                <a:cs typeface="Times New Roman" pitchFamily="18" charset="0"/>
              </a:rPr>
              <a:t>Зан </a:t>
            </a:r>
            <a:r>
              <a:rPr lang="mn-MN" sz="2400" b="1" dirty="0">
                <a:latin typeface="Times New Roman" pitchFamily="18" charset="0"/>
                <a:cs typeface="Times New Roman" pitchFamily="18" charset="0"/>
              </a:rPr>
              <a:t>үйлийг </a:t>
            </a:r>
            <a:r>
              <a:rPr lang="mn-MN" sz="2400" b="1" dirty="0" smtClean="0">
                <a:latin typeface="Times New Roman" pitchFamily="18" charset="0"/>
                <a:cs typeface="Times New Roman" pitchFamily="18" charset="0"/>
              </a:rPr>
              <a:t>өөрчлөх</a:t>
            </a:r>
          </a:p>
          <a:p>
            <a:pPr marL="914400" lvl="1" indent="-457200" algn="just">
              <a:buFont typeface="Arial" panose="020B0604020202020204" pitchFamily="34" charset="0"/>
              <a:buChar char="•"/>
            </a:pPr>
            <a:r>
              <a:rPr lang="mn-MN" sz="2400" b="1" dirty="0">
                <a:latin typeface="Times New Roman" pitchFamily="18" charset="0"/>
                <a:cs typeface="Times New Roman" pitchFamily="18" charset="0"/>
              </a:rPr>
              <a:t>О</a:t>
            </a:r>
            <a:r>
              <a:rPr lang="mn-MN" sz="2400" b="1" dirty="0" smtClean="0">
                <a:latin typeface="Times New Roman" pitchFamily="18" charset="0"/>
                <a:cs typeface="Times New Roman" pitchFamily="18" charset="0"/>
              </a:rPr>
              <a:t>ролцогч </a:t>
            </a:r>
            <a:r>
              <a:rPr lang="mn-MN" sz="2400" b="1" dirty="0">
                <a:latin typeface="Times New Roman" pitchFamily="18" charset="0"/>
                <a:cs typeface="Times New Roman" pitchFamily="18" charset="0"/>
              </a:rPr>
              <a:t>талуудын тэнцвэрт харилцааг зохицуулах </a:t>
            </a:r>
          </a:p>
          <a:p>
            <a:pPr algn="just"/>
            <a:endParaRPr lang="mn-MN" sz="2400" b="1" dirty="0" smtClean="0">
              <a:solidFill>
                <a:srgbClr val="FFFF00"/>
              </a:solidFill>
              <a:latin typeface="Times New Roman" pitchFamily="18" charset="0"/>
              <a:cs typeface="Times New Roman" pitchFamily="18" charset="0"/>
            </a:endParaRPr>
          </a:p>
          <a:p>
            <a:pPr algn="ctr"/>
            <a:r>
              <a:rPr lang="mn-MN" sz="2400" b="1" dirty="0">
                <a:solidFill>
                  <a:srgbClr val="FFFF00"/>
                </a:solidFill>
                <a:latin typeface="Times New Roman" pitchFamily="18" charset="0"/>
                <a:cs typeface="Times New Roman" pitchFamily="18" charset="0"/>
              </a:rPr>
              <a:t> </a:t>
            </a:r>
            <a:r>
              <a:rPr lang="mn-MN" sz="2400" b="1" dirty="0" smtClean="0">
                <a:solidFill>
                  <a:srgbClr val="FFFF00"/>
                </a:solidFill>
                <a:latin typeface="Times New Roman" pitchFamily="18" charset="0"/>
                <a:cs typeface="Times New Roman" pitchFamily="18" charset="0"/>
              </a:rPr>
              <a:t>               ЗОРИЛГО БҮХИЙ МЕХАНИЗМ</a:t>
            </a:r>
            <a:endParaRPr lang="en-US" sz="2400" b="1" dirty="0">
              <a:latin typeface="Times New Roman" pitchFamily="18" charset="0"/>
              <a:cs typeface="Times New Roman" pitchFamily="18" charset="0"/>
            </a:endParaRPr>
          </a:p>
          <a:p>
            <a:pPr algn="just">
              <a:buNone/>
            </a:pP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32467635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Galaa Galaa (@Galbadrakh7676) / Twitter"/>
          <p:cNvPicPr>
            <a:picLocks noChangeAspect="1" noChangeArrowheads="1"/>
          </p:cNvPicPr>
          <p:nvPr/>
        </p:nvPicPr>
        <p:blipFill rotWithShape="1">
          <a:blip r:embed="rId3">
            <a:extLst>
              <a:ext uri="{28A0092B-C50C-407E-A947-70E740481C1C}">
                <a14:useLocalDpi xmlns:a14="http://schemas.microsoft.com/office/drawing/2010/main" val="0"/>
              </a:ext>
            </a:extLst>
          </a:blip>
          <a:srcRect l="24164" t="2557" r="18058"/>
          <a:stretch/>
        </p:blipFill>
        <p:spPr bwMode="auto">
          <a:xfrm>
            <a:off x="7132739" y="676283"/>
            <a:ext cx="3524497" cy="24519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7" name="Down Arrow Callout 6"/>
          <p:cNvSpPr/>
          <p:nvPr/>
        </p:nvSpPr>
        <p:spPr>
          <a:xfrm>
            <a:off x="770020" y="676282"/>
            <a:ext cx="4764505" cy="2451927"/>
          </a:xfrm>
          <a:prstGeom prst="downArrowCallout">
            <a:avLst/>
          </a:prstGeom>
          <a:solidFill>
            <a:schemeClr val="accent2"/>
          </a:solidFill>
          <a:ln>
            <a:solidFill>
              <a:srgbClr val="FF66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mn-MN" sz="2400" dirty="0">
                <a:latin typeface="Times New Roman" pitchFamily="18" charset="0"/>
                <a:cs typeface="Times New Roman" pitchFamily="18" charset="0"/>
              </a:rPr>
              <a:t>Нийгмийн эгэх хариуцлагыг арга хэрэгсэлийг нэвтрүүлэх</a:t>
            </a:r>
          </a:p>
          <a:p>
            <a:pPr algn="ctr"/>
            <a:endParaRPr lang="en-US" sz="2400" dirty="0"/>
          </a:p>
        </p:txBody>
      </p:sp>
      <p:sp>
        <p:nvSpPr>
          <p:cNvPr id="8" name="Down Arrow Callout 7"/>
          <p:cNvSpPr/>
          <p:nvPr/>
        </p:nvSpPr>
        <p:spPr>
          <a:xfrm>
            <a:off x="770020" y="3416969"/>
            <a:ext cx="4764505" cy="2534652"/>
          </a:xfrm>
          <a:prstGeom prst="downArrowCallout">
            <a:avLst/>
          </a:prstGeom>
          <a:solidFill>
            <a:schemeClr val="accent2"/>
          </a:solidFill>
          <a:ln>
            <a:solidFill>
              <a:srgbClr val="FF66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mn-MN" sz="2400" dirty="0">
                <a:latin typeface="Times New Roman" pitchFamily="18" charset="0"/>
                <a:cs typeface="Times New Roman" pitchFamily="18" charset="0"/>
              </a:rPr>
              <a:t>Я</a:t>
            </a:r>
            <a:r>
              <a:rPr lang="mn-MN" sz="2400" dirty="0" smtClean="0">
                <a:latin typeface="Times New Roman" pitchFamily="18" charset="0"/>
                <a:cs typeface="Times New Roman" pitchFamily="18" charset="0"/>
              </a:rPr>
              <a:t>дуурлын </a:t>
            </a:r>
            <a:r>
              <a:rPr lang="mn-MN" sz="2400" dirty="0">
                <a:latin typeface="Times New Roman" pitchFamily="18" charset="0"/>
                <a:cs typeface="Times New Roman" pitchFamily="18" charset="0"/>
              </a:rPr>
              <a:t>түвшин харьцангуй өндөр орон нутгийн иргэдийн төрийн шийдвэр гаргах үйл </a:t>
            </a:r>
            <a:r>
              <a:rPr lang="mn-MN" sz="2400" dirty="0" smtClean="0">
                <a:latin typeface="Times New Roman" pitchFamily="18" charset="0"/>
                <a:cs typeface="Times New Roman" pitchFamily="18" charset="0"/>
              </a:rPr>
              <a:t>явц</a:t>
            </a:r>
            <a:endParaRPr lang="en-US" sz="2400" dirty="0"/>
          </a:p>
        </p:txBody>
      </p:sp>
      <p:pic>
        <p:nvPicPr>
          <p:cNvPr id="3076" name="Picture 4" descr="Results of the survey in Social Economy and Entrepreneurship in Gree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8517" y="3260363"/>
            <a:ext cx="5346178" cy="339639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Results of the survey in Social Economy and Entrepreneurship in Greece"/>
          <p:cNvPicPr>
            <a:picLocks noChangeAspect="1" noChangeArrowheads="1"/>
          </p:cNvPicPr>
          <p:nvPr/>
        </p:nvPicPr>
        <p:blipFill rotWithShape="1">
          <a:blip r:embed="rId4">
            <a:extLst>
              <a:ext uri="{28A0092B-C50C-407E-A947-70E740481C1C}">
                <a14:useLocalDpi xmlns:a14="http://schemas.microsoft.com/office/drawing/2010/main" val="0"/>
              </a:ext>
            </a:extLst>
          </a:blip>
          <a:srcRect t="91046"/>
          <a:stretch/>
        </p:blipFill>
        <p:spPr bwMode="auto">
          <a:xfrm>
            <a:off x="6348517" y="5342021"/>
            <a:ext cx="5346178" cy="1314739"/>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2"/>
          <p:cNvSpPr>
            <a:spLocks noGrp="1"/>
          </p:cNvSpPr>
          <p:nvPr>
            <p:ph type="body" idx="1"/>
          </p:nvPr>
        </p:nvSpPr>
        <p:spPr>
          <a:xfrm>
            <a:off x="6348516" y="4780547"/>
            <a:ext cx="5346179" cy="1876212"/>
          </a:xfrm>
        </p:spPr>
        <p:txBody>
          <a:bodyPr>
            <a:normAutofit fontScale="92500" lnSpcReduction="10000"/>
          </a:bodyPr>
          <a:lstStyle/>
          <a:p>
            <a:pPr marL="186262" indent="0">
              <a:buNone/>
            </a:pPr>
            <a:endParaRPr lang="mn-MN" sz="2400" dirty="0" smtClean="0">
              <a:solidFill>
                <a:srgbClr val="FFFF00"/>
              </a:solidFill>
              <a:latin typeface="Times New Roman" pitchFamily="18" charset="0"/>
              <a:cs typeface="Times New Roman" pitchFamily="18" charset="0"/>
            </a:endParaRPr>
          </a:p>
          <a:p>
            <a:pPr marL="186262" indent="0">
              <a:buNone/>
            </a:pPr>
            <a:endParaRPr lang="mn-MN" sz="2400" dirty="0" smtClean="0">
              <a:solidFill>
                <a:srgbClr val="FFFF00"/>
              </a:solidFill>
              <a:latin typeface="Times New Roman" pitchFamily="18" charset="0"/>
              <a:cs typeface="Times New Roman" pitchFamily="18" charset="0"/>
            </a:endParaRPr>
          </a:p>
          <a:p>
            <a:pPr marL="186262" indent="0">
              <a:buNone/>
            </a:pPr>
            <a:r>
              <a:rPr lang="mn-MN" sz="2400" dirty="0" smtClean="0">
                <a:solidFill>
                  <a:srgbClr val="FFFF00"/>
                </a:solidFill>
                <a:latin typeface="Times New Roman" pitchFamily="18" charset="0"/>
                <a:cs typeface="Times New Roman" pitchFamily="18" charset="0"/>
              </a:rPr>
              <a:t> </a:t>
            </a:r>
          </a:p>
          <a:p>
            <a:pPr marL="186262" indent="0">
              <a:buNone/>
            </a:pPr>
            <a:r>
              <a:rPr lang="mn-MN" sz="2400" b="1" dirty="0" smtClean="0">
                <a:solidFill>
                  <a:srgbClr val="FFFF00"/>
                </a:solidFill>
                <a:latin typeface="Times New Roman" pitchFamily="18" charset="0"/>
                <a:cs typeface="Times New Roman" pitchFamily="18" charset="0"/>
              </a:rPr>
              <a:t>ОРОЛЦОО</a:t>
            </a:r>
            <a:r>
              <a:rPr lang="mn-MN" sz="2400" dirty="0" smtClean="0">
                <a:solidFill>
                  <a:srgbClr val="FFFF00"/>
                </a:solidFill>
                <a:latin typeface="Times New Roman" pitchFamily="18" charset="0"/>
                <a:cs typeface="Times New Roman" pitchFamily="18" charset="0"/>
              </a:rPr>
              <a:t> нь </a:t>
            </a:r>
            <a:r>
              <a:rPr lang="mn-MN" sz="2400" dirty="0">
                <a:solidFill>
                  <a:srgbClr val="FFFF00"/>
                </a:solidFill>
                <a:latin typeface="Times New Roman" pitchFamily="18" charset="0"/>
                <a:cs typeface="Times New Roman" pitchFamily="18" charset="0"/>
              </a:rPr>
              <a:t>нэмэгдэж, тэдэнд хүргэх </a:t>
            </a:r>
            <a:r>
              <a:rPr lang="mn-MN" sz="2400" b="1" dirty="0" smtClean="0">
                <a:solidFill>
                  <a:srgbClr val="FFFF00"/>
                </a:solidFill>
                <a:latin typeface="Times New Roman" pitchFamily="18" charset="0"/>
                <a:cs typeface="Times New Roman" pitchFamily="18" charset="0"/>
              </a:rPr>
              <a:t>ТӨРИЙН ҮЙЛЧИЛГЭЭНИЙ ЧАНАР </a:t>
            </a:r>
            <a:r>
              <a:rPr lang="mn-MN" sz="2400" dirty="0" smtClean="0">
                <a:solidFill>
                  <a:srgbClr val="FFFF00"/>
                </a:solidFill>
                <a:latin typeface="Times New Roman" pitchFamily="18" charset="0"/>
                <a:cs typeface="Times New Roman" pitchFamily="18" charset="0"/>
              </a:rPr>
              <a:t>сайжирна</a:t>
            </a:r>
            <a:r>
              <a:rPr lang="mn-MN" sz="2400" dirty="0">
                <a:solidFill>
                  <a:srgbClr val="FFFF00"/>
                </a:solidFill>
                <a:latin typeface="Times New Roman" pitchFamily="18" charset="0"/>
                <a:cs typeface="Times New Roman" pitchFamily="18" charset="0"/>
              </a:rPr>
              <a:t>.</a:t>
            </a:r>
            <a:endParaRPr lang="en-US" sz="2400" dirty="0">
              <a:solidFill>
                <a:srgbClr val="FFFF00"/>
              </a:solidFill>
              <a:latin typeface="Times New Roman" pitchFamily="18" charset="0"/>
              <a:cs typeface="Times New Roman" pitchFamily="18" charset="0"/>
            </a:endParaRPr>
          </a:p>
          <a:p>
            <a:endParaRPr lang="en-US" sz="2400" dirty="0">
              <a:solidFill>
                <a:srgbClr val="FFFF00"/>
              </a:solidFill>
            </a:endParaRPr>
          </a:p>
        </p:txBody>
      </p:sp>
      <p:sp>
        <p:nvSpPr>
          <p:cNvPr id="11" name="Striped Right Arrow 10"/>
          <p:cNvSpPr/>
          <p:nvPr/>
        </p:nvSpPr>
        <p:spPr>
          <a:xfrm>
            <a:off x="4203030" y="5438990"/>
            <a:ext cx="1331495" cy="801391"/>
          </a:xfrm>
          <a:prstGeom prst="stripedRightArrow">
            <a:avLst/>
          </a:prstGeom>
          <a:solidFill>
            <a:schemeClr val="accent2"/>
          </a:solidFill>
          <a:ln>
            <a:solidFill>
              <a:srgbClr val="FF66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1247922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9442" name="Rectangle 2"/>
          <p:cNvSpPr>
            <a:spLocks noGrp="1" noRot="1" noChangeArrowheads="1"/>
          </p:cNvSpPr>
          <p:nvPr>
            <p:ph type="title" sz="quarter"/>
          </p:nvPr>
        </p:nvSpPr>
        <p:spPr>
          <a:xfrm>
            <a:off x="508000" y="228601"/>
            <a:ext cx="10972800" cy="704852"/>
          </a:xfrm>
        </p:spPr>
        <p:txBody>
          <a:bodyPr>
            <a:normAutofit/>
          </a:bodyPr>
          <a:lstStyle/>
          <a:p>
            <a:pPr>
              <a:defRPr/>
            </a:pPr>
            <a:r>
              <a:rPr lang="mn-MN" sz="2400" dirty="0">
                <a:solidFill>
                  <a:srgbClr val="FF6600"/>
                </a:solidFill>
                <a:latin typeface="Times New Roman Mon" pitchFamily="18" charset="0"/>
                <a:cs typeface="Times New Roman" pitchFamily="18" charset="0"/>
              </a:rPr>
              <a:t>ИРГЭДИЙН ОРОЛЦОО нь дээр үндэслэнэ</a:t>
            </a:r>
            <a:r>
              <a:rPr lang="mn-MN" sz="2400" dirty="0">
                <a:latin typeface="Times New Roman Mon" pitchFamily="18" charset="0"/>
                <a:cs typeface="Times New Roman" pitchFamily="18" charset="0"/>
              </a:rPr>
              <a:t>.</a:t>
            </a:r>
            <a:endParaRPr lang="en-US" sz="2400" dirty="0">
              <a:latin typeface="Times New Roman Mon" pitchFamily="18" charset="0"/>
              <a:cs typeface="Times New Roman" pitchFamily="18" charset="0"/>
            </a:endParaRPr>
          </a:p>
        </p:txBody>
      </p:sp>
      <p:pic>
        <p:nvPicPr>
          <p:cNvPr id="189462" name="Picture 22" descr="j0339242"/>
          <p:cNvPicPr>
            <a:picLocks noGrp="1" noChangeAspect="1" noChangeArrowheads="1"/>
          </p:cNvPicPr>
          <p:nvPr>
            <p:ph sz="quarter" idx="1"/>
          </p:nvPr>
        </p:nvPicPr>
        <p:blipFill>
          <a:blip r:embed="rId2" cstate="print"/>
          <a:srcRect/>
          <a:stretch>
            <a:fillRect/>
          </a:stretch>
        </p:blipFill>
        <p:spPr>
          <a:xfrm>
            <a:off x="298453" y="3048000"/>
            <a:ext cx="2635249" cy="1981200"/>
          </a:xfrm>
          <a:noFill/>
        </p:spPr>
      </p:pic>
      <p:pic>
        <p:nvPicPr>
          <p:cNvPr id="189468" name="Picture 28" descr="j0296844"/>
          <p:cNvPicPr>
            <a:picLocks noGrp="1" noChangeAspect="1" noChangeArrowheads="1" noCrop="1"/>
          </p:cNvPicPr>
          <p:nvPr>
            <p:ph sz="quarter" idx="2"/>
          </p:nvPr>
        </p:nvPicPr>
        <p:blipFill>
          <a:blip r:embed="rId3" cstate="print"/>
          <a:srcRect/>
          <a:stretch>
            <a:fillRect/>
          </a:stretch>
        </p:blipFill>
        <p:spPr>
          <a:xfrm>
            <a:off x="3644900" y="3524250"/>
            <a:ext cx="2032000" cy="709613"/>
          </a:xfrm>
          <a:noFill/>
        </p:spPr>
      </p:pic>
      <p:pic>
        <p:nvPicPr>
          <p:cNvPr id="189470" name="Picture 30" descr="j0286803"/>
          <p:cNvPicPr>
            <a:picLocks noGrp="1" noChangeAspect="1" noChangeArrowheads="1" noCrop="1"/>
          </p:cNvPicPr>
          <p:nvPr>
            <p:ph sz="quarter" idx="3"/>
          </p:nvPr>
        </p:nvPicPr>
        <p:blipFill>
          <a:blip r:embed="rId4" cstate="print"/>
          <a:srcRect/>
          <a:stretch>
            <a:fillRect/>
          </a:stretch>
        </p:blipFill>
        <p:spPr>
          <a:xfrm>
            <a:off x="6286500" y="3505201"/>
            <a:ext cx="2235200" cy="708025"/>
          </a:xfrm>
          <a:noFill/>
        </p:spPr>
      </p:pic>
      <p:pic>
        <p:nvPicPr>
          <p:cNvPr id="189481" name="Picture 41" descr="j0282747"/>
          <p:cNvPicPr>
            <a:picLocks noGrp="1" noChangeAspect="1" noChangeArrowheads="1" noCrop="1"/>
          </p:cNvPicPr>
          <p:nvPr>
            <p:ph sz="quarter" idx="4"/>
          </p:nvPr>
        </p:nvPicPr>
        <p:blipFill>
          <a:blip r:embed="rId5" cstate="print"/>
          <a:srcRect/>
          <a:stretch>
            <a:fillRect/>
          </a:stretch>
        </p:blipFill>
        <p:spPr>
          <a:xfrm>
            <a:off x="9956800" y="2057400"/>
            <a:ext cx="1219200" cy="914400"/>
          </a:xfrm>
          <a:noFill/>
        </p:spPr>
      </p:pic>
      <p:sp>
        <p:nvSpPr>
          <p:cNvPr id="189444" name="Text Box 4"/>
          <p:cNvSpPr txBox="1">
            <a:spLocks noChangeArrowheads="1"/>
          </p:cNvSpPr>
          <p:nvPr/>
        </p:nvSpPr>
        <p:spPr bwMode="auto">
          <a:xfrm>
            <a:off x="3149600" y="2019302"/>
            <a:ext cx="5994400" cy="1323632"/>
          </a:xfrm>
          <a:prstGeom prst="rect">
            <a:avLst/>
          </a:prstGeom>
          <a:noFill/>
          <a:ln w="9525">
            <a:noFill/>
            <a:miter lim="800000"/>
            <a:headEnd/>
            <a:tailEnd/>
          </a:ln>
        </p:spPr>
        <p:txBody>
          <a:bodyPr wrap="square">
            <a:spAutoFit/>
          </a:bodyPr>
          <a:lstStyle/>
          <a:p>
            <a:pPr algn="ctr">
              <a:spcBef>
                <a:spcPct val="50000"/>
              </a:spcBef>
            </a:pPr>
            <a:r>
              <a:rPr lang="mn-MN" sz="2667" b="1" dirty="0">
                <a:latin typeface="Times New Roman" pitchFamily="18" charset="0"/>
                <a:cs typeface="Times New Roman" pitchFamily="18" charset="0"/>
              </a:rPr>
              <a:t>Үзэл бодлоо нэгтгэх, төлөвшүүлэх, илэрхийлэх, хоорондоо зохицох, хамтдаа нөлөөлөх </a:t>
            </a:r>
            <a:endParaRPr lang="en-US" sz="6400" dirty="0">
              <a:latin typeface="Times New Roman" pitchFamily="18" charset="0"/>
              <a:cs typeface="Times New Roman" pitchFamily="18" charset="0"/>
            </a:endParaRPr>
          </a:p>
        </p:txBody>
      </p:sp>
      <p:sp>
        <p:nvSpPr>
          <p:cNvPr id="189445" name="Cloud"/>
          <p:cNvSpPr>
            <a:spLocks noChangeAspect="1" noEditPoints="1" noChangeArrowheads="1"/>
          </p:cNvSpPr>
          <p:nvPr/>
        </p:nvSpPr>
        <p:spPr bwMode="auto">
          <a:xfrm>
            <a:off x="3613151" y="4362451"/>
            <a:ext cx="5511800" cy="102042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a:headEnd/>
            <a:tailEnd/>
          </a:ln>
        </p:spPr>
        <p:style>
          <a:lnRef idx="1">
            <a:schemeClr val="accent2"/>
          </a:lnRef>
          <a:fillRef idx="2">
            <a:schemeClr val="accent2"/>
          </a:fillRef>
          <a:effectRef idx="1">
            <a:schemeClr val="accent2"/>
          </a:effectRef>
          <a:fontRef idx="minor">
            <a:schemeClr val="dk1"/>
          </a:fontRef>
        </p:style>
        <p:txBody>
          <a:bodyPr/>
          <a:lstStyle/>
          <a:p>
            <a:pPr algn="ctr">
              <a:defRPr/>
            </a:pPr>
            <a:r>
              <a:rPr lang="ru-RU" sz="2133" b="1" dirty="0">
                <a:latin typeface="Times New Roman" pitchFamily="18" charset="0"/>
                <a:cs typeface="Times New Roman" pitchFamily="18" charset="0"/>
              </a:rPr>
              <a:t>Олон нийтийн сонсгол зохион байгуулах</a:t>
            </a:r>
            <a:endParaRPr lang="en-US" sz="2133" b="1" dirty="0">
              <a:latin typeface="Times New Roman" pitchFamily="18" charset="0"/>
              <a:cs typeface="Times New Roman" pitchFamily="18" charset="0"/>
            </a:endParaRPr>
          </a:p>
        </p:txBody>
      </p:sp>
      <p:sp>
        <p:nvSpPr>
          <p:cNvPr id="14346" name="Text Box 10"/>
          <p:cNvSpPr txBox="1">
            <a:spLocks noChangeArrowheads="1"/>
          </p:cNvSpPr>
          <p:nvPr/>
        </p:nvSpPr>
        <p:spPr bwMode="auto">
          <a:xfrm>
            <a:off x="10261600" y="2819401"/>
            <a:ext cx="914400" cy="461665"/>
          </a:xfrm>
          <a:prstGeom prst="rect">
            <a:avLst/>
          </a:prstGeom>
          <a:noFill/>
          <a:ln w="9525">
            <a:noFill/>
            <a:miter lim="800000"/>
            <a:headEnd/>
            <a:tailEnd/>
          </a:ln>
        </p:spPr>
        <p:txBody>
          <a:bodyPr>
            <a:spAutoFit/>
          </a:bodyPr>
          <a:lstStyle/>
          <a:p>
            <a:pPr>
              <a:spcBef>
                <a:spcPct val="50000"/>
              </a:spcBef>
            </a:pPr>
            <a:endParaRPr lang="mn-MN" sz="2400">
              <a:latin typeface="MS Outlook" pitchFamily="2" charset="2"/>
            </a:endParaRPr>
          </a:p>
        </p:txBody>
      </p:sp>
      <p:pic>
        <p:nvPicPr>
          <p:cNvPr id="189476" name="Picture 36" descr="AG00310_"/>
          <p:cNvPicPr>
            <a:picLocks noChangeAspect="1" noChangeArrowheads="1" noCrop="1"/>
          </p:cNvPicPr>
          <p:nvPr/>
        </p:nvPicPr>
        <p:blipFill>
          <a:blip r:embed="rId6" cstate="print"/>
          <a:srcRect/>
          <a:stretch>
            <a:fillRect/>
          </a:stretch>
        </p:blipFill>
        <p:spPr bwMode="auto">
          <a:xfrm>
            <a:off x="9753602" y="3276600"/>
            <a:ext cx="994833" cy="1066800"/>
          </a:xfrm>
          <a:prstGeom prst="rect">
            <a:avLst/>
          </a:prstGeom>
          <a:noFill/>
          <a:ln w="9525">
            <a:noFill/>
            <a:miter lim="800000"/>
            <a:headEnd/>
            <a:tailEnd/>
          </a:ln>
        </p:spPr>
      </p:pic>
      <p:pic>
        <p:nvPicPr>
          <p:cNvPr id="189477" name="Picture 37" descr="AG00264_"/>
          <p:cNvPicPr>
            <a:picLocks noChangeAspect="1" noChangeArrowheads="1" noCrop="1"/>
          </p:cNvPicPr>
          <p:nvPr/>
        </p:nvPicPr>
        <p:blipFill>
          <a:blip r:embed="rId7" cstate="print"/>
          <a:srcRect/>
          <a:stretch>
            <a:fillRect/>
          </a:stretch>
        </p:blipFill>
        <p:spPr bwMode="auto">
          <a:xfrm>
            <a:off x="1047751" y="1390652"/>
            <a:ext cx="1358900" cy="1600200"/>
          </a:xfrm>
          <a:prstGeom prst="rect">
            <a:avLst/>
          </a:prstGeom>
          <a:noFill/>
          <a:ln w="9525">
            <a:noFill/>
            <a:miter lim="800000"/>
            <a:headEnd/>
            <a:tailEnd/>
          </a:ln>
        </p:spPr>
      </p:pic>
      <p:pic>
        <p:nvPicPr>
          <p:cNvPr id="189479" name="Picture 39" descr="j0282740"/>
          <p:cNvPicPr>
            <a:picLocks noChangeAspect="1" noChangeArrowheads="1" noCrop="1"/>
          </p:cNvPicPr>
          <p:nvPr/>
        </p:nvPicPr>
        <p:blipFill>
          <a:blip r:embed="rId8" cstate="print"/>
          <a:srcRect/>
          <a:stretch>
            <a:fillRect/>
          </a:stretch>
        </p:blipFill>
        <p:spPr bwMode="auto">
          <a:xfrm>
            <a:off x="9652000" y="4800600"/>
            <a:ext cx="1219200" cy="914400"/>
          </a:xfrm>
          <a:prstGeom prst="rect">
            <a:avLst/>
          </a:prstGeom>
          <a:noFill/>
          <a:ln w="9525">
            <a:noFill/>
            <a:miter lim="800000"/>
            <a:headEnd/>
            <a:tailEnd/>
          </a:ln>
        </p:spPr>
      </p:pic>
      <p:pic>
        <p:nvPicPr>
          <p:cNvPr id="189483" name="Picture 43" descr="j0282741"/>
          <p:cNvPicPr>
            <a:picLocks noChangeAspect="1" noChangeArrowheads="1" noCrop="1"/>
          </p:cNvPicPr>
          <p:nvPr/>
        </p:nvPicPr>
        <p:blipFill>
          <a:blip r:embed="rId9" cstate="print"/>
          <a:srcRect/>
          <a:stretch>
            <a:fillRect/>
          </a:stretch>
        </p:blipFill>
        <p:spPr bwMode="auto">
          <a:xfrm>
            <a:off x="10972800" y="3048000"/>
            <a:ext cx="1219200" cy="914400"/>
          </a:xfrm>
          <a:prstGeom prst="rect">
            <a:avLst/>
          </a:prstGeom>
          <a:noFill/>
          <a:ln w="9525">
            <a:noFill/>
            <a:miter lim="800000"/>
            <a:headEnd/>
            <a:tailEnd/>
          </a:ln>
        </p:spPr>
      </p:pic>
      <p:pic>
        <p:nvPicPr>
          <p:cNvPr id="189484" name="Picture 44" descr="j0282737"/>
          <p:cNvPicPr>
            <a:picLocks noChangeAspect="1" noChangeArrowheads="1" noCrop="1"/>
          </p:cNvPicPr>
          <p:nvPr/>
        </p:nvPicPr>
        <p:blipFill>
          <a:blip r:embed="rId10" cstate="print"/>
          <a:srcRect/>
          <a:stretch>
            <a:fillRect/>
          </a:stretch>
        </p:blipFill>
        <p:spPr bwMode="auto">
          <a:xfrm>
            <a:off x="10871200" y="4267200"/>
            <a:ext cx="1320800" cy="990600"/>
          </a:xfrm>
          <a:prstGeom prst="rect">
            <a:avLst/>
          </a:prstGeom>
          <a:noFill/>
          <a:ln w="9525">
            <a:noFill/>
            <a:miter lim="800000"/>
            <a:headEnd/>
            <a:tailEnd/>
          </a:ln>
        </p:spPr>
      </p:pic>
      <p:pic>
        <p:nvPicPr>
          <p:cNvPr id="189485" name="Picture 45" descr="j0282748"/>
          <p:cNvPicPr>
            <a:picLocks noChangeAspect="1" noChangeArrowheads="1" noCrop="1"/>
          </p:cNvPicPr>
          <p:nvPr/>
        </p:nvPicPr>
        <p:blipFill>
          <a:blip r:embed="rId11" cstate="print"/>
          <a:srcRect/>
          <a:stretch>
            <a:fillRect/>
          </a:stretch>
        </p:blipFill>
        <p:spPr bwMode="auto">
          <a:xfrm>
            <a:off x="11074400" y="5562600"/>
            <a:ext cx="1117600" cy="838200"/>
          </a:xfrm>
          <a:prstGeom prst="rect">
            <a:avLst/>
          </a:prstGeom>
          <a:noFill/>
          <a:ln w="9525">
            <a:noFill/>
            <a:miter lim="800000"/>
            <a:headEnd/>
            <a:tailEnd/>
          </a:ln>
        </p:spPr>
      </p:pic>
      <p:sp>
        <p:nvSpPr>
          <p:cNvPr id="189486" name="Text Box 46"/>
          <p:cNvSpPr txBox="1">
            <a:spLocks noChangeArrowheads="1"/>
          </p:cNvSpPr>
          <p:nvPr/>
        </p:nvSpPr>
        <p:spPr bwMode="auto">
          <a:xfrm>
            <a:off x="9956800" y="6248401"/>
            <a:ext cx="1930400" cy="461665"/>
          </a:xfrm>
          <a:prstGeom prst="rect">
            <a:avLst/>
          </a:prstGeom>
          <a:noFill/>
          <a:ln w="9525">
            <a:noFill/>
            <a:miter lim="800000"/>
            <a:headEnd/>
            <a:tailEnd/>
          </a:ln>
        </p:spPr>
        <p:txBody>
          <a:bodyPr>
            <a:spAutoFit/>
          </a:bodyPr>
          <a:lstStyle/>
          <a:p>
            <a:pPr>
              <a:spcBef>
                <a:spcPct val="50000"/>
              </a:spcBef>
            </a:pPr>
            <a:r>
              <a:rPr lang="mn-MN" sz="2400" b="1" dirty="0">
                <a:latin typeface="Times New Roman" pitchFamily="18" charset="0"/>
                <a:cs typeface="Times New Roman" pitchFamily="18" charset="0"/>
              </a:rPr>
              <a:t>ИРГЭД</a:t>
            </a:r>
            <a:endParaRPr lang="en-US" sz="2400" b="1" dirty="0">
              <a:latin typeface="Times New Roman" pitchFamily="18" charset="0"/>
              <a:cs typeface="Times New Roman" pitchFamily="18" charset="0"/>
            </a:endParaRPr>
          </a:p>
        </p:txBody>
      </p:sp>
      <p:sp>
        <p:nvSpPr>
          <p:cNvPr id="189487" name="Text Box 47"/>
          <p:cNvSpPr txBox="1">
            <a:spLocks noChangeArrowheads="1"/>
          </p:cNvSpPr>
          <p:nvPr/>
        </p:nvSpPr>
        <p:spPr bwMode="auto">
          <a:xfrm>
            <a:off x="508000" y="2590801"/>
            <a:ext cx="914400" cy="461665"/>
          </a:xfrm>
          <a:prstGeom prst="rect">
            <a:avLst/>
          </a:prstGeom>
          <a:noFill/>
          <a:ln w="9525">
            <a:noFill/>
            <a:miter lim="800000"/>
            <a:headEnd/>
            <a:tailEnd/>
          </a:ln>
        </p:spPr>
        <p:txBody>
          <a:bodyPr>
            <a:spAutoFit/>
          </a:bodyPr>
          <a:lstStyle/>
          <a:p>
            <a:pPr>
              <a:spcBef>
                <a:spcPct val="50000"/>
              </a:spcBef>
            </a:pPr>
            <a:r>
              <a:rPr lang="mn-MN" sz="2400" b="1" dirty="0">
                <a:latin typeface="Times New Roman" pitchFamily="18" charset="0"/>
                <a:cs typeface="Times New Roman" pitchFamily="18" charset="0"/>
              </a:rPr>
              <a:t>ТӨР</a:t>
            </a:r>
            <a:endParaRPr lang="en-US" sz="2400" b="1" dirty="0">
              <a:latin typeface="Times New Roman" pitchFamily="18" charset="0"/>
              <a:cs typeface="Times New Roman" pitchFamily="18" charset="0"/>
            </a:endParaRPr>
          </a:p>
        </p:txBody>
      </p:sp>
      <p:sp>
        <p:nvSpPr>
          <p:cNvPr id="20" name="Cloud"/>
          <p:cNvSpPr>
            <a:spLocks noChangeAspect="1" noEditPoints="1" noChangeArrowheads="1"/>
          </p:cNvSpPr>
          <p:nvPr/>
        </p:nvSpPr>
        <p:spPr bwMode="auto">
          <a:xfrm>
            <a:off x="1808652" y="837843"/>
            <a:ext cx="4165428" cy="913189"/>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a:headEnd/>
            <a:tailEnd/>
          </a:ln>
        </p:spPr>
        <p:style>
          <a:lnRef idx="1">
            <a:schemeClr val="accent5"/>
          </a:lnRef>
          <a:fillRef idx="2">
            <a:schemeClr val="accent5"/>
          </a:fillRef>
          <a:effectRef idx="1">
            <a:schemeClr val="accent5"/>
          </a:effectRef>
          <a:fontRef idx="minor">
            <a:schemeClr val="dk1"/>
          </a:fontRef>
        </p:style>
        <p:txBody>
          <a:bodyPr/>
          <a:lstStyle/>
          <a:p>
            <a:r>
              <a:rPr lang="mn-MN" sz="2400" b="1" dirty="0">
                <a:latin typeface="Times New Roman" pitchFamily="18" charset="0"/>
                <a:cs typeface="Times New Roman" pitchFamily="18" charset="0"/>
              </a:rPr>
              <a:t>Хуралд оролцох </a:t>
            </a:r>
          </a:p>
        </p:txBody>
      </p:sp>
      <p:sp>
        <p:nvSpPr>
          <p:cNvPr id="21" name="Cloud"/>
          <p:cNvSpPr>
            <a:spLocks noChangeAspect="1" noEditPoints="1" noChangeArrowheads="1"/>
          </p:cNvSpPr>
          <p:nvPr/>
        </p:nvSpPr>
        <p:spPr bwMode="auto">
          <a:xfrm>
            <a:off x="6686551" y="777241"/>
            <a:ext cx="5440116" cy="1009662"/>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a:headEnd/>
            <a:tailEnd/>
          </a:ln>
        </p:spPr>
        <p:style>
          <a:lnRef idx="2">
            <a:schemeClr val="accent5">
              <a:shade val="50000"/>
            </a:schemeClr>
          </a:lnRef>
          <a:fillRef idx="1">
            <a:schemeClr val="accent5"/>
          </a:fillRef>
          <a:effectRef idx="0">
            <a:schemeClr val="accent5"/>
          </a:effectRef>
          <a:fontRef idx="minor">
            <a:schemeClr val="lt1"/>
          </a:fontRef>
        </p:style>
        <p:txBody>
          <a:bodyPr/>
          <a:lstStyle/>
          <a:p>
            <a:r>
              <a:rPr lang="mn-MN" sz="2400" b="1" dirty="0">
                <a:latin typeface="Times New Roman" pitchFamily="18" charset="0"/>
                <a:cs typeface="Times New Roman" pitchFamily="18" charset="0"/>
              </a:rPr>
              <a:t>Судалгаанд хамрагдаж мэдээлэл өгөх</a:t>
            </a:r>
          </a:p>
        </p:txBody>
      </p:sp>
      <p:sp>
        <p:nvSpPr>
          <p:cNvPr id="23" name="Cloud"/>
          <p:cNvSpPr>
            <a:spLocks noChangeAspect="1" noEditPoints="1" noChangeArrowheads="1"/>
          </p:cNvSpPr>
          <p:nvPr/>
        </p:nvSpPr>
        <p:spPr bwMode="auto">
          <a:xfrm>
            <a:off x="5048252" y="5575301"/>
            <a:ext cx="4794251" cy="85561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a:headEnd/>
            <a:tailEnd/>
          </a:ln>
        </p:spPr>
        <p:style>
          <a:lnRef idx="2">
            <a:schemeClr val="accent4">
              <a:shade val="50000"/>
            </a:schemeClr>
          </a:lnRef>
          <a:fillRef idx="1">
            <a:schemeClr val="accent4"/>
          </a:fillRef>
          <a:effectRef idx="0">
            <a:schemeClr val="accent4"/>
          </a:effectRef>
          <a:fontRef idx="minor">
            <a:schemeClr val="lt1"/>
          </a:fontRef>
        </p:style>
        <p:txBody>
          <a:bodyPr/>
          <a:lstStyle/>
          <a:p>
            <a:pPr algn="ctr"/>
            <a:r>
              <a:rPr lang="mn-MN" sz="2133" b="1" dirty="0">
                <a:solidFill>
                  <a:schemeClr val="tx1"/>
                </a:solidFill>
                <a:latin typeface="Times New Roman" pitchFamily="18" charset="0"/>
                <a:cs typeface="Times New Roman" pitchFamily="18" charset="0"/>
              </a:rPr>
              <a:t>Зохион байгуулалттай бүлэгт нэгдэх</a:t>
            </a:r>
          </a:p>
        </p:txBody>
      </p:sp>
      <p:sp>
        <p:nvSpPr>
          <p:cNvPr id="24" name="Cloud"/>
          <p:cNvSpPr>
            <a:spLocks noChangeAspect="1" noEditPoints="1" noChangeArrowheads="1"/>
          </p:cNvSpPr>
          <p:nvPr/>
        </p:nvSpPr>
        <p:spPr bwMode="auto">
          <a:xfrm>
            <a:off x="1" y="5454651"/>
            <a:ext cx="4610100" cy="85561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a:headEnd/>
            <a:tailEnd/>
          </a:ln>
        </p:spPr>
        <p:style>
          <a:lnRef idx="1">
            <a:schemeClr val="accent1"/>
          </a:lnRef>
          <a:fillRef idx="3">
            <a:schemeClr val="accent1"/>
          </a:fillRef>
          <a:effectRef idx="2">
            <a:schemeClr val="accent1"/>
          </a:effectRef>
          <a:fontRef idx="minor">
            <a:schemeClr val="lt1"/>
          </a:fontRef>
        </p:style>
        <p:txBody>
          <a:bodyPr/>
          <a:lstStyle/>
          <a:p>
            <a:r>
              <a:rPr lang="mn-MN" sz="2133" b="1" dirty="0">
                <a:latin typeface="Times New Roman" pitchFamily="18" charset="0"/>
                <a:cs typeface="Times New Roman" pitchFamily="18" charset="0"/>
              </a:rPr>
              <a:t>Төлөвлөлтөд оролцох</a:t>
            </a:r>
          </a:p>
        </p:txBody>
      </p:sp>
    </p:spTree>
    <p:extLst>
      <p:ext uri="{BB962C8B-B14F-4D97-AF65-F5344CB8AC3E}">
        <p14:creationId xmlns:p14="http://schemas.microsoft.com/office/powerpoint/2010/main" val="54625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8946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948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948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947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948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94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947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948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948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948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9" presetClass="entr" presetSubtype="0" fill="hold" grpId="0" nodeType="clickEffect">
                                  <p:stCondLst>
                                    <p:cond delay="1000"/>
                                  </p:stCondLst>
                                  <p:childTnLst>
                                    <p:set>
                                      <p:cBhvr>
                                        <p:cTn id="28" dur="1" fill="hold">
                                          <p:stCondLst>
                                            <p:cond delay="0"/>
                                          </p:stCondLst>
                                        </p:cTn>
                                        <p:tgtEl>
                                          <p:spTgt spid="189442"/>
                                        </p:tgtEl>
                                        <p:attrNameLst>
                                          <p:attrName>style.visibility</p:attrName>
                                        </p:attrNameLst>
                                      </p:cBhvr>
                                      <p:to>
                                        <p:strVal val="visible"/>
                                      </p:to>
                                    </p:set>
                                    <p:anim calcmode="lin" valueType="num">
                                      <p:cBhvr>
                                        <p:cTn id="29" dur="2000" fill="hold"/>
                                        <p:tgtEl>
                                          <p:spTgt spid="189442"/>
                                        </p:tgtEl>
                                        <p:attrNameLst>
                                          <p:attrName>ppt_x</p:attrName>
                                        </p:attrNameLst>
                                      </p:cBhvr>
                                      <p:tavLst>
                                        <p:tav tm="0">
                                          <p:val>
                                            <p:strVal val="#ppt_x-.2"/>
                                          </p:val>
                                        </p:tav>
                                        <p:tav tm="100000">
                                          <p:val>
                                            <p:strVal val="#ppt_x"/>
                                          </p:val>
                                        </p:tav>
                                      </p:tavLst>
                                    </p:anim>
                                    <p:anim calcmode="lin" valueType="num">
                                      <p:cBhvr>
                                        <p:cTn id="30" dur="2000" fill="hold"/>
                                        <p:tgtEl>
                                          <p:spTgt spid="189442"/>
                                        </p:tgtEl>
                                        <p:attrNameLst>
                                          <p:attrName>ppt_y</p:attrName>
                                        </p:attrNameLst>
                                      </p:cBhvr>
                                      <p:tavLst>
                                        <p:tav tm="0">
                                          <p:val>
                                            <p:strVal val="#ppt_y"/>
                                          </p:val>
                                        </p:tav>
                                        <p:tav tm="100000">
                                          <p:val>
                                            <p:strVal val="#ppt_y"/>
                                          </p:val>
                                        </p:tav>
                                      </p:tavLst>
                                    </p:anim>
                                    <p:animEffect transition="in" filter="wipe(right)" prLst="gradientSize: 0.1">
                                      <p:cBhvr>
                                        <p:cTn id="31" dur="2000"/>
                                        <p:tgtEl>
                                          <p:spTgt spid="189442"/>
                                        </p:tgtEl>
                                      </p:cBhvr>
                                    </p:animEffect>
                                  </p:childTnLst>
                                </p:cTn>
                              </p:par>
                              <p:par>
                                <p:cTn id="32" presetID="8" presetClass="entr" presetSubtype="16" fill="hold" grpId="0" nodeType="withEffect">
                                  <p:stCondLst>
                                    <p:cond delay="0"/>
                                  </p:stCondLst>
                                  <p:childTnLst>
                                    <p:set>
                                      <p:cBhvr>
                                        <p:cTn id="33" dur="1" fill="hold">
                                          <p:stCondLst>
                                            <p:cond delay="0"/>
                                          </p:stCondLst>
                                        </p:cTn>
                                        <p:tgtEl>
                                          <p:spTgt spid="189444"/>
                                        </p:tgtEl>
                                        <p:attrNameLst>
                                          <p:attrName>style.visibility</p:attrName>
                                        </p:attrNameLst>
                                      </p:cBhvr>
                                      <p:to>
                                        <p:strVal val="visible"/>
                                      </p:to>
                                    </p:set>
                                    <p:animEffect transition="in" filter="diamond(in)">
                                      <p:cBhvr>
                                        <p:cTn id="34" dur="2000"/>
                                        <p:tgtEl>
                                          <p:spTgt spid="189444"/>
                                        </p:tgtEl>
                                      </p:cBhvr>
                                    </p:animEffect>
                                  </p:childTnLst>
                                </p:cTn>
                              </p:par>
                              <p:par>
                                <p:cTn id="35" presetID="37" presetClass="entr" presetSubtype="0" fill="hold" nodeType="withEffect">
                                  <p:stCondLst>
                                    <p:cond delay="0"/>
                                  </p:stCondLst>
                                  <p:childTnLst>
                                    <p:set>
                                      <p:cBhvr>
                                        <p:cTn id="36" dur="1" fill="hold">
                                          <p:stCondLst>
                                            <p:cond delay="0"/>
                                          </p:stCondLst>
                                        </p:cTn>
                                        <p:tgtEl>
                                          <p:spTgt spid="189470"/>
                                        </p:tgtEl>
                                        <p:attrNameLst>
                                          <p:attrName>style.visibility</p:attrName>
                                        </p:attrNameLst>
                                      </p:cBhvr>
                                      <p:to>
                                        <p:strVal val="visible"/>
                                      </p:to>
                                    </p:set>
                                    <p:animEffect transition="in" filter="fade">
                                      <p:cBhvr>
                                        <p:cTn id="37" dur="1000"/>
                                        <p:tgtEl>
                                          <p:spTgt spid="189470"/>
                                        </p:tgtEl>
                                      </p:cBhvr>
                                    </p:animEffect>
                                    <p:anim calcmode="lin" valueType="num">
                                      <p:cBhvr>
                                        <p:cTn id="38" dur="1000" fill="hold"/>
                                        <p:tgtEl>
                                          <p:spTgt spid="189470"/>
                                        </p:tgtEl>
                                        <p:attrNameLst>
                                          <p:attrName>ppt_x</p:attrName>
                                        </p:attrNameLst>
                                      </p:cBhvr>
                                      <p:tavLst>
                                        <p:tav tm="0">
                                          <p:val>
                                            <p:strVal val="#ppt_x"/>
                                          </p:val>
                                        </p:tav>
                                        <p:tav tm="100000">
                                          <p:val>
                                            <p:strVal val="#ppt_x"/>
                                          </p:val>
                                        </p:tav>
                                      </p:tavLst>
                                    </p:anim>
                                    <p:anim calcmode="lin" valueType="num">
                                      <p:cBhvr>
                                        <p:cTn id="39" dur="900" decel="100000" fill="hold"/>
                                        <p:tgtEl>
                                          <p:spTgt spid="189470"/>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89470"/>
                                        </p:tgtEl>
                                        <p:attrNameLst>
                                          <p:attrName>ppt_y</p:attrName>
                                        </p:attrNameLst>
                                      </p:cBhvr>
                                      <p:tavLst>
                                        <p:tav tm="0">
                                          <p:val>
                                            <p:strVal val="#ppt_y-.03"/>
                                          </p:val>
                                        </p:tav>
                                        <p:tav tm="100000">
                                          <p:val>
                                            <p:strVal val="#ppt_y"/>
                                          </p:val>
                                        </p:tav>
                                      </p:tavLst>
                                    </p:anim>
                                  </p:childTnLst>
                                </p:cTn>
                              </p:par>
                              <p:par>
                                <p:cTn id="41" presetID="47" presetClass="entr" presetSubtype="0" fill="hold" nodeType="withEffect">
                                  <p:stCondLst>
                                    <p:cond delay="0"/>
                                  </p:stCondLst>
                                  <p:childTnLst>
                                    <p:set>
                                      <p:cBhvr>
                                        <p:cTn id="42" dur="1" fill="hold">
                                          <p:stCondLst>
                                            <p:cond delay="0"/>
                                          </p:stCondLst>
                                        </p:cTn>
                                        <p:tgtEl>
                                          <p:spTgt spid="189468"/>
                                        </p:tgtEl>
                                        <p:attrNameLst>
                                          <p:attrName>style.visibility</p:attrName>
                                        </p:attrNameLst>
                                      </p:cBhvr>
                                      <p:to>
                                        <p:strVal val="visible"/>
                                      </p:to>
                                    </p:set>
                                    <p:animEffect transition="in" filter="fade">
                                      <p:cBhvr>
                                        <p:cTn id="43" dur="1000"/>
                                        <p:tgtEl>
                                          <p:spTgt spid="189468"/>
                                        </p:tgtEl>
                                      </p:cBhvr>
                                    </p:animEffect>
                                    <p:anim calcmode="lin" valueType="num">
                                      <p:cBhvr>
                                        <p:cTn id="44" dur="1000" fill="hold"/>
                                        <p:tgtEl>
                                          <p:spTgt spid="189468"/>
                                        </p:tgtEl>
                                        <p:attrNameLst>
                                          <p:attrName>ppt_x</p:attrName>
                                        </p:attrNameLst>
                                      </p:cBhvr>
                                      <p:tavLst>
                                        <p:tav tm="0">
                                          <p:val>
                                            <p:strVal val="#ppt_x"/>
                                          </p:val>
                                        </p:tav>
                                        <p:tav tm="100000">
                                          <p:val>
                                            <p:strVal val="#ppt_x"/>
                                          </p:val>
                                        </p:tav>
                                      </p:tavLst>
                                    </p:anim>
                                    <p:anim calcmode="lin" valueType="num">
                                      <p:cBhvr>
                                        <p:cTn id="45" dur="1000" fill="hold"/>
                                        <p:tgtEl>
                                          <p:spTgt spid="18946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89477"/>
                                        </p:tgtEl>
                                        <p:attrNameLst>
                                          <p:attrName>style.visibility</p:attrName>
                                        </p:attrNameLst>
                                      </p:cBhvr>
                                      <p:to>
                                        <p:strVal val="visible"/>
                                      </p:to>
                                    </p:set>
                                  </p:childTnLst>
                                </p:cTn>
                              </p:par>
                            </p:childTnLst>
                          </p:cTn>
                        </p:par>
                        <p:par>
                          <p:cTn id="50" fill="hold">
                            <p:stCondLst>
                              <p:cond delay="0"/>
                            </p:stCondLst>
                            <p:childTnLst>
                              <p:par>
                                <p:cTn id="51" presetID="8" presetClass="entr" presetSubtype="16" fill="hold" grpId="0" nodeType="afterEffect">
                                  <p:stCondLst>
                                    <p:cond delay="2000"/>
                                  </p:stCondLst>
                                  <p:childTnLst>
                                    <p:set>
                                      <p:cBhvr>
                                        <p:cTn id="52" dur="1" fill="hold">
                                          <p:stCondLst>
                                            <p:cond delay="0"/>
                                          </p:stCondLst>
                                        </p:cTn>
                                        <p:tgtEl>
                                          <p:spTgt spid="189445"/>
                                        </p:tgtEl>
                                        <p:attrNameLst>
                                          <p:attrName>style.visibility</p:attrName>
                                        </p:attrNameLst>
                                      </p:cBhvr>
                                      <p:to>
                                        <p:strVal val="visible"/>
                                      </p:to>
                                    </p:set>
                                    <p:animEffect transition="in" filter="diamond(in)">
                                      <p:cBhvr>
                                        <p:cTn id="53" dur="2000"/>
                                        <p:tgtEl>
                                          <p:spTgt spid="189445"/>
                                        </p:tgtEl>
                                      </p:cBhvr>
                                    </p:animEffect>
                                  </p:childTnLst>
                                </p:cTn>
                              </p:par>
                            </p:childTnLst>
                          </p:cTn>
                        </p:par>
                        <p:par>
                          <p:cTn id="54" fill="hold">
                            <p:stCondLst>
                              <p:cond delay="4000"/>
                            </p:stCondLst>
                            <p:childTnLst>
                              <p:par>
                                <p:cTn id="55" presetID="8" presetClass="entr" presetSubtype="16" fill="hold" grpId="0" nodeType="afterEffect">
                                  <p:stCondLst>
                                    <p:cond delay="2000"/>
                                  </p:stCondLst>
                                  <p:childTnLst>
                                    <p:set>
                                      <p:cBhvr>
                                        <p:cTn id="56" dur="1" fill="hold">
                                          <p:stCondLst>
                                            <p:cond delay="0"/>
                                          </p:stCondLst>
                                        </p:cTn>
                                        <p:tgtEl>
                                          <p:spTgt spid="20"/>
                                        </p:tgtEl>
                                        <p:attrNameLst>
                                          <p:attrName>style.visibility</p:attrName>
                                        </p:attrNameLst>
                                      </p:cBhvr>
                                      <p:to>
                                        <p:strVal val="visible"/>
                                      </p:to>
                                    </p:set>
                                    <p:animEffect transition="in" filter="diamond(in)">
                                      <p:cBhvr>
                                        <p:cTn id="57" dur="2000"/>
                                        <p:tgtEl>
                                          <p:spTgt spid="20"/>
                                        </p:tgtEl>
                                      </p:cBhvr>
                                    </p:animEffect>
                                  </p:childTnLst>
                                </p:cTn>
                              </p:par>
                            </p:childTnLst>
                          </p:cTn>
                        </p:par>
                        <p:par>
                          <p:cTn id="58" fill="hold">
                            <p:stCondLst>
                              <p:cond delay="8000"/>
                            </p:stCondLst>
                            <p:childTnLst>
                              <p:par>
                                <p:cTn id="59" presetID="8" presetClass="entr" presetSubtype="16" fill="hold" grpId="0" nodeType="afterEffect">
                                  <p:stCondLst>
                                    <p:cond delay="2000"/>
                                  </p:stCondLst>
                                  <p:childTnLst>
                                    <p:set>
                                      <p:cBhvr>
                                        <p:cTn id="60" dur="1" fill="hold">
                                          <p:stCondLst>
                                            <p:cond delay="0"/>
                                          </p:stCondLst>
                                        </p:cTn>
                                        <p:tgtEl>
                                          <p:spTgt spid="21"/>
                                        </p:tgtEl>
                                        <p:attrNameLst>
                                          <p:attrName>style.visibility</p:attrName>
                                        </p:attrNameLst>
                                      </p:cBhvr>
                                      <p:to>
                                        <p:strVal val="visible"/>
                                      </p:to>
                                    </p:set>
                                    <p:animEffect transition="in" filter="diamond(in)">
                                      <p:cBhvr>
                                        <p:cTn id="61" dur="2000"/>
                                        <p:tgtEl>
                                          <p:spTgt spid="21"/>
                                        </p:tgtEl>
                                      </p:cBhvr>
                                    </p:animEffect>
                                  </p:childTnLst>
                                </p:cTn>
                              </p:par>
                            </p:childTnLst>
                          </p:cTn>
                        </p:par>
                        <p:par>
                          <p:cTn id="62" fill="hold">
                            <p:stCondLst>
                              <p:cond delay="12000"/>
                            </p:stCondLst>
                            <p:childTnLst>
                              <p:par>
                                <p:cTn id="63" presetID="8" presetClass="entr" presetSubtype="16" fill="hold" grpId="0" nodeType="afterEffect">
                                  <p:stCondLst>
                                    <p:cond delay="2000"/>
                                  </p:stCondLst>
                                  <p:childTnLst>
                                    <p:set>
                                      <p:cBhvr>
                                        <p:cTn id="64" dur="1" fill="hold">
                                          <p:stCondLst>
                                            <p:cond delay="0"/>
                                          </p:stCondLst>
                                        </p:cTn>
                                        <p:tgtEl>
                                          <p:spTgt spid="23"/>
                                        </p:tgtEl>
                                        <p:attrNameLst>
                                          <p:attrName>style.visibility</p:attrName>
                                        </p:attrNameLst>
                                      </p:cBhvr>
                                      <p:to>
                                        <p:strVal val="visible"/>
                                      </p:to>
                                    </p:set>
                                    <p:animEffect transition="in" filter="diamond(in)">
                                      <p:cBhvr>
                                        <p:cTn id="65" dur="2000"/>
                                        <p:tgtEl>
                                          <p:spTgt spid="23"/>
                                        </p:tgtEl>
                                      </p:cBhvr>
                                    </p:animEffect>
                                  </p:childTnLst>
                                </p:cTn>
                              </p:par>
                            </p:childTnLst>
                          </p:cTn>
                        </p:par>
                        <p:par>
                          <p:cTn id="66" fill="hold">
                            <p:stCondLst>
                              <p:cond delay="16000"/>
                            </p:stCondLst>
                            <p:childTnLst>
                              <p:par>
                                <p:cTn id="67" presetID="8" presetClass="entr" presetSubtype="16" fill="hold" grpId="0" nodeType="afterEffect">
                                  <p:stCondLst>
                                    <p:cond delay="2000"/>
                                  </p:stCondLst>
                                  <p:childTnLst>
                                    <p:set>
                                      <p:cBhvr>
                                        <p:cTn id="68" dur="1" fill="hold">
                                          <p:stCondLst>
                                            <p:cond delay="0"/>
                                          </p:stCondLst>
                                        </p:cTn>
                                        <p:tgtEl>
                                          <p:spTgt spid="24"/>
                                        </p:tgtEl>
                                        <p:attrNameLst>
                                          <p:attrName>style.visibility</p:attrName>
                                        </p:attrNameLst>
                                      </p:cBhvr>
                                      <p:to>
                                        <p:strVal val="visible"/>
                                      </p:to>
                                    </p:set>
                                    <p:animEffect transition="in" filter="diamond(in)">
                                      <p:cBhvr>
                                        <p:cTn id="69"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2" grpId="0"/>
      <p:bldP spid="189444" grpId="0"/>
      <p:bldP spid="189445" grpId="0" animBg="1"/>
      <p:bldP spid="189486" grpId="0"/>
      <p:bldP spid="189487" grpId="0"/>
      <p:bldP spid="20" grpId="0" animBg="1"/>
      <p:bldP spid="21" grpId="0" animBg="1"/>
      <p:bldP spid="23" grpId="0" animBg="1"/>
      <p:bldP spid="2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15601" y="2454442"/>
            <a:ext cx="6033326" cy="1569660"/>
          </a:xfrm>
          <a:prstGeom prst="rect">
            <a:avLst/>
          </a:prstGeom>
        </p:spPr>
        <p:txBody>
          <a:bodyPr wrap="square">
            <a:spAutoFit/>
          </a:bodyPr>
          <a:lstStyle/>
          <a:p>
            <a:pPr>
              <a:buNone/>
            </a:pPr>
            <a:r>
              <a:rPr lang="mn-MN" sz="2400" b="1" dirty="0">
                <a:latin typeface="Times New Roman" pitchFamily="18" charset="0"/>
                <a:cs typeface="Times New Roman" pitchFamily="18" charset="0"/>
              </a:rPr>
              <a:t>ЗОРИЛГО.</a:t>
            </a:r>
          </a:p>
          <a:p>
            <a:pPr>
              <a:buNone/>
            </a:pPr>
            <a:r>
              <a:rPr lang="mn-MN" sz="2400" b="1" dirty="0">
                <a:latin typeface="Times New Roman" pitchFamily="18" charset="0"/>
                <a:cs typeface="Times New Roman" pitchFamily="18" charset="0"/>
              </a:rPr>
              <a:t>ТӨРӨӨС ҮЗҮҮЛЖ БУЙ ҮЙЛЧИЛГЭЭГ САЙЖРУУЛАХАД НИЙГМИЙН</a:t>
            </a:r>
            <a:r>
              <a:rPr lang="en-US" sz="2400" b="1" dirty="0">
                <a:latin typeface="Times New Roman" pitchFamily="18" charset="0"/>
                <a:cs typeface="Times New Roman" pitchFamily="18" charset="0"/>
              </a:rPr>
              <a:t> </a:t>
            </a:r>
            <a:r>
              <a:rPr lang="mn-MN" sz="2400" b="1" dirty="0">
                <a:latin typeface="Times New Roman" pitchFamily="18" charset="0"/>
                <a:cs typeface="Times New Roman" pitchFamily="18" charset="0"/>
              </a:rPr>
              <a:t>ЭГЭХ ХАРИУЦЛАГЫГ НЭМЭГДҮҮЛЭХ</a:t>
            </a:r>
          </a:p>
        </p:txBody>
      </p:sp>
      <p:sp>
        <p:nvSpPr>
          <p:cNvPr id="10" name="TextBox 3">
            <a:extLst>
              <a:ext uri="{FF2B5EF4-FFF2-40B4-BE49-F238E27FC236}">
                <a16:creationId xmlns="" xmlns:a16="http://schemas.microsoft.com/office/drawing/2014/main" id="{296B3E14-3B25-CB48-BAB4-A47367F2CF50}"/>
              </a:ext>
            </a:extLst>
          </p:cNvPr>
          <p:cNvSpPr txBox="1"/>
          <p:nvPr/>
        </p:nvSpPr>
        <p:spPr>
          <a:xfrm>
            <a:off x="9869726" y="6158882"/>
            <a:ext cx="2322274" cy="461665"/>
          </a:xfrm>
          <a:prstGeom prst="rect">
            <a:avLst/>
          </a:prstGeom>
          <a:solidFill>
            <a:srgbClr val="FF6600"/>
          </a:solidFill>
        </p:spPr>
        <p:style>
          <a:lnRef idx="0">
            <a:schemeClr val="accent2"/>
          </a:lnRef>
          <a:fillRef idx="3">
            <a:schemeClr val="accent2"/>
          </a:fillRef>
          <a:effectRef idx="3">
            <a:schemeClr val="accent2"/>
          </a:effectRef>
          <a:fontRef idx="minor">
            <a:schemeClr val="lt1"/>
          </a:fontRef>
        </p:style>
        <p:txBody>
          <a:bodyPr wrap="square" lIns="91440" tIns="45720" rIns="91440" bIns="45720" rtlCol="0" anchor="ctr">
            <a:spAutoFit/>
          </a:bodyPr>
          <a:lstStyle/>
          <a:p>
            <a:pPr algn="ctr"/>
            <a:r>
              <a:rPr lang="mn-MN" altLang="ko-KR" sz="2400" b="1" dirty="0">
                <a:solidFill>
                  <a:schemeClr val="bg1"/>
                </a:solidFill>
                <a:latin typeface="Times New Roman" panose="02020603050405020304" pitchFamily="18" charset="0"/>
                <a:cs typeface="Times New Roman" panose="02020603050405020304" pitchFamily="18" charset="0"/>
              </a:rPr>
              <a:t>Модуль </a:t>
            </a:r>
            <a:r>
              <a:rPr lang="en-US" altLang="ko-KR" sz="2400" b="1" dirty="0">
                <a:solidFill>
                  <a:schemeClr val="bg1"/>
                </a:solidFill>
                <a:latin typeface="Times New Roman" panose="02020603050405020304" pitchFamily="18" charset="0"/>
                <a:cs typeface="Times New Roman" panose="02020603050405020304" pitchFamily="18" charset="0"/>
              </a:rPr>
              <a:t>4</a:t>
            </a:r>
            <a:endParaRPr lang="ko-KR" altLang="en-US" sz="24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3" name="Diagram 2"/>
          <p:cNvGraphicFramePr/>
          <p:nvPr>
            <p:extLst/>
          </p:nvPr>
        </p:nvGraphicFramePr>
        <p:xfrm>
          <a:off x="5085347" y="1204014"/>
          <a:ext cx="6817895" cy="45180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ángulo 27">
            <a:extLst>
              <a:ext uri="{FF2B5EF4-FFF2-40B4-BE49-F238E27FC236}">
                <a16:creationId xmlns:a16="http://schemas.microsoft.com/office/drawing/2014/main" xmlns="" id="{C8FAF32F-F327-6443-8904-FF4FFA64013B}"/>
              </a:ext>
            </a:extLst>
          </p:cNvPr>
          <p:cNvSpPr/>
          <p:nvPr/>
        </p:nvSpPr>
        <p:spPr>
          <a:xfrm>
            <a:off x="0" y="340212"/>
            <a:ext cx="12192000" cy="447564"/>
          </a:xfrm>
          <a:prstGeom prst="rect">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2800" b="1" dirty="0" smtClean="0">
                <a:solidFill>
                  <a:schemeClr val="bg1"/>
                </a:solidFill>
                <a:latin typeface="Times New Roman" pitchFamily="18" charset="0"/>
                <a:cs typeface="Times New Roman" pitchFamily="18" charset="0"/>
              </a:rPr>
              <a:t>ИРГЭДИЙН </a:t>
            </a:r>
            <a:r>
              <a:rPr lang="mn-MN" sz="2800" b="1" dirty="0">
                <a:solidFill>
                  <a:schemeClr val="bg1"/>
                </a:solidFill>
                <a:latin typeface="Times New Roman" pitchFamily="18" charset="0"/>
                <a:cs typeface="Times New Roman" pitchFamily="18" charset="0"/>
              </a:rPr>
              <a:t>ДУУ ХООЛОЙ БА ТҮҮНИЙ ҮР НӨЛӨӨ</a:t>
            </a:r>
            <a:endParaRPr lang="en-US" sz="2800" b="1" dirty="0">
              <a:solidFill>
                <a:schemeClr val="bg1"/>
              </a:solidFill>
            </a:endParaRPr>
          </a:p>
        </p:txBody>
      </p:sp>
    </p:spTree>
    <p:extLst>
      <p:ext uri="{BB962C8B-B14F-4D97-AF65-F5344CB8AC3E}">
        <p14:creationId xmlns:p14="http://schemas.microsoft.com/office/powerpoint/2010/main" val="2354792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8757" y="1275348"/>
            <a:ext cx="11486147" cy="5582652"/>
          </a:xfrm>
        </p:spPr>
        <p:txBody>
          <a:bodyPr>
            <a:normAutofit/>
          </a:bodyPr>
          <a:lstStyle/>
          <a:p>
            <a:r>
              <a:rPr lang="mn-MN" sz="2400" dirty="0" smtClean="0">
                <a:latin typeface="Times New Roman" panose="02020603050405020304" pitchFamily="18" charset="0"/>
                <a:cs typeface="Times New Roman" panose="02020603050405020304" pitchFamily="18" charset="0"/>
              </a:rPr>
              <a:t>Эрүүл мэндийн тухай хууль </a:t>
            </a:r>
            <a:r>
              <a:rPr lang="en-US" sz="2400" dirty="0" smtClean="0">
                <a:latin typeface="Times New Roman" panose="02020603050405020304" pitchFamily="18" charset="0"/>
                <a:cs typeface="Times New Roman" panose="02020603050405020304" pitchFamily="18" charset="0"/>
              </a:rPr>
              <a:t>2011</a:t>
            </a:r>
            <a:endParaRPr lang="mn-MN" sz="2400" dirty="0" smtClean="0">
              <a:latin typeface="Times New Roman" panose="02020603050405020304" pitchFamily="18" charset="0"/>
              <a:cs typeface="Times New Roman" panose="02020603050405020304" pitchFamily="18" charset="0"/>
            </a:endParaRPr>
          </a:p>
          <a:p>
            <a:r>
              <a:rPr lang="mn-MN" sz="2400" dirty="0" smtClean="0">
                <a:latin typeface="Times New Roman" panose="02020603050405020304" pitchFamily="18" charset="0"/>
                <a:cs typeface="Times New Roman" panose="02020603050405020304" pitchFamily="18" charset="0"/>
              </a:rPr>
              <a:t>Эмнэлгийн тусламж үйлчилгээний тухай хууль</a:t>
            </a:r>
            <a:r>
              <a:rPr lang="en-US" sz="2400" dirty="0" smtClean="0">
                <a:latin typeface="Times New Roman" panose="02020603050405020304" pitchFamily="18" charset="0"/>
                <a:cs typeface="Times New Roman" panose="02020603050405020304" pitchFamily="18" charset="0"/>
              </a:rPr>
              <a:t> 2016 </a:t>
            </a:r>
          </a:p>
          <a:p>
            <a:r>
              <a:rPr lang="mn-MN" sz="2400" dirty="0" smtClean="0">
                <a:latin typeface="Times New Roman" panose="02020603050405020304" pitchFamily="18" charset="0"/>
                <a:cs typeface="Times New Roman" panose="02020603050405020304" pitchFamily="18" charset="0"/>
              </a:rPr>
              <a:t>Эрүүл мэндийн даатгалын тухай хууль 2015</a:t>
            </a:r>
          </a:p>
          <a:p>
            <a:r>
              <a:rPr lang="mn-MN" sz="2400" dirty="0" smtClean="0">
                <a:latin typeface="Times New Roman" panose="02020603050405020304" pitchFamily="18" charset="0"/>
                <a:cs typeface="Times New Roman" panose="02020603050405020304" pitchFamily="18" charset="0"/>
              </a:rPr>
              <a:t>Төрөөс эрүүл мэндийн талаар баримтлах бодлого 2017</a:t>
            </a:r>
          </a:p>
          <a:p>
            <a:r>
              <a:rPr lang="mn-MN" sz="2400" dirty="0" smtClean="0">
                <a:latin typeface="Times New Roman" panose="02020603050405020304" pitchFamily="18" charset="0"/>
                <a:cs typeface="Times New Roman" panose="02020603050405020304" pitchFamily="18" charset="0"/>
              </a:rPr>
              <a:t>ӨЭМТ-д үзүүлэх тусламж үйлчилгээний жагсаалт А\129 тушаал </a:t>
            </a:r>
            <a:r>
              <a:rPr lang="en-US" sz="2400" dirty="0" smtClean="0">
                <a:latin typeface="Times New Roman" panose="02020603050405020304" pitchFamily="18" charset="0"/>
                <a:cs typeface="Times New Roman" panose="02020603050405020304" pitchFamily="18" charset="0"/>
              </a:rPr>
              <a:t>2017</a:t>
            </a:r>
            <a:endParaRPr lang="mn-MN" sz="2400" dirty="0" smtClean="0">
              <a:latin typeface="Times New Roman" panose="02020603050405020304" pitchFamily="18" charset="0"/>
              <a:cs typeface="Times New Roman" panose="02020603050405020304" pitchFamily="18" charset="0"/>
            </a:endParaRPr>
          </a:p>
          <a:p>
            <a:r>
              <a:rPr lang="mn-MN" sz="2400" dirty="0" smtClean="0">
                <a:latin typeface="Times New Roman" panose="02020603050405020304" pitchFamily="18" charset="0"/>
                <a:cs typeface="Times New Roman" panose="02020603050405020304" pitchFamily="18" charset="0"/>
              </a:rPr>
              <a:t>Сум тосгоны эрүүл мэндийн төв </a:t>
            </a:r>
            <a:r>
              <a:rPr lang="mn-MN" sz="2400" dirty="0">
                <a:latin typeface="Times New Roman" panose="02020603050405020304" pitchFamily="18" charset="0"/>
                <a:cs typeface="Times New Roman" panose="02020603050405020304" pitchFamily="18" charset="0"/>
              </a:rPr>
              <a:t>үзүүлэх тусламж үйлчилгээний </a:t>
            </a:r>
            <a:r>
              <a:rPr lang="mn-MN" sz="2400" dirty="0" smtClean="0">
                <a:latin typeface="Times New Roman" panose="02020603050405020304" pitchFamily="18" charset="0"/>
                <a:cs typeface="Times New Roman" panose="02020603050405020304" pitchFamily="18" charset="0"/>
              </a:rPr>
              <a:t>жагсаалт А\52 </a:t>
            </a:r>
            <a:r>
              <a:rPr lang="en-US" sz="2400" dirty="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2019</a:t>
            </a:r>
          </a:p>
          <a:p>
            <a:r>
              <a:rPr lang="mn-MN" sz="2400" dirty="0" smtClean="0">
                <a:latin typeface="Times New Roman" panose="02020603050405020304" pitchFamily="18" charset="0"/>
                <a:cs typeface="Times New Roman" panose="02020603050405020304" pitchFamily="18" charset="0"/>
              </a:rPr>
              <a:t>ӨЭМТ-ийн стандарт </a:t>
            </a:r>
            <a:r>
              <a:rPr lang="en-US" sz="2400" dirty="0" smtClean="0">
                <a:latin typeface="Times New Roman" panose="02020603050405020304" pitchFamily="18" charset="0"/>
                <a:cs typeface="Times New Roman" panose="02020603050405020304" pitchFamily="18" charset="0"/>
              </a:rPr>
              <a:t>MNS:9252, 2017</a:t>
            </a:r>
          </a:p>
          <a:p>
            <a:r>
              <a:rPr lang="mn-MN" sz="2400" dirty="0" smtClean="0">
                <a:latin typeface="Times New Roman" panose="02020603050405020304" pitchFamily="18" charset="0"/>
                <a:cs typeface="Times New Roman" panose="02020603050405020304" pitchFamily="18" charset="0"/>
              </a:rPr>
              <a:t>СЭМТ-ийн стандарт </a:t>
            </a:r>
            <a:r>
              <a:rPr lang="en-US" sz="2400" dirty="0" smtClean="0">
                <a:latin typeface="Times New Roman" panose="02020603050405020304" pitchFamily="18" charset="0"/>
                <a:cs typeface="Times New Roman" panose="02020603050405020304" pitchFamily="18" charset="0"/>
              </a:rPr>
              <a:t>MNS</a:t>
            </a:r>
            <a:r>
              <a:rPr lang="mn-MN" sz="2400" dirty="0" smtClean="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5081, 2013</a:t>
            </a:r>
          </a:p>
          <a:p>
            <a:r>
              <a:rPr lang="mn-MN" sz="2400" dirty="0">
                <a:latin typeface="Times New Roman" panose="02020603050405020304" pitchFamily="18" charset="0"/>
                <a:cs typeface="Times New Roman" panose="02020603050405020304" pitchFamily="18" charset="0"/>
              </a:rPr>
              <a:t>ЭМДҮЗ-тогтоол </a:t>
            </a:r>
            <a:r>
              <a:rPr lang="mn-MN" sz="2400" dirty="0" smtClean="0">
                <a:latin typeface="Times New Roman" panose="02020603050405020304" pitchFamily="18" charset="0"/>
                <a:cs typeface="Times New Roman" panose="02020603050405020304" pitchFamily="18" charset="0"/>
              </a:rPr>
              <a:t>2</a:t>
            </a:r>
            <a:r>
              <a:rPr lang="en-US" sz="2400" dirty="0" smtClean="0">
                <a:latin typeface="Times New Roman" panose="02020603050405020304" pitchFamily="18" charset="0"/>
                <a:cs typeface="Times New Roman" panose="02020603050405020304" pitchFamily="18" charset="0"/>
              </a:rPr>
              <a:t>3,</a:t>
            </a:r>
            <a:r>
              <a:rPr lang="mn-MN" sz="2400"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2019</a:t>
            </a:r>
          </a:p>
          <a:p>
            <a:r>
              <a:rPr lang="mn-MN" sz="2400" dirty="0" smtClean="0">
                <a:latin typeface="Times New Roman" panose="02020603050405020304" pitchFamily="18" charset="0"/>
                <a:cs typeface="Times New Roman" panose="02020603050405020304" pitchFamily="18" charset="0"/>
              </a:rPr>
              <a:t>ЭМДҮЗ-тогтоол 28</a:t>
            </a:r>
            <a:r>
              <a:rPr lang="en-US" sz="2400" dirty="0" smtClean="0">
                <a:latin typeface="Times New Roman" panose="02020603050405020304" pitchFamily="18" charset="0"/>
                <a:cs typeface="Times New Roman" panose="02020603050405020304" pitchFamily="18" charset="0"/>
              </a:rPr>
              <a:t>,</a:t>
            </a:r>
            <a:r>
              <a:rPr lang="mn-MN" sz="2400"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2019</a:t>
            </a:r>
          </a:p>
          <a:p>
            <a:r>
              <a:rPr lang="mn-MN" sz="2400" dirty="0" smtClean="0">
                <a:latin typeface="Times New Roman" panose="02020603050405020304" pitchFamily="18" charset="0"/>
                <a:cs typeface="Times New Roman" panose="02020603050405020304" pitchFamily="18" charset="0"/>
              </a:rPr>
              <a:t>ЭМДҮЗ-тогтоол 04</a:t>
            </a:r>
            <a:r>
              <a:rPr lang="en-US" sz="2400" dirty="0" smtClean="0">
                <a:latin typeface="Times New Roman" panose="02020603050405020304" pitchFamily="18" charset="0"/>
                <a:cs typeface="Times New Roman" panose="02020603050405020304" pitchFamily="18" charset="0"/>
              </a:rPr>
              <a:t>,</a:t>
            </a:r>
            <a:r>
              <a:rPr lang="mn-MN" sz="2400"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2021</a:t>
            </a:r>
          </a:p>
          <a:p>
            <a:endParaRPr lang="mn-MN" sz="2400" dirty="0" smtClean="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mn-MN"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 xmlns:a16="http://schemas.microsoft.com/office/drawing/2014/main" id="{296B3E14-3B25-CB48-BAB4-A47367F2CF50}"/>
              </a:ext>
            </a:extLst>
          </p:cNvPr>
          <p:cNvSpPr txBox="1"/>
          <p:nvPr/>
        </p:nvSpPr>
        <p:spPr>
          <a:xfrm>
            <a:off x="10130642" y="6075721"/>
            <a:ext cx="2061358" cy="369332"/>
          </a:xfrm>
          <a:prstGeom prst="rect">
            <a:avLst/>
          </a:prstGeom>
          <a:solidFill>
            <a:srgbClr val="FF6600"/>
          </a:solidFill>
        </p:spPr>
        <p:txBody>
          <a:bodyPr wrap="square" rtlCol="0" anchor="ctr">
            <a:spAutoFit/>
          </a:bodyPr>
          <a:lstStyle/>
          <a:p>
            <a:pPr algn="ctr"/>
            <a:r>
              <a:rPr lang="mn-MN" altLang="ko-KR" sz="1800" b="1" dirty="0">
                <a:solidFill>
                  <a:schemeClr val="bg1"/>
                </a:solidFill>
                <a:latin typeface="Times New Roman" panose="02020603050405020304" pitchFamily="18" charset="0"/>
                <a:cs typeface="Times New Roman" panose="02020603050405020304" pitchFamily="18" charset="0"/>
              </a:rPr>
              <a:t>Модуль </a:t>
            </a:r>
            <a:r>
              <a:rPr lang="en-US" altLang="ko-KR" b="1" dirty="0">
                <a:solidFill>
                  <a:schemeClr val="bg1"/>
                </a:solidFill>
                <a:latin typeface="Times New Roman" panose="02020603050405020304" pitchFamily="18" charset="0"/>
                <a:cs typeface="Times New Roman" panose="02020603050405020304" pitchFamily="18" charset="0"/>
              </a:rPr>
              <a:t>4</a:t>
            </a:r>
            <a:endParaRPr lang="ko-KR" altLang="en-US" sz="1800" dirty="0">
              <a:solidFill>
                <a:schemeClr val="bg1"/>
              </a:solidFill>
              <a:latin typeface="Times New Roman" panose="02020603050405020304" pitchFamily="18" charset="0"/>
              <a:cs typeface="Times New Roman" panose="02020603050405020304" pitchFamily="18" charset="0"/>
            </a:endParaRPr>
          </a:p>
        </p:txBody>
      </p:sp>
      <p:sp>
        <p:nvSpPr>
          <p:cNvPr id="5" name="Rectángulo 27">
            <a:extLst>
              <a:ext uri="{FF2B5EF4-FFF2-40B4-BE49-F238E27FC236}">
                <a16:creationId xmlns:a16="http://schemas.microsoft.com/office/drawing/2014/main" xmlns="" id="{C8FAF32F-F327-6443-8904-FF4FFA64013B}"/>
              </a:ext>
            </a:extLst>
          </p:cNvPr>
          <p:cNvSpPr/>
          <p:nvPr/>
        </p:nvSpPr>
        <p:spPr>
          <a:xfrm>
            <a:off x="0" y="242628"/>
            <a:ext cx="6705600" cy="857467"/>
          </a:xfrm>
          <a:prstGeom prst="rect">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4000" b="1" dirty="0">
                <a:solidFill>
                  <a:schemeClr val="bg1"/>
                </a:solidFill>
                <a:latin typeface="Times New Roman" panose="02020603050405020304" pitchFamily="18" charset="0"/>
                <a:cs typeface="Times New Roman" panose="02020603050405020304" pitchFamily="18" charset="0"/>
              </a:rPr>
              <a:t>Эрх зүйн тушаал шийдвэр</a:t>
            </a:r>
            <a:endParaRPr lang="es-AR" sz="4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1817439"/>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337" y="304800"/>
            <a:ext cx="12063663" cy="62082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3923" t="3230" r="79056" b="64212"/>
          <a:stretch/>
        </p:blipFill>
        <p:spPr>
          <a:xfrm>
            <a:off x="673769" y="766465"/>
            <a:ext cx="2053389" cy="2021306"/>
          </a:xfrm>
          <a:prstGeom prst="rect">
            <a:avLst/>
          </a:prstGeom>
          <a:noFill/>
          <a:ln>
            <a:noFill/>
          </a:ln>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3870" t="5039" r="17620" b="62661"/>
          <a:stretch/>
        </p:blipFill>
        <p:spPr>
          <a:xfrm>
            <a:off x="2988550" y="631886"/>
            <a:ext cx="7058526" cy="2005263"/>
          </a:xfrm>
          <a:prstGeom prst="rect">
            <a:avLst/>
          </a:prstGeom>
          <a:noFill/>
          <a:ln>
            <a:noFill/>
          </a:ln>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56849" t="40956" r="6848" b="6589"/>
          <a:stretch/>
        </p:blipFill>
        <p:spPr>
          <a:xfrm>
            <a:off x="6934908" y="2851825"/>
            <a:ext cx="4427621" cy="3256547"/>
          </a:xfrm>
          <a:prstGeom prst="rect">
            <a:avLst/>
          </a:prstGeom>
          <a:noFill/>
          <a:ln>
            <a:noFill/>
          </a:ln>
        </p:spPr>
      </p:pic>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39694" t="63955" r="40359" b="4780"/>
          <a:stretch/>
        </p:blipFill>
        <p:spPr>
          <a:xfrm>
            <a:off x="4902279" y="4333822"/>
            <a:ext cx="2406316" cy="1941096"/>
          </a:xfrm>
          <a:prstGeom prst="rect">
            <a:avLst/>
          </a:prstGeom>
          <a:noFill/>
          <a:ln>
            <a:noFill/>
          </a:ln>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2460" t="40956" r="59774" b="4522"/>
          <a:stretch/>
        </p:blipFill>
        <p:spPr>
          <a:xfrm>
            <a:off x="412377" y="2890034"/>
            <a:ext cx="4555958" cy="3384884"/>
          </a:xfrm>
          <a:prstGeom prst="rect">
            <a:avLst/>
          </a:prstGeom>
          <a:noFill/>
          <a:ln>
            <a:noFill/>
          </a:ln>
        </p:spPr>
      </p:pic>
      <p:sp>
        <p:nvSpPr>
          <p:cNvPr id="12" name="Rectángulo 27">
            <a:extLst>
              <a:ext uri="{FF2B5EF4-FFF2-40B4-BE49-F238E27FC236}">
                <a16:creationId xmlns:a16="http://schemas.microsoft.com/office/drawing/2014/main" xmlns="" id="{C8FAF32F-F327-6443-8904-FF4FFA64013B}"/>
              </a:ext>
            </a:extLst>
          </p:cNvPr>
          <p:cNvSpPr/>
          <p:nvPr/>
        </p:nvSpPr>
        <p:spPr>
          <a:xfrm>
            <a:off x="0" y="80723"/>
            <a:ext cx="3169920" cy="447564"/>
          </a:xfrm>
          <a:prstGeom prst="rect">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2800" b="1" dirty="0">
                <a:solidFill>
                  <a:schemeClr val="bg1"/>
                </a:solidFill>
                <a:latin typeface="Times New Roman" panose="02020603050405020304" pitchFamily="18" charset="0"/>
                <a:cs typeface="Times New Roman" panose="02020603050405020304" pitchFamily="18" charset="0"/>
              </a:rPr>
              <a:t>ҮЕ ШАТ</a:t>
            </a:r>
            <a:endParaRPr lang="en-US" sz="2800" dirty="0">
              <a:solidFill>
                <a:schemeClr val="bg1"/>
              </a:solidFill>
            </a:endParaRPr>
          </a:p>
        </p:txBody>
      </p:sp>
    </p:spTree>
    <p:extLst>
      <p:ext uri="{BB962C8B-B14F-4D97-AF65-F5344CB8AC3E}">
        <p14:creationId xmlns:p14="http://schemas.microsoft.com/office/powerpoint/2010/main" val="38900319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anim calcmode="lin" valueType="num">
                                      <p:cBhvr>
                                        <p:cTn id="12" dur="2000" fill="hold"/>
                                        <p:tgtEl>
                                          <p:spTgt spid="9"/>
                                        </p:tgtEl>
                                        <p:attrNameLst>
                                          <p:attrName>ppt_w</p:attrName>
                                        </p:attrNameLst>
                                      </p:cBhvr>
                                      <p:tavLst>
                                        <p:tav tm="0" fmla="#ppt_w*sin(2.5*pi*$)">
                                          <p:val>
                                            <p:fltVal val="0"/>
                                          </p:val>
                                        </p:tav>
                                        <p:tav tm="100000">
                                          <p:val>
                                            <p:fltVal val="1"/>
                                          </p:val>
                                        </p:tav>
                                      </p:tavLst>
                                    </p:anim>
                                    <p:anim calcmode="lin" valueType="num">
                                      <p:cBhvr>
                                        <p:cTn id="13"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8547"/>
            <a:ext cx="10515600" cy="436914"/>
          </a:xfrm>
        </p:spPr>
        <p:txBody>
          <a:bodyPr>
            <a:normAutofit/>
          </a:bodyPr>
          <a:lstStyle/>
          <a:p>
            <a:r>
              <a:rPr lang="mn-MN" sz="2400" b="1" dirty="0" smtClean="0">
                <a:solidFill>
                  <a:srgbClr val="FF6600"/>
                </a:solidFill>
                <a:latin typeface="Times New Roman" pitchFamily="18" charset="0"/>
                <a:cs typeface="Times New Roman" pitchFamily="18" charset="0"/>
              </a:rPr>
              <a:t>Үе шат 1.</a:t>
            </a:r>
            <a:endParaRPr lang="en-US" sz="2400" dirty="0">
              <a:solidFill>
                <a:srgbClr val="FF6600"/>
              </a:solidFill>
            </a:endParaRPr>
          </a:p>
        </p:txBody>
      </p:sp>
      <p:pic>
        <p:nvPicPr>
          <p:cNvPr id="4" name="Picture 3"/>
          <p:cNvPicPr>
            <a:picLocks noChangeAspect="1"/>
          </p:cNvPicPr>
          <p:nvPr/>
        </p:nvPicPr>
        <p:blipFill rotWithShape="1">
          <a:blip r:embed="rId3" cstate="print"/>
          <a:srcRect l="33333" t="17391" r="34167" b="5534"/>
          <a:stretch/>
        </p:blipFill>
        <p:spPr>
          <a:xfrm>
            <a:off x="2990501" y="705854"/>
            <a:ext cx="2798389" cy="26913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rotWithShape="1">
          <a:blip r:embed="rId4" cstate="print"/>
          <a:srcRect l="33239" t="11576" r="33899" b="17297"/>
          <a:stretch/>
        </p:blipFill>
        <p:spPr>
          <a:xfrm>
            <a:off x="140373" y="733518"/>
            <a:ext cx="2963004" cy="26636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7058526" y="208547"/>
            <a:ext cx="1876926" cy="461665"/>
          </a:xfrm>
          <a:prstGeom prst="rect">
            <a:avLst/>
          </a:prstGeom>
        </p:spPr>
        <p:txBody>
          <a:bodyPr wrap="square">
            <a:spAutoFit/>
          </a:bodyPr>
          <a:lstStyle/>
          <a:p>
            <a:r>
              <a:rPr lang="mn-MN" sz="2400" b="1" dirty="0">
                <a:solidFill>
                  <a:srgbClr val="FF6600"/>
                </a:solidFill>
                <a:latin typeface="Times New Roman" pitchFamily="18" charset="0"/>
                <a:cs typeface="Times New Roman" pitchFamily="18" charset="0"/>
              </a:rPr>
              <a:t>Үе шат </a:t>
            </a:r>
            <a:r>
              <a:rPr lang="mn-MN" sz="2400" b="1" dirty="0" smtClean="0">
                <a:solidFill>
                  <a:srgbClr val="FF6600"/>
                </a:solidFill>
                <a:latin typeface="Times New Roman" pitchFamily="18" charset="0"/>
                <a:cs typeface="Times New Roman" pitchFamily="18" charset="0"/>
              </a:rPr>
              <a:t>2.</a:t>
            </a:r>
            <a:endParaRPr lang="en-US" sz="2400" dirty="0">
              <a:solidFill>
                <a:srgbClr val="FF6600"/>
              </a:solidFill>
            </a:endParaRPr>
          </a:p>
        </p:txBody>
      </p:sp>
      <p:pic>
        <p:nvPicPr>
          <p:cNvPr id="7" name="Picture 6" descr="May be an image of 11 people, including Uugankhuu Batjargal"/>
          <p:cNvPicPr>
            <a:picLocks noChangeAspect="1" noChangeArrowheads="1"/>
          </p:cNvPicPr>
          <p:nvPr/>
        </p:nvPicPr>
        <p:blipFill>
          <a:blip r:embed="rId5" cstate="print"/>
          <a:srcRect l="5159" t="19696" b="19081"/>
          <a:stretch>
            <a:fillRect/>
          </a:stretch>
        </p:blipFill>
        <p:spPr bwMode="auto">
          <a:xfrm>
            <a:off x="6049757" y="733518"/>
            <a:ext cx="3172711" cy="18874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8" descr="No photo description available."/>
          <p:cNvPicPr>
            <a:picLocks noChangeAspect="1" noChangeArrowheads="1"/>
          </p:cNvPicPr>
          <p:nvPr/>
        </p:nvPicPr>
        <p:blipFill>
          <a:blip r:embed="rId6" cstate="print"/>
          <a:srcRect/>
          <a:stretch>
            <a:fillRect/>
          </a:stretch>
        </p:blipFill>
        <p:spPr bwMode="auto">
          <a:xfrm>
            <a:off x="9222468" y="736892"/>
            <a:ext cx="2863136" cy="18840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4" descr="May be an image of 2 people"/>
          <p:cNvPicPr>
            <a:picLocks noChangeAspect="1" noChangeArrowheads="1"/>
          </p:cNvPicPr>
          <p:nvPr/>
        </p:nvPicPr>
        <p:blipFill>
          <a:blip r:embed="rId7" cstate="print"/>
          <a:srcRect l="7502"/>
          <a:stretch>
            <a:fillRect/>
          </a:stretch>
        </p:blipFill>
        <p:spPr bwMode="auto">
          <a:xfrm>
            <a:off x="6096000" y="2709026"/>
            <a:ext cx="3167531" cy="1882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2" descr="No photo description available."/>
          <p:cNvPicPr>
            <a:picLocks noChangeAspect="1" noChangeArrowheads="1"/>
          </p:cNvPicPr>
          <p:nvPr/>
        </p:nvPicPr>
        <p:blipFill>
          <a:blip r:embed="rId8" cstate="print"/>
          <a:srcRect/>
          <a:stretch>
            <a:fillRect/>
          </a:stretch>
        </p:blipFill>
        <p:spPr bwMode="auto">
          <a:xfrm>
            <a:off x="9217288" y="2692686"/>
            <a:ext cx="2877721" cy="18108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Rectangle 10"/>
          <p:cNvSpPr/>
          <p:nvPr/>
        </p:nvSpPr>
        <p:spPr>
          <a:xfrm>
            <a:off x="838200" y="3562263"/>
            <a:ext cx="9019673" cy="461665"/>
          </a:xfrm>
          <a:prstGeom prst="rect">
            <a:avLst/>
          </a:prstGeom>
        </p:spPr>
        <p:txBody>
          <a:bodyPr wrap="square">
            <a:spAutoFit/>
          </a:bodyPr>
          <a:lstStyle/>
          <a:p>
            <a:r>
              <a:rPr lang="mn-MN" sz="2400" b="1" dirty="0">
                <a:solidFill>
                  <a:srgbClr val="FF6600"/>
                </a:solidFill>
                <a:latin typeface="Times New Roman" pitchFamily="18" charset="0"/>
                <a:cs typeface="Times New Roman" pitchFamily="18" charset="0"/>
              </a:rPr>
              <a:t>Үе шат 3</a:t>
            </a:r>
            <a:r>
              <a:rPr lang="mn-MN" sz="2400" b="1" dirty="0" smtClean="0">
                <a:solidFill>
                  <a:srgbClr val="0070C0"/>
                </a:solidFill>
                <a:latin typeface="Times New Roman" pitchFamily="18" charset="0"/>
                <a:cs typeface="Times New Roman" pitchFamily="18" charset="0"/>
              </a:rPr>
              <a:t>.</a:t>
            </a:r>
            <a:endParaRPr lang="en-US" sz="2400" dirty="0"/>
          </a:p>
        </p:txBody>
      </p:sp>
      <p:pic>
        <p:nvPicPr>
          <p:cNvPr id="12" name="Picture 11"/>
          <p:cNvPicPr>
            <a:picLocks noChangeAspect="1"/>
          </p:cNvPicPr>
          <p:nvPr/>
        </p:nvPicPr>
        <p:blipFill rotWithShape="1">
          <a:blip r:embed="rId9" cstate="print"/>
          <a:srcRect l="32500" t="15910" r="29166" b="5534"/>
          <a:stretch/>
        </p:blipFill>
        <p:spPr>
          <a:xfrm>
            <a:off x="140374" y="4046182"/>
            <a:ext cx="2850128" cy="26273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Content Placeholder 5"/>
          <p:cNvPicPr>
            <a:picLocks noGrp="1" noChangeAspect="1"/>
          </p:cNvPicPr>
          <p:nvPr>
            <p:ph idx="1"/>
          </p:nvPr>
        </p:nvPicPr>
        <p:blipFill rotWithShape="1">
          <a:blip r:embed="rId10" cstate="print"/>
          <a:srcRect l="33736" t="16530" r="29723" b="4950"/>
          <a:stretch/>
        </p:blipFill>
        <p:spPr>
          <a:xfrm>
            <a:off x="3103377" y="4046182"/>
            <a:ext cx="2710816" cy="27195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14" name="Content Placeholder 3"/>
          <p:cNvGraphicFramePr>
            <a:graphicFrameLocks/>
          </p:cNvGraphicFramePr>
          <p:nvPr>
            <p:extLst/>
          </p:nvPr>
        </p:nvGraphicFramePr>
        <p:xfrm>
          <a:off x="5927069" y="4756699"/>
          <a:ext cx="6158535" cy="2009006"/>
        </p:xfrm>
        <a:graphic>
          <a:graphicData uri="http://schemas.openxmlformats.org/drawingml/2006/table">
            <a:tbl>
              <a:tblPr>
                <a:tableStyleId>{5DA37D80-6434-44D0-A028-1B22A696006F}</a:tableStyleId>
              </a:tblPr>
              <a:tblGrid>
                <a:gridCol w="1179208">
                  <a:extLst>
                    <a:ext uri="{9D8B030D-6E8A-4147-A177-3AD203B41FA5}">
                      <a16:colId xmlns="" xmlns:a16="http://schemas.microsoft.com/office/drawing/2014/main" val="20000"/>
                    </a:ext>
                  </a:extLst>
                </a:gridCol>
                <a:gridCol w="1186649">
                  <a:extLst>
                    <a:ext uri="{9D8B030D-6E8A-4147-A177-3AD203B41FA5}">
                      <a16:colId xmlns="" xmlns:a16="http://schemas.microsoft.com/office/drawing/2014/main" val="20001"/>
                    </a:ext>
                  </a:extLst>
                </a:gridCol>
                <a:gridCol w="1179883">
                  <a:extLst>
                    <a:ext uri="{9D8B030D-6E8A-4147-A177-3AD203B41FA5}">
                      <a16:colId xmlns="" xmlns:a16="http://schemas.microsoft.com/office/drawing/2014/main" val="20002"/>
                    </a:ext>
                  </a:extLst>
                </a:gridCol>
                <a:gridCol w="1432235">
                  <a:extLst>
                    <a:ext uri="{9D8B030D-6E8A-4147-A177-3AD203B41FA5}">
                      <a16:colId xmlns="" xmlns:a16="http://schemas.microsoft.com/office/drawing/2014/main" val="20003"/>
                    </a:ext>
                  </a:extLst>
                </a:gridCol>
                <a:gridCol w="1180560">
                  <a:extLst>
                    <a:ext uri="{9D8B030D-6E8A-4147-A177-3AD203B41FA5}">
                      <a16:colId xmlns="" xmlns:a16="http://schemas.microsoft.com/office/drawing/2014/main" val="20004"/>
                    </a:ext>
                  </a:extLst>
                </a:gridCol>
              </a:tblGrid>
              <a:tr h="189512">
                <a:tc gridSpan="5">
                  <a:txBody>
                    <a:bodyPr/>
                    <a:lstStyle/>
                    <a:p>
                      <a:pPr marL="0" marR="0" algn="ctr">
                        <a:spcBef>
                          <a:spcPts val="0"/>
                        </a:spcBef>
                        <a:spcAft>
                          <a:spcPts val="0"/>
                        </a:spcAft>
                      </a:pPr>
                      <a:r>
                        <a:rPr lang="mn-MN" sz="1100" dirty="0">
                          <a:latin typeface="Times New Roman" panose="02020603050405020304" pitchFamily="18" charset="0"/>
                          <a:cs typeface="Times New Roman" panose="02020603050405020304" pitchFamily="18" charset="0"/>
                        </a:rPr>
                        <a:t>ХИЙХ АЖЛЫН ТӨЛӨВЛӨГӨӨ</a:t>
                      </a:r>
                      <a:endParaRPr lang="en-US" sz="1100" dirty="0">
                        <a:latin typeface="Times New Roman" pitchFamily="18" charset="0"/>
                        <a:ea typeface="Calibri"/>
                        <a:cs typeface="Times New Roman" pitchFamily="18" charset="0"/>
                      </a:endParaRPr>
                    </a:p>
                  </a:txBody>
                  <a:tcPr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947562">
                <a:tc>
                  <a:txBody>
                    <a:bodyPr/>
                    <a:lstStyle/>
                    <a:p>
                      <a:pPr marL="0" marR="0" algn="ctr">
                        <a:spcBef>
                          <a:spcPts val="0"/>
                        </a:spcBef>
                        <a:spcAft>
                          <a:spcPts val="0"/>
                        </a:spcAft>
                      </a:pPr>
                      <a:endParaRPr lang="en-US" sz="1100" dirty="0">
                        <a:latin typeface="Times New Roman" panose="02020603050405020304" pitchFamily="18" charset="0"/>
                        <a:cs typeface="Times New Roman" panose="02020603050405020304" pitchFamily="18" charset="0"/>
                      </a:endParaRPr>
                    </a:p>
                    <a:p>
                      <a:pPr marL="0" marR="0" algn="ctr">
                        <a:spcBef>
                          <a:spcPts val="0"/>
                        </a:spcBef>
                        <a:spcAft>
                          <a:spcPts val="0"/>
                        </a:spcAft>
                      </a:pPr>
                      <a:r>
                        <a:rPr lang="mn-MN" sz="1100" dirty="0">
                          <a:latin typeface="Times New Roman" panose="02020603050405020304" pitchFamily="18" charset="0"/>
                          <a:cs typeface="Times New Roman" panose="02020603050405020304" pitchFamily="18" charset="0"/>
                        </a:rPr>
                        <a:t>ХИЙХ АЖИЛ</a:t>
                      </a:r>
                      <a:endParaRPr lang="en-US" sz="1100" dirty="0">
                        <a:latin typeface="Times New Roman" pitchFamily="18" charset="0"/>
                        <a:ea typeface="Calibri"/>
                        <a:cs typeface="Times New Roman" pitchFamily="18" charset="0"/>
                      </a:endParaRPr>
                    </a:p>
                  </a:txBody>
                  <a:tcPr marT="0" marB="0"/>
                </a:tc>
                <a:tc>
                  <a:txBody>
                    <a:bodyPr/>
                    <a:lstStyle/>
                    <a:p>
                      <a:pPr marL="0" marR="0" algn="ctr">
                        <a:spcBef>
                          <a:spcPts val="0"/>
                        </a:spcBef>
                        <a:spcAft>
                          <a:spcPts val="0"/>
                        </a:spcAft>
                      </a:pPr>
                      <a:endParaRPr lang="en-US" sz="1100" dirty="0">
                        <a:latin typeface="Times New Roman" panose="02020603050405020304" pitchFamily="18" charset="0"/>
                        <a:cs typeface="Times New Roman" panose="02020603050405020304" pitchFamily="18" charset="0"/>
                      </a:endParaRPr>
                    </a:p>
                    <a:p>
                      <a:pPr marL="0" marR="0" algn="ctr">
                        <a:spcBef>
                          <a:spcPts val="0"/>
                        </a:spcBef>
                        <a:spcAft>
                          <a:spcPts val="0"/>
                        </a:spcAft>
                      </a:pPr>
                      <a:r>
                        <a:rPr lang="mn-MN" sz="1100" dirty="0">
                          <a:latin typeface="Times New Roman" panose="02020603050405020304" pitchFamily="18" charset="0"/>
                          <a:cs typeface="Times New Roman" panose="02020603050405020304" pitchFamily="18" charset="0"/>
                        </a:rPr>
                        <a:t>ХАРИУЦАХ ХҮН</a:t>
                      </a:r>
                      <a:endParaRPr lang="en-US" sz="1100" dirty="0">
                        <a:latin typeface="Times New Roman" pitchFamily="18" charset="0"/>
                        <a:ea typeface="Calibri"/>
                        <a:cs typeface="Times New Roman" pitchFamily="18" charset="0"/>
                      </a:endParaRPr>
                    </a:p>
                  </a:txBody>
                  <a:tcPr marT="0" marB="0"/>
                </a:tc>
                <a:tc>
                  <a:txBody>
                    <a:bodyPr/>
                    <a:lstStyle/>
                    <a:p>
                      <a:pPr marL="0" marR="0" algn="ctr">
                        <a:spcBef>
                          <a:spcPts val="0"/>
                        </a:spcBef>
                        <a:spcAft>
                          <a:spcPts val="0"/>
                        </a:spcAft>
                      </a:pPr>
                      <a:endParaRPr lang="en-US" sz="1100" dirty="0">
                        <a:latin typeface="Times New Roman" panose="02020603050405020304" pitchFamily="18" charset="0"/>
                        <a:cs typeface="Times New Roman" panose="02020603050405020304" pitchFamily="18" charset="0"/>
                      </a:endParaRPr>
                    </a:p>
                    <a:p>
                      <a:pPr marL="0" marR="0" algn="ctr">
                        <a:spcBef>
                          <a:spcPts val="0"/>
                        </a:spcBef>
                        <a:spcAft>
                          <a:spcPts val="0"/>
                        </a:spcAft>
                      </a:pPr>
                      <a:r>
                        <a:rPr lang="mn-MN" sz="1100" dirty="0">
                          <a:latin typeface="Times New Roman" panose="02020603050405020304" pitchFamily="18" charset="0"/>
                          <a:cs typeface="Times New Roman" panose="02020603050405020304" pitchFamily="18" charset="0"/>
                        </a:rPr>
                        <a:t>ХЭЗЭЭ</a:t>
                      </a:r>
                      <a:endParaRPr lang="en-US" sz="1100" dirty="0">
                        <a:latin typeface="Times New Roman" pitchFamily="18" charset="0"/>
                        <a:ea typeface="Calibri"/>
                        <a:cs typeface="Times New Roman" pitchFamily="18" charset="0"/>
                      </a:endParaRPr>
                    </a:p>
                  </a:txBody>
                  <a:tcPr marT="0" marB="0"/>
                </a:tc>
                <a:tc>
                  <a:txBody>
                    <a:bodyPr/>
                    <a:lstStyle/>
                    <a:p>
                      <a:pPr marL="0" marR="0" algn="ctr">
                        <a:spcBef>
                          <a:spcPts val="0"/>
                        </a:spcBef>
                        <a:spcAft>
                          <a:spcPts val="0"/>
                        </a:spcAft>
                      </a:pPr>
                      <a:endParaRPr lang="en-US" sz="1100">
                        <a:latin typeface="Times New Roman" panose="02020603050405020304" pitchFamily="18" charset="0"/>
                        <a:cs typeface="Times New Roman" panose="02020603050405020304" pitchFamily="18" charset="0"/>
                      </a:endParaRPr>
                    </a:p>
                    <a:p>
                      <a:pPr marL="0" marR="0" algn="ctr">
                        <a:spcBef>
                          <a:spcPts val="0"/>
                        </a:spcBef>
                        <a:spcAft>
                          <a:spcPts val="0"/>
                        </a:spcAft>
                      </a:pPr>
                      <a:r>
                        <a:rPr lang="mn-MN" sz="1100">
                          <a:latin typeface="Times New Roman" panose="02020603050405020304" pitchFamily="18" charset="0"/>
                          <a:cs typeface="Times New Roman" panose="02020603050405020304" pitchFamily="18" charset="0"/>
                        </a:rPr>
                        <a:t>ШААРДЛАГАТАЙ МАТЕРИАЛ/БУСАД АЖИЛ</a:t>
                      </a:r>
                      <a:endParaRPr lang="en-US" sz="1100">
                        <a:latin typeface="Times New Roman" pitchFamily="18" charset="0"/>
                        <a:ea typeface="Calibri"/>
                        <a:cs typeface="Times New Roman" pitchFamily="18" charset="0"/>
                      </a:endParaRPr>
                    </a:p>
                  </a:txBody>
                  <a:tcPr marT="0" marB="0"/>
                </a:tc>
                <a:tc>
                  <a:txBody>
                    <a:bodyPr/>
                    <a:lstStyle/>
                    <a:p>
                      <a:pPr marL="0" marR="0" algn="ctr">
                        <a:spcBef>
                          <a:spcPts val="0"/>
                        </a:spcBef>
                        <a:spcAft>
                          <a:spcPts val="0"/>
                        </a:spcAft>
                      </a:pPr>
                      <a:endParaRPr lang="en-US" sz="1100" dirty="0">
                        <a:latin typeface="Times New Roman" panose="02020603050405020304" pitchFamily="18" charset="0"/>
                        <a:cs typeface="Times New Roman" panose="02020603050405020304" pitchFamily="18" charset="0"/>
                      </a:endParaRPr>
                    </a:p>
                    <a:p>
                      <a:pPr marL="0" marR="0" algn="ctr">
                        <a:spcBef>
                          <a:spcPts val="0"/>
                        </a:spcBef>
                        <a:spcAft>
                          <a:spcPts val="0"/>
                        </a:spcAft>
                      </a:pPr>
                      <a:r>
                        <a:rPr lang="mn-MN" sz="1100" dirty="0">
                          <a:latin typeface="Times New Roman" panose="02020603050405020304" pitchFamily="18" charset="0"/>
                          <a:cs typeface="Times New Roman" panose="02020603050405020304" pitchFamily="18" charset="0"/>
                        </a:rPr>
                        <a:t>ХЯНАХ ХҮН</a:t>
                      </a:r>
                      <a:endParaRPr lang="en-US" sz="1100" dirty="0">
                        <a:latin typeface="Times New Roman" pitchFamily="18" charset="0"/>
                        <a:ea typeface="Calibri"/>
                        <a:cs typeface="Times New Roman" pitchFamily="18" charset="0"/>
                      </a:endParaRPr>
                    </a:p>
                  </a:txBody>
                  <a:tcPr marT="0" marB="0"/>
                </a:tc>
                <a:extLst>
                  <a:ext uri="{0D108BD9-81ED-4DB2-BD59-A6C34878D82A}">
                    <a16:rowId xmlns="" xmlns:a16="http://schemas.microsoft.com/office/drawing/2014/main" val="10001"/>
                  </a:ext>
                </a:extLst>
              </a:tr>
              <a:tr h="871932">
                <a:tc>
                  <a:txBody>
                    <a:bodyPr/>
                    <a:lstStyle/>
                    <a:p>
                      <a:pPr marL="0" marR="0" algn="just">
                        <a:spcBef>
                          <a:spcPts val="0"/>
                        </a:spcBef>
                        <a:spcAft>
                          <a:spcPts val="0"/>
                        </a:spcAft>
                      </a:pPr>
                      <a:endParaRPr lang="mn-MN" sz="1100" dirty="0">
                        <a:latin typeface="Times New Roman" pitchFamily="18" charset="0"/>
                        <a:ea typeface="Calibri"/>
                        <a:cs typeface="Times New Roman" pitchFamily="18" charset="0"/>
                      </a:endParaRPr>
                    </a:p>
                  </a:txBody>
                  <a:tcPr marT="0" marB="0"/>
                </a:tc>
                <a:tc>
                  <a:txBody>
                    <a:bodyPr/>
                    <a:lstStyle/>
                    <a:p>
                      <a:pPr marL="0" marR="0" algn="just">
                        <a:spcBef>
                          <a:spcPts val="0"/>
                        </a:spcBef>
                        <a:spcAft>
                          <a:spcPts val="0"/>
                        </a:spcAft>
                      </a:pPr>
                      <a:endParaRPr lang="mn-MN" sz="1100" dirty="0">
                        <a:latin typeface="Times New Roman" pitchFamily="18" charset="0"/>
                        <a:ea typeface="Calibri"/>
                        <a:cs typeface="Times New Roman" pitchFamily="18" charset="0"/>
                      </a:endParaRPr>
                    </a:p>
                  </a:txBody>
                  <a:tcPr marT="0" marB="0"/>
                </a:tc>
                <a:tc>
                  <a:txBody>
                    <a:bodyPr/>
                    <a:lstStyle/>
                    <a:p>
                      <a:pPr marL="0" marR="0" algn="just">
                        <a:spcBef>
                          <a:spcPts val="0"/>
                        </a:spcBef>
                        <a:spcAft>
                          <a:spcPts val="0"/>
                        </a:spcAft>
                      </a:pPr>
                      <a:endParaRPr lang="mn-MN" sz="1100" dirty="0">
                        <a:latin typeface="Times New Roman" pitchFamily="18" charset="0"/>
                        <a:ea typeface="Calibri"/>
                        <a:cs typeface="Times New Roman" pitchFamily="18" charset="0"/>
                      </a:endParaRPr>
                    </a:p>
                  </a:txBody>
                  <a:tcPr marT="0" marB="0"/>
                </a:tc>
                <a:tc>
                  <a:txBody>
                    <a:bodyPr/>
                    <a:lstStyle/>
                    <a:p>
                      <a:pPr marL="0" marR="0" algn="just">
                        <a:spcBef>
                          <a:spcPts val="0"/>
                        </a:spcBef>
                        <a:spcAft>
                          <a:spcPts val="0"/>
                        </a:spcAft>
                      </a:pPr>
                      <a:endParaRPr lang="mn-MN" sz="1100">
                        <a:latin typeface="Times New Roman" pitchFamily="18" charset="0"/>
                        <a:ea typeface="Calibri"/>
                        <a:cs typeface="Times New Roman" pitchFamily="18" charset="0"/>
                      </a:endParaRPr>
                    </a:p>
                  </a:txBody>
                  <a:tcPr marT="0" marB="0"/>
                </a:tc>
                <a:tc>
                  <a:txBody>
                    <a:bodyPr/>
                    <a:lstStyle/>
                    <a:p>
                      <a:pPr marL="0" marR="0" algn="just">
                        <a:spcBef>
                          <a:spcPts val="0"/>
                        </a:spcBef>
                        <a:spcAft>
                          <a:spcPts val="0"/>
                        </a:spcAft>
                      </a:pPr>
                      <a:endParaRPr lang="mn-MN" sz="1100" dirty="0">
                        <a:latin typeface="Times New Roman" pitchFamily="18" charset="0"/>
                        <a:ea typeface="Calibri"/>
                        <a:cs typeface="Times New Roman" pitchFamily="18" charset="0"/>
                      </a:endParaRPr>
                    </a:p>
                  </a:txBody>
                  <a:tcPr marT="0" marB="0"/>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809373056"/>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0605" y="286872"/>
            <a:ext cx="8908871" cy="735104"/>
          </a:xfrm>
        </p:spPr>
        <p:txBody>
          <a:bodyPr>
            <a:noAutofit/>
          </a:bodyPr>
          <a:lstStyle/>
          <a:p>
            <a:pPr algn="ctr" fontAlgn="base">
              <a:spcAft>
                <a:spcPct val="0"/>
              </a:spcAft>
            </a:pPr>
            <a:r>
              <a:rPr lang="mn-MN" sz="2800" b="1" dirty="0">
                <a:latin typeface="Times New Roman" pitchFamily="18" charset="0"/>
                <a:ea typeface="Gill Sans MT" pitchFamily="34" charset="0"/>
                <a:cs typeface="Times New Roman" pitchFamily="18" charset="0"/>
              </a:rPr>
              <a:t/>
            </a:r>
            <a:br>
              <a:rPr lang="mn-MN" sz="2800" b="1" dirty="0">
                <a:latin typeface="Times New Roman" pitchFamily="18" charset="0"/>
                <a:ea typeface="Gill Sans MT" pitchFamily="34" charset="0"/>
                <a:cs typeface="Times New Roman" pitchFamily="18" charset="0"/>
              </a:rPr>
            </a:br>
            <a:r>
              <a:rPr lang="mn-MN" sz="2800" b="1" dirty="0">
                <a:latin typeface="Times New Roman" pitchFamily="18" charset="0"/>
                <a:ea typeface="Gill Sans MT" pitchFamily="34" charset="0"/>
                <a:cs typeface="Times New Roman" pitchFamily="18" charset="0"/>
              </a:rPr>
              <a:t/>
            </a:r>
            <a:br>
              <a:rPr lang="mn-MN" sz="2800" b="1" dirty="0">
                <a:latin typeface="Times New Roman" pitchFamily="18" charset="0"/>
                <a:ea typeface="Gill Sans MT" pitchFamily="34" charset="0"/>
                <a:cs typeface="Times New Roman" pitchFamily="18" charset="0"/>
              </a:rPr>
            </a:br>
            <a:r>
              <a:rPr lang="mn-MN" sz="2800" b="1" dirty="0">
                <a:latin typeface="Times New Roman" pitchFamily="18" charset="0"/>
                <a:ea typeface="Gill Sans MT" pitchFamily="34" charset="0"/>
                <a:cs typeface="Times New Roman" pitchFamily="18" charset="0"/>
              </a:rPr>
              <a:t/>
            </a:r>
            <a:br>
              <a:rPr lang="mn-MN" sz="2800" b="1" dirty="0">
                <a:latin typeface="Times New Roman" pitchFamily="18" charset="0"/>
                <a:ea typeface="Gill Sans MT" pitchFamily="34" charset="0"/>
                <a:cs typeface="Times New Roman" pitchFamily="18" charset="0"/>
              </a:rPr>
            </a:br>
            <a:r>
              <a:rPr lang="mn-MN" sz="2800" b="1" dirty="0">
                <a:latin typeface="Times New Roman" pitchFamily="18" charset="0"/>
                <a:ea typeface="Gill Sans MT" pitchFamily="34" charset="0"/>
                <a:cs typeface="Times New Roman" pitchFamily="18" charset="0"/>
              </a:rPr>
              <a:t/>
            </a:r>
            <a:br>
              <a:rPr lang="mn-MN" sz="2800" b="1" dirty="0">
                <a:latin typeface="Times New Roman" pitchFamily="18" charset="0"/>
                <a:ea typeface="Gill Sans MT" pitchFamily="34" charset="0"/>
                <a:cs typeface="Times New Roman" pitchFamily="18" charset="0"/>
              </a:rPr>
            </a:br>
            <a:r>
              <a:rPr lang="en-US" sz="2800" dirty="0">
                <a:latin typeface="Times New Roman" pitchFamily="18" charset="0"/>
                <a:cs typeface="Times New Roman" pitchFamily="18" charset="0"/>
              </a:rPr>
              <a:t/>
            </a:r>
            <a:br>
              <a:rPr lang="en-US" sz="2800" dirty="0">
                <a:latin typeface="Times New Roman" pitchFamily="18" charset="0"/>
                <a:cs typeface="Times New Roman" pitchFamily="18" charset="0"/>
              </a:rPr>
            </a:br>
            <a:endParaRPr lang="en-US" sz="2800" dirty="0">
              <a:latin typeface="Times New Roman" pitchFamily="18" charset="0"/>
              <a:cs typeface="Times New Roman" pitchFamily="18" charset="0"/>
            </a:endParaRPr>
          </a:p>
        </p:txBody>
      </p:sp>
      <p:pic>
        <p:nvPicPr>
          <p:cNvPr id="4" name="Content Placeholder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560" y="412128"/>
            <a:ext cx="11028679" cy="5261185"/>
          </a:xfrm>
          <a:prstGeom prst="rect">
            <a:avLst/>
          </a:prstGeom>
        </p:spPr>
      </p:pic>
      <p:sp>
        <p:nvSpPr>
          <p:cNvPr id="6" name="TextBox 3">
            <a:extLst>
              <a:ext uri="{FF2B5EF4-FFF2-40B4-BE49-F238E27FC236}">
                <a16:creationId xmlns="" xmlns:a16="http://schemas.microsoft.com/office/drawing/2014/main" id="{296B3E14-3B25-CB48-BAB4-A47367F2CF50}"/>
              </a:ext>
            </a:extLst>
          </p:cNvPr>
          <p:cNvSpPr txBox="1"/>
          <p:nvPr/>
        </p:nvSpPr>
        <p:spPr>
          <a:xfrm>
            <a:off x="9869726" y="6158882"/>
            <a:ext cx="2322274" cy="461665"/>
          </a:xfrm>
          <a:prstGeom prst="rect">
            <a:avLst/>
          </a:prstGeom>
          <a:solidFill>
            <a:srgbClr val="FF6600"/>
          </a:solidFill>
        </p:spPr>
        <p:style>
          <a:lnRef idx="0">
            <a:schemeClr val="accent2"/>
          </a:lnRef>
          <a:fillRef idx="3">
            <a:schemeClr val="accent2"/>
          </a:fillRef>
          <a:effectRef idx="3">
            <a:schemeClr val="accent2"/>
          </a:effectRef>
          <a:fontRef idx="minor">
            <a:schemeClr val="lt1"/>
          </a:fontRef>
        </p:style>
        <p:txBody>
          <a:bodyPr wrap="square" lIns="91440" tIns="45720" rIns="91440" bIns="45720" rtlCol="0" anchor="ctr">
            <a:spAutoFit/>
          </a:bodyPr>
          <a:lstStyle/>
          <a:p>
            <a:pPr algn="ctr"/>
            <a:r>
              <a:rPr lang="mn-MN" altLang="ko-KR" sz="2400" b="1" dirty="0">
                <a:solidFill>
                  <a:schemeClr val="bg1"/>
                </a:solidFill>
                <a:latin typeface="Times New Roman" panose="02020603050405020304" pitchFamily="18" charset="0"/>
                <a:cs typeface="Times New Roman" panose="02020603050405020304" pitchFamily="18" charset="0"/>
              </a:rPr>
              <a:t>Модуль </a:t>
            </a:r>
            <a:r>
              <a:rPr lang="en-US" altLang="ko-KR" sz="2400" b="1" dirty="0">
                <a:solidFill>
                  <a:schemeClr val="bg1"/>
                </a:solidFill>
                <a:latin typeface="Times New Roman" panose="02020603050405020304" pitchFamily="18" charset="0"/>
                <a:cs typeface="Times New Roman" panose="02020603050405020304" pitchFamily="18" charset="0"/>
              </a:rPr>
              <a:t>4</a:t>
            </a:r>
            <a:endParaRPr lang="ko-KR" altLang="en-US"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2179724"/>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338108" y="676211"/>
            <a:ext cx="3014690" cy="1924267"/>
          </a:xfrm>
          <a:prstGeom prst="rect">
            <a:avLst/>
          </a:prstGeom>
        </p:spPr>
      </p:pic>
      <p:sp>
        <p:nvSpPr>
          <p:cNvPr id="3" name="TextBox 2"/>
          <p:cNvSpPr txBox="1"/>
          <p:nvPr/>
        </p:nvSpPr>
        <p:spPr>
          <a:xfrm>
            <a:off x="3352798" y="1029828"/>
            <a:ext cx="5156627" cy="1888141"/>
          </a:xfrm>
          <a:prstGeom prst="rect">
            <a:avLst/>
          </a:prstGeom>
          <a:noFill/>
        </p:spPr>
        <p:txBody>
          <a:bodyPr wrap="square" rtlCol="0" anchor="t">
            <a:noAutofit/>
          </a:bodyPr>
          <a:lstStyle/>
          <a:p>
            <a:pPr algn="ctr"/>
            <a:endParaRPr lang="mn-MN" sz="2000" b="1" dirty="0">
              <a:solidFill>
                <a:srgbClr val="0070C0"/>
              </a:solidFill>
              <a:latin typeface="Times New Roman" pitchFamily="18" charset="0"/>
              <a:ea typeface="Verdana" panose="020B0604030504040204" pitchFamily="34" charset="0"/>
              <a:cs typeface="Times New Roman" pitchFamily="18" charset="0"/>
            </a:endParaRPr>
          </a:p>
        </p:txBody>
      </p:sp>
      <p:sp>
        <p:nvSpPr>
          <p:cNvPr id="5" name="TextBox 4"/>
          <p:cNvSpPr txBox="1"/>
          <p:nvPr/>
        </p:nvSpPr>
        <p:spPr>
          <a:xfrm>
            <a:off x="3352798" y="5237668"/>
            <a:ext cx="5156628" cy="967693"/>
          </a:xfrm>
          <a:prstGeom prst="rect">
            <a:avLst/>
          </a:prstGeom>
          <a:noFill/>
        </p:spPr>
        <p:txBody>
          <a:bodyPr wrap="square" rtlCol="0" anchor="t">
            <a:noAutofit/>
          </a:bodyPr>
          <a:lstStyle/>
          <a:p>
            <a:pPr algn="ctr"/>
            <a:endParaRPr lang="mn-MN" sz="2000" b="1" dirty="0">
              <a:solidFill>
                <a:srgbClr val="00B050"/>
              </a:solidFill>
              <a:latin typeface="Times New Roman" pitchFamily="18" charset="0"/>
              <a:ea typeface="Verdana" panose="020B0604030504040204" pitchFamily="34" charset="0"/>
              <a:cs typeface="Times New Roman" pitchFamily="18" charset="0"/>
            </a:endParaRPr>
          </a:p>
        </p:txBody>
      </p:sp>
      <p:sp>
        <p:nvSpPr>
          <p:cNvPr id="9" name="TextBox 8"/>
          <p:cNvSpPr txBox="1"/>
          <p:nvPr/>
        </p:nvSpPr>
        <p:spPr>
          <a:xfrm>
            <a:off x="9128234" y="688457"/>
            <a:ext cx="2978120" cy="1463040"/>
          </a:xfrm>
          <a:prstGeom prst="rect">
            <a:avLst/>
          </a:prstGeom>
          <a:noFill/>
        </p:spPr>
        <p:txBody>
          <a:bodyPr wrap="square" rtlCol="0" anchor="t">
            <a:noAutofit/>
          </a:bodyPr>
          <a:lstStyle/>
          <a:p>
            <a:endParaRPr lang="mn-MN" dirty="0">
              <a:latin typeface="Times New Roman" pitchFamily="18" charset="0"/>
              <a:ea typeface="Verdana" panose="020B0604030504040204" pitchFamily="34" charset="0"/>
              <a:cs typeface="Times New Roman" pitchFamily="18" charset="0"/>
            </a:endParaRPr>
          </a:p>
        </p:txBody>
      </p:sp>
      <p:sp>
        <p:nvSpPr>
          <p:cNvPr id="14" name="TextBox 13"/>
          <p:cNvSpPr txBox="1"/>
          <p:nvPr/>
        </p:nvSpPr>
        <p:spPr>
          <a:xfrm>
            <a:off x="720836" y="0"/>
            <a:ext cx="10761054" cy="646331"/>
          </a:xfrm>
          <a:prstGeom prst="rect">
            <a:avLst/>
          </a:prstGeom>
          <a:noFill/>
        </p:spPr>
        <p:txBody>
          <a:bodyPr wrap="square" rtlCol="0">
            <a:spAutoFit/>
          </a:bodyPr>
          <a:lstStyle/>
          <a:p>
            <a:pPr algn="ctr"/>
            <a:r>
              <a:rPr lang="mn-MN" b="1" dirty="0">
                <a:solidFill>
                  <a:srgbClr val="FF6600"/>
                </a:solidFill>
                <a:latin typeface="Times New Roman" pitchFamily="18" charset="0"/>
                <a:ea typeface="Gill Sans MT" pitchFamily="34" charset="0"/>
                <a:cs typeface="Times New Roman" pitchFamily="18" charset="0"/>
              </a:rPr>
              <a:t>“Иргэдийн дуу хоолой, түүний үр нөлөө” </a:t>
            </a:r>
            <a:r>
              <a:rPr lang="mn-MN" b="1" dirty="0">
                <a:latin typeface="Times New Roman" pitchFamily="18" charset="0"/>
                <a:ea typeface="Gill Sans MT" pitchFamily="34" charset="0"/>
                <a:cs typeface="Times New Roman" pitchFamily="18" charset="0"/>
              </a:rPr>
              <a:t>арга зүйгээр дамжуулан </a:t>
            </a:r>
            <a:r>
              <a:rPr lang="mn-MN" b="1" dirty="0" smtClean="0">
                <a:solidFill>
                  <a:srgbClr val="FF6600"/>
                </a:solidFill>
                <a:latin typeface="Times New Roman" pitchFamily="18" charset="0"/>
                <a:ea typeface="Gill Sans MT" pitchFamily="34" charset="0"/>
                <a:cs typeface="Times New Roman" pitchFamily="18" charset="0"/>
              </a:rPr>
              <a:t>ИРГЭД</a:t>
            </a:r>
            <a:r>
              <a:rPr lang="en-US" b="1" dirty="0" smtClean="0">
                <a:solidFill>
                  <a:srgbClr val="FF6600"/>
                </a:solidFill>
                <a:latin typeface="Times New Roman" pitchFamily="18" charset="0"/>
                <a:ea typeface="Gill Sans MT" pitchFamily="34" charset="0"/>
                <a:cs typeface="Times New Roman" pitchFamily="18" charset="0"/>
              </a:rPr>
              <a:t>\</a:t>
            </a:r>
            <a:r>
              <a:rPr lang="mn-MN" b="1" dirty="0" smtClean="0">
                <a:solidFill>
                  <a:srgbClr val="FF6600"/>
                </a:solidFill>
                <a:latin typeface="Times New Roman" pitchFamily="18" charset="0"/>
                <a:ea typeface="Gill Sans MT" pitchFamily="34" charset="0"/>
                <a:cs typeface="Times New Roman" pitchFamily="18" charset="0"/>
              </a:rPr>
              <a:t>ИНБ </a:t>
            </a:r>
            <a:r>
              <a:rPr lang="mn-MN" b="1" dirty="0" smtClean="0">
                <a:latin typeface="Times New Roman" pitchFamily="18" charset="0"/>
                <a:ea typeface="Gill Sans MT" pitchFamily="34" charset="0"/>
                <a:cs typeface="Times New Roman" pitchFamily="18" charset="0"/>
              </a:rPr>
              <a:t>анхан шатны эрүүл </a:t>
            </a:r>
            <a:r>
              <a:rPr lang="mn-MN" b="1" dirty="0">
                <a:latin typeface="Times New Roman" pitchFamily="18" charset="0"/>
                <a:ea typeface="Gill Sans MT" pitchFamily="34" charset="0"/>
                <a:cs typeface="Times New Roman" pitchFamily="18" charset="0"/>
              </a:rPr>
              <a:t>мэндийн </a:t>
            </a:r>
            <a:r>
              <a:rPr lang="mn-MN" b="1" dirty="0" smtClean="0">
                <a:latin typeface="Times New Roman" pitchFamily="18" charset="0"/>
                <a:ea typeface="Gill Sans MT" pitchFamily="34" charset="0"/>
                <a:cs typeface="Times New Roman" pitchFamily="18" charset="0"/>
              </a:rPr>
              <a:t>салбарт </a:t>
            </a:r>
            <a:r>
              <a:rPr lang="mn-MN" b="1" dirty="0">
                <a:latin typeface="Times New Roman" pitchFamily="18" charset="0"/>
                <a:ea typeface="Gill Sans MT" pitchFamily="34" charset="0"/>
                <a:cs typeface="Times New Roman" pitchFamily="18" charset="0"/>
              </a:rPr>
              <a:t>идэвхтэй оролцсоноор гарсан бодит үр дүнгүүд...</a:t>
            </a:r>
            <a:endParaRPr lang="en-US" b="1" dirty="0"/>
          </a:p>
        </p:txBody>
      </p:sp>
      <p:pic>
        <p:nvPicPr>
          <p:cNvPr id="15" name="Picture 14"/>
          <p:cNvPicPr>
            <a:picLocks noChangeAspect="1"/>
          </p:cNvPicPr>
          <p:nvPr/>
        </p:nvPicPr>
        <p:blipFill rotWithShape="1">
          <a:blip r:embed="rId3" cstate="print"/>
          <a:srcRect l="573" r="14024"/>
          <a:stretch/>
        </p:blipFill>
        <p:spPr>
          <a:xfrm>
            <a:off x="377072" y="2693391"/>
            <a:ext cx="2975727" cy="1950199"/>
          </a:xfrm>
          <a:prstGeom prst="rect">
            <a:avLst/>
          </a:prstGeom>
        </p:spPr>
      </p:pic>
      <p:pic>
        <p:nvPicPr>
          <p:cNvPr id="17" name="Picture 16"/>
          <p:cNvPicPr>
            <a:picLocks noChangeAspect="1"/>
          </p:cNvPicPr>
          <p:nvPr/>
        </p:nvPicPr>
        <p:blipFill>
          <a:blip r:embed="rId4" cstate="print"/>
          <a:stretch>
            <a:fillRect/>
          </a:stretch>
        </p:blipFill>
        <p:spPr>
          <a:xfrm>
            <a:off x="338108" y="4914360"/>
            <a:ext cx="3014691" cy="1841740"/>
          </a:xfrm>
          <a:prstGeom prst="rect">
            <a:avLst/>
          </a:prstGeom>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t="28893" r="960"/>
          <a:stretch/>
        </p:blipFill>
        <p:spPr>
          <a:xfrm>
            <a:off x="8529205" y="2683906"/>
            <a:ext cx="2952683" cy="1959684"/>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29207" y="645210"/>
            <a:ext cx="2932902" cy="1955268"/>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29206" y="4758850"/>
            <a:ext cx="3003864" cy="1997250"/>
          </a:xfrm>
          <a:prstGeom prst="rect">
            <a:avLst/>
          </a:prstGeom>
        </p:spPr>
      </p:pic>
      <p:graphicFrame>
        <p:nvGraphicFramePr>
          <p:cNvPr id="4" name="Diagram 3"/>
          <p:cNvGraphicFramePr/>
          <p:nvPr>
            <p:extLst>
              <p:ext uri="{D42A27DB-BD31-4B8C-83A1-F6EECF244321}">
                <p14:modId xmlns:p14="http://schemas.microsoft.com/office/powerpoint/2010/main" val="1429289791"/>
              </p:ext>
            </p:extLst>
          </p:nvPr>
        </p:nvGraphicFramePr>
        <p:xfrm>
          <a:off x="3520440" y="786694"/>
          <a:ext cx="4861560" cy="575126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389167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nodePh="1">
                                  <p:stCondLst>
                                    <p:cond delay="0"/>
                                  </p:stCondLst>
                                  <p:endCondLst>
                                    <p:cond evt="begin" delay="0">
                                      <p:tn val="20"/>
                                    </p:cond>
                                  </p:end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down)">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nodePh="1">
                                  <p:stCondLst>
                                    <p:cond delay="0"/>
                                  </p:stCondLst>
                                  <p:endCondLst>
                                    <p:cond evt="begin" delay="0">
                                      <p:tn val="40"/>
                                    </p:cond>
                                  </p:endCondLst>
                                  <p:childTnLst>
                                    <p:set>
                                      <p:cBhvr>
                                        <p:cTn id="41" dur="1" fill="hold">
                                          <p:stCondLst>
                                            <p:cond delay="0"/>
                                          </p:stCondLst>
                                        </p:cTn>
                                        <p:tgtEl>
                                          <p:spTgt spid="5">
                                            <p:txEl>
                                              <p:pRg st="0" end="0"/>
                                            </p:txEl>
                                          </p:spTgt>
                                        </p:tgtEl>
                                        <p:attrNameLst>
                                          <p:attrName>style.visibility</p:attrName>
                                        </p:attrNameLst>
                                      </p:cBhvr>
                                      <p:to>
                                        <p:strVal val="visible"/>
                                      </p:to>
                                    </p:set>
                                    <p:animEffect transition="in" filter="fade">
                                      <p:cBhvr>
                                        <p:cTn id="42" dur="500"/>
                                        <p:tgtEl>
                                          <p:spTgt spid="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440582" y="731195"/>
            <a:ext cx="3168892" cy="1803259"/>
          </a:xfrm>
          <a:prstGeom prst="rect">
            <a:avLst/>
          </a:prstGeom>
        </p:spPr>
      </p:pic>
      <p:sp>
        <p:nvSpPr>
          <p:cNvPr id="13" name="TextBox 12"/>
          <p:cNvSpPr txBox="1"/>
          <p:nvPr/>
        </p:nvSpPr>
        <p:spPr>
          <a:xfrm>
            <a:off x="3834062" y="855077"/>
            <a:ext cx="4140907" cy="1053934"/>
          </a:xfrm>
          <a:prstGeom prst="rect">
            <a:avLst/>
          </a:prstGeom>
          <a:noFill/>
        </p:spPr>
        <p:txBody>
          <a:bodyPr wrap="square" rtlCol="0" anchor="t">
            <a:noAutofit/>
          </a:bodyPr>
          <a:lstStyle/>
          <a:p>
            <a:pPr algn="ctr"/>
            <a:endParaRPr lang="mn-MN" sz="2000" b="1" dirty="0">
              <a:solidFill>
                <a:srgbClr val="00B0F0"/>
              </a:solidFill>
              <a:latin typeface="Times New Roman" pitchFamily="18" charset="0"/>
              <a:ea typeface="Verdana" panose="020B0604030504040204" pitchFamily="34" charset="0"/>
              <a:cs typeface="Times New Roman" pitchFamily="18" charset="0"/>
            </a:endParaRPr>
          </a:p>
        </p:txBody>
      </p:sp>
      <p:pic>
        <p:nvPicPr>
          <p:cNvPr id="8" name="Picture 7"/>
          <p:cNvPicPr>
            <a:picLocks noChangeAspect="1"/>
          </p:cNvPicPr>
          <p:nvPr/>
        </p:nvPicPr>
        <p:blipFill>
          <a:blip r:embed="rId4" cstate="print"/>
          <a:stretch>
            <a:fillRect/>
          </a:stretch>
        </p:blipFill>
        <p:spPr>
          <a:xfrm>
            <a:off x="440582" y="2743200"/>
            <a:ext cx="3168892" cy="1637625"/>
          </a:xfrm>
          <a:prstGeom prst="rect">
            <a:avLst/>
          </a:prstGeom>
        </p:spPr>
      </p:pic>
      <p:sp>
        <p:nvSpPr>
          <p:cNvPr id="24" name="TextBox 23"/>
          <p:cNvSpPr txBox="1"/>
          <p:nvPr/>
        </p:nvSpPr>
        <p:spPr>
          <a:xfrm>
            <a:off x="10020527" y="4014279"/>
            <a:ext cx="2171473" cy="1541329"/>
          </a:xfrm>
          <a:prstGeom prst="rect">
            <a:avLst/>
          </a:prstGeom>
          <a:noFill/>
        </p:spPr>
        <p:txBody>
          <a:bodyPr wrap="square" rtlCol="0" anchor="t">
            <a:noAutofit/>
          </a:bodyPr>
          <a:lstStyle/>
          <a:p>
            <a:pPr algn="ctr"/>
            <a:endParaRPr lang="mn-MN" sz="1400" dirty="0">
              <a:latin typeface="Times New Roman" pitchFamily="18" charset="0"/>
              <a:ea typeface="Verdana" panose="020B0604030504040204" pitchFamily="34" charset="0"/>
              <a:cs typeface="Times New Roman" pitchFamily="18" charset="0"/>
            </a:endParaRPr>
          </a:p>
        </p:txBody>
      </p:sp>
      <p:sp>
        <p:nvSpPr>
          <p:cNvPr id="29" name="TextBox 28"/>
          <p:cNvSpPr txBox="1"/>
          <p:nvPr/>
        </p:nvSpPr>
        <p:spPr>
          <a:xfrm>
            <a:off x="8295673" y="5355771"/>
            <a:ext cx="3552338" cy="1167115"/>
          </a:xfrm>
          <a:prstGeom prst="rect">
            <a:avLst/>
          </a:prstGeom>
          <a:noFill/>
        </p:spPr>
        <p:txBody>
          <a:bodyPr wrap="square" rtlCol="0" anchor="t">
            <a:noAutofit/>
          </a:bodyPr>
          <a:lstStyle/>
          <a:p>
            <a:pPr algn="ctr"/>
            <a:endParaRPr lang="mn-MN" sz="2400" b="1" dirty="0">
              <a:solidFill>
                <a:schemeClr val="accent5">
                  <a:lumMod val="50000"/>
                </a:schemeClr>
              </a:solidFill>
              <a:latin typeface="Times New Roman" pitchFamily="18" charset="0"/>
              <a:ea typeface="Verdana" panose="020B0604030504040204" pitchFamily="34" charset="0"/>
              <a:cs typeface="Times New Roman" pitchFamily="18" charset="0"/>
            </a:endParaRPr>
          </a:p>
        </p:txBody>
      </p:sp>
      <p:pic>
        <p:nvPicPr>
          <p:cNvPr id="25" name="Picture 24"/>
          <p:cNvPicPr>
            <a:picLocks noChangeAspect="1"/>
          </p:cNvPicPr>
          <p:nvPr/>
        </p:nvPicPr>
        <p:blipFill>
          <a:blip r:embed="rId5" cstate="print"/>
          <a:stretch>
            <a:fillRect/>
          </a:stretch>
        </p:blipFill>
        <p:spPr>
          <a:xfrm>
            <a:off x="440581" y="4589571"/>
            <a:ext cx="3168893" cy="2024172"/>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0230" y="4584531"/>
            <a:ext cx="3151660" cy="1938355"/>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12556" y="2688664"/>
            <a:ext cx="3169334" cy="1585549"/>
          </a:xfrm>
          <a:prstGeom prst="rect">
            <a:avLst/>
          </a:prstGeom>
        </p:spPr>
      </p:pic>
      <p:pic>
        <p:nvPicPr>
          <p:cNvPr id="30" name="Picture 29"/>
          <p:cNvPicPr>
            <a:picLocks noChangeAspect="1"/>
          </p:cNvPicPr>
          <p:nvPr/>
        </p:nvPicPr>
        <p:blipFill rotWithShape="1">
          <a:blip r:embed="rId8" cstate="print">
            <a:extLst>
              <a:ext uri="{28A0092B-C50C-407E-A947-70E740481C1C}">
                <a14:useLocalDpi xmlns:a14="http://schemas.microsoft.com/office/drawing/2010/main" val="0"/>
              </a:ext>
            </a:extLst>
          </a:blip>
          <a:srcRect l="10688" t="9264" r="5067" b="4909"/>
          <a:stretch/>
        </p:blipFill>
        <p:spPr>
          <a:xfrm>
            <a:off x="8312556" y="709291"/>
            <a:ext cx="3169334" cy="1749562"/>
          </a:xfrm>
          <a:prstGeom prst="rect">
            <a:avLst/>
          </a:prstGeom>
        </p:spPr>
      </p:pic>
      <p:sp>
        <p:nvSpPr>
          <p:cNvPr id="32" name="TextBox 31"/>
          <p:cNvSpPr txBox="1"/>
          <p:nvPr/>
        </p:nvSpPr>
        <p:spPr>
          <a:xfrm>
            <a:off x="720836" y="0"/>
            <a:ext cx="10761054" cy="646331"/>
          </a:xfrm>
          <a:prstGeom prst="rect">
            <a:avLst/>
          </a:prstGeom>
          <a:noFill/>
        </p:spPr>
        <p:txBody>
          <a:bodyPr wrap="square" rtlCol="0">
            <a:spAutoFit/>
          </a:bodyPr>
          <a:lstStyle/>
          <a:p>
            <a:pPr algn="ctr"/>
            <a:r>
              <a:rPr lang="mn-MN" b="1" dirty="0">
                <a:solidFill>
                  <a:srgbClr val="0070C0"/>
                </a:solidFill>
                <a:latin typeface="Times New Roman" pitchFamily="18" charset="0"/>
                <a:ea typeface="Gill Sans MT" pitchFamily="34" charset="0"/>
                <a:cs typeface="Times New Roman" pitchFamily="18" charset="0"/>
              </a:rPr>
              <a:t>“Иргэдийн дуу хоолой, түүний үр нөлөө” </a:t>
            </a:r>
            <a:r>
              <a:rPr lang="mn-MN" b="1" dirty="0">
                <a:latin typeface="Times New Roman" pitchFamily="18" charset="0"/>
                <a:ea typeface="Gill Sans MT" pitchFamily="34" charset="0"/>
                <a:cs typeface="Times New Roman" pitchFamily="18" charset="0"/>
              </a:rPr>
              <a:t>арга зүйгээр дамжуулан </a:t>
            </a:r>
            <a:r>
              <a:rPr lang="mn-MN" b="1" dirty="0" smtClean="0">
                <a:solidFill>
                  <a:srgbClr val="00B0F0"/>
                </a:solidFill>
                <a:latin typeface="Times New Roman" pitchFamily="18" charset="0"/>
                <a:ea typeface="Gill Sans MT" pitchFamily="34" charset="0"/>
                <a:cs typeface="Times New Roman" pitchFamily="18" charset="0"/>
              </a:rPr>
              <a:t>ИРГЭД</a:t>
            </a:r>
            <a:r>
              <a:rPr lang="en-US" b="1" dirty="0" smtClean="0">
                <a:solidFill>
                  <a:srgbClr val="00B0F0"/>
                </a:solidFill>
                <a:latin typeface="Times New Roman" pitchFamily="18" charset="0"/>
                <a:ea typeface="Gill Sans MT" pitchFamily="34" charset="0"/>
                <a:cs typeface="Times New Roman" pitchFamily="18" charset="0"/>
              </a:rPr>
              <a:t>\</a:t>
            </a:r>
            <a:r>
              <a:rPr lang="mn-MN" b="1" dirty="0" smtClean="0">
                <a:solidFill>
                  <a:srgbClr val="00B0F0"/>
                </a:solidFill>
                <a:latin typeface="Times New Roman" pitchFamily="18" charset="0"/>
                <a:ea typeface="Gill Sans MT" pitchFamily="34" charset="0"/>
                <a:cs typeface="Times New Roman" pitchFamily="18" charset="0"/>
              </a:rPr>
              <a:t>ИНБ </a:t>
            </a:r>
            <a:r>
              <a:rPr lang="mn-MN" b="1" dirty="0" smtClean="0">
                <a:latin typeface="Times New Roman" pitchFamily="18" charset="0"/>
                <a:ea typeface="Gill Sans MT" pitchFamily="34" charset="0"/>
                <a:cs typeface="Times New Roman" pitchFamily="18" charset="0"/>
              </a:rPr>
              <a:t>анхан шатны эрүүл </a:t>
            </a:r>
            <a:r>
              <a:rPr lang="mn-MN" b="1" dirty="0">
                <a:latin typeface="Times New Roman" pitchFamily="18" charset="0"/>
                <a:ea typeface="Gill Sans MT" pitchFamily="34" charset="0"/>
                <a:cs typeface="Times New Roman" pitchFamily="18" charset="0"/>
              </a:rPr>
              <a:t>мэндийн </a:t>
            </a:r>
            <a:r>
              <a:rPr lang="mn-MN" b="1" dirty="0" smtClean="0">
                <a:latin typeface="Times New Roman" pitchFamily="18" charset="0"/>
                <a:ea typeface="Gill Sans MT" pitchFamily="34" charset="0"/>
                <a:cs typeface="Times New Roman" pitchFamily="18" charset="0"/>
              </a:rPr>
              <a:t>салбарт </a:t>
            </a:r>
            <a:r>
              <a:rPr lang="mn-MN" b="1" dirty="0">
                <a:latin typeface="Times New Roman" pitchFamily="18" charset="0"/>
                <a:ea typeface="Gill Sans MT" pitchFamily="34" charset="0"/>
                <a:cs typeface="Times New Roman" pitchFamily="18" charset="0"/>
              </a:rPr>
              <a:t>идэвхтэй оролцсоноор гарсан бодит үр дүнгүүд...</a:t>
            </a:r>
            <a:endParaRPr lang="en-US" b="1" dirty="0"/>
          </a:p>
        </p:txBody>
      </p:sp>
      <p:graphicFrame>
        <p:nvGraphicFramePr>
          <p:cNvPr id="15" name="Diagram 14"/>
          <p:cNvGraphicFramePr/>
          <p:nvPr/>
        </p:nvGraphicFramePr>
        <p:xfrm>
          <a:off x="3521794" y="771620"/>
          <a:ext cx="4861560" cy="575126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101627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nodePh="1">
                                  <p:stCondLst>
                                    <p:cond delay="0"/>
                                  </p:stCondLst>
                                  <p:endCondLst>
                                    <p:cond evt="begin" delay="0">
                                      <p:tn val="15"/>
                                    </p:cond>
                                  </p:end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barn(inVertical)">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2">
                                            <p:txEl>
                                              <p:pRg st="0" end="0"/>
                                            </p:txEl>
                                          </p:spTgt>
                                        </p:tgtEl>
                                        <p:attrNameLst>
                                          <p:attrName>style.visibility</p:attrName>
                                        </p:attrNameLst>
                                      </p:cBhvr>
                                      <p:to>
                                        <p:strVal val="visible"/>
                                      </p:to>
                                    </p:set>
                                    <p:animEffect transition="in" filter="barn(inVertical)">
                                      <p:cBhvr>
                                        <p:cTn id="42"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15599" y="2952751"/>
            <a:ext cx="2441900" cy="3139083"/>
          </a:xfrm>
        </p:spPr>
        <p:txBody>
          <a:bodyPr/>
          <a:lstStyle/>
          <a:p>
            <a:pPr>
              <a:buNone/>
            </a:pPr>
            <a:r>
              <a:rPr lang="en-US" sz="3200" b="1" dirty="0">
                <a:solidFill>
                  <a:srgbClr val="0070C0"/>
                </a:solidFill>
                <a:latin typeface="Times New Roman" pitchFamily="18" charset="0"/>
                <a:ea typeface="Verdana" panose="020B0604030504040204" pitchFamily="34" charset="0"/>
                <a:cs typeface="Times New Roman" pitchFamily="18" charset="0"/>
              </a:rPr>
              <a:t>1.1 </a:t>
            </a:r>
            <a:r>
              <a:rPr lang="mn-MN" sz="3200" b="1" dirty="0">
                <a:solidFill>
                  <a:srgbClr val="0070C0"/>
                </a:solidFill>
                <a:latin typeface="Times New Roman" pitchFamily="18" charset="0"/>
                <a:ea typeface="Verdana" panose="020B0604030504040204" pitchFamily="34" charset="0"/>
                <a:cs typeface="Times New Roman" pitchFamily="18" charset="0"/>
              </a:rPr>
              <a:t>тэрбум </a:t>
            </a:r>
            <a:r>
              <a:rPr lang="mn-MN" sz="2133" dirty="0">
                <a:latin typeface="Times New Roman" pitchFamily="18" charset="0"/>
                <a:ea typeface="Verdana" panose="020B0604030504040204" pitchFamily="34" charset="0"/>
                <a:cs typeface="Times New Roman" pitchFamily="18" charset="0"/>
              </a:rPr>
              <a:t>төгрөгийг эмнэлэгийн барилга барих, засвар хийхэд зарцуулсан.</a:t>
            </a:r>
          </a:p>
          <a:p>
            <a:pPr>
              <a:buNone/>
            </a:pPr>
            <a:endParaRPr lang="en-US" dirty="0"/>
          </a:p>
        </p:txBody>
      </p:sp>
      <p:pic>
        <p:nvPicPr>
          <p:cNvPr id="4" name="Picture 2" descr="RESULT stock illustration. Illustration of stamp, ended - 88000702"/>
          <p:cNvPicPr>
            <a:picLocks noChangeAspect="1" noChangeArrowheads="1"/>
          </p:cNvPicPr>
          <p:nvPr/>
        </p:nvPicPr>
        <p:blipFill>
          <a:blip r:embed="rId2" cstate="print"/>
          <a:srcRect t="22466" r="1276" b="33829"/>
          <a:stretch>
            <a:fillRect/>
          </a:stretch>
        </p:blipFill>
        <p:spPr bwMode="auto">
          <a:xfrm>
            <a:off x="325791" y="5757843"/>
            <a:ext cx="2433095" cy="836023"/>
          </a:xfrm>
          <a:prstGeom prst="rect">
            <a:avLst/>
          </a:prstGeom>
          <a:noFill/>
        </p:spPr>
      </p:pic>
      <p:pic>
        <p:nvPicPr>
          <p:cNvPr id="5" name="Picture 4"/>
          <p:cNvPicPr>
            <a:picLocks noChangeAspect="1"/>
          </p:cNvPicPr>
          <p:nvPr/>
        </p:nvPicPr>
        <p:blipFill>
          <a:blip r:embed="rId3" cstate="print"/>
          <a:stretch>
            <a:fillRect/>
          </a:stretch>
        </p:blipFill>
        <p:spPr>
          <a:xfrm>
            <a:off x="608177" y="1177717"/>
            <a:ext cx="1868324" cy="166073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stretch>
            <a:fillRect/>
          </a:stretch>
        </p:blipFill>
        <p:spPr>
          <a:xfrm>
            <a:off x="3333752" y="1143001"/>
            <a:ext cx="1768120" cy="1782495"/>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3048001" y="3080187"/>
            <a:ext cx="2038351" cy="2677656"/>
          </a:xfrm>
          <a:prstGeom prst="rect">
            <a:avLst/>
          </a:prstGeom>
        </p:spPr>
        <p:txBody>
          <a:bodyPr wrap="square">
            <a:spAutoFit/>
          </a:bodyPr>
          <a:lstStyle/>
          <a:p>
            <a:pPr algn="ctr"/>
            <a:r>
              <a:rPr lang="mn-MN" sz="2400" dirty="0">
                <a:latin typeface="Times New Roman" pitchFamily="18" charset="0"/>
                <a:ea typeface="Verdana" panose="020B0604030504040204" pitchFamily="34" charset="0"/>
                <a:cs typeface="Times New Roman" pitchFamily="18" charset="0"/>
              </a:rPr>
              <a:t>Эрүүл мэндийн төвүүд шаардлагатай тоног төхөөрөмжөөр хангагдсан</a:t>
            </a:r>
          </a:p>
        </p:txBody>
      </p:sp>
      <p:sp>
        <p:nvSpPr>
          <p:cNvPr id="8" name="Rectangle 7"/>
          <p:cNvSpPr/>
          <p:nvPr/>
        </p:nvSpPr>
        <p:spPr>
          <a:xfrm>
            <a:off x="5448300" y="3080187"/>
            <a:ext cx="2343152" cy="2677656"/>
          </a:xfrm>
          <a:prstGeom prst="rect">
            <a:avLst/>
          </a:prstGeom>
        </p:spPr>
        <p:txBody>
          <a:bodyPr wrap="square">
            <a:spAutoFit/>
          </a:bodyPr>
          <a:lstStyle/>
          <a:p>
            <a:pPr algn="ctr"/>
            <a:r>
              <a:rPr lang="mn-MN" sz="2400" dirty="0">
                <a:latin typeface="Times New Roman" pitchFamily="18" charset="0"/>
                <a:ea typeface="Verdana" panose="020B0604030504040204" pitchFamily="34" charset="0"/>
                <a:cs typeface="Times New Roman" pitchFamily="18" charset="0"/>
              </a:rPr>
              <a:t>Хөгжлийн бэрхшээлтэй иргэд эрүүл мэндийн үйлчилгээ авах боломж нэмэгдсэн</a:t>
            </a:r>
          </a:p>
        </p:txBody>
      </p:sp>
      <p:pic>
        <p:nvPicPr>
          <p:cNvPr id="9" name="Picture 8"/>
          <p:cNvPicPr>
            <a:picLocks noChangeAspect="1"/>
          </p:cNvPicPr>
          <p:nvPr/>
        </p:nvPicPr>
        <p:blipFill>
          <a:blip r:embed="rId5" cstate="print"/>
          <a:stretch>
            <a:fillRect/>
          </a:stretch>
        </p:blipFill>
        <p:spPr>
          <a:xfrm>
            <a:off x="5773499" y="1142999"/>
            <a:ext cx="1538327" cy="1790700"/>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52664" t="48939" r="7481" b="11459"/>
          <a:stretch/>
        </p:blipFill>
        <p:spPr>
          <a:xfrm>
            <a:off x="9797845" y="1259261"/>
            <a:ext cx="1632156" cy="1674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8390" t="49301" r="50794" b="12906"/>
          <a:stretch/>
        </p:blipFill>
        <p:spPr>
          <a:xfrm>
            <a:off x="7791452" y="1259261"/>
            <a:ext cx="1671484" cy="16714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p:cNvSpPr txBox="1"/>
          <p:nvPr/>
        </p:nvSpPr>
        <p:spPr>
          <a:xfrm>
            <a:off x="8191501" y="3333751"/>
            <a:ext cx="3238500" cy="2266949"/>
          </a:xfrm>
          <a:prstGeom prst="rect">
            <a:avLst/>
          </a:prstGeom>
          <a:noFill/>
        </p:spPr>
        <p:txBody>
          <a:bodyPr wrap="square" rtlCol="0" anchor="t">
            <a:noAutofit/>
          </a:bodyPr>
          <a:lstStyle/>
          <a:p>
            <a:pPr algn="ctr"/>
            <a:r>
              <a:rPr lang="en-US" sz="2667" b="1" dirty="0">
                <a:solidFill>
                  <a:srgbClr val="0070C0"/>
                </a:solidFill>
                <a:latin typeface="Times New Roman" pitchFamily="18" charset="0"/>
                <a:ea typeface="Verdana" panose="020B0604030504040204" pitchFamily="34" charset="0"/>
                <a:cs typeface="Times New Roman" pitchFamily="18" charset="0"/>
              </a:rPr>
              <a:t>21 </a:t>
            </a:r>
            <a:r>
              <a:rPr lang="mn-MN" sz="2667" b="1" dirty="0">
                <a:solidFill>
                  <a:srgbClr val="0070C0"/>
                </a:solidFill>
                <a:latin typeface="Times New Roman" pitchFamily="18" charset="0"/>
                <a:ea typeface="Verdana" panose="020B0604030504040204" pitchFamily="34" charset="0"/>
                <a:cs typeface="Times New Roman" pitchFamily="18" charset="0"/>
              </a:rPr>
              <a:t>ЭМЧ, СУВИЛАГЧ</a:t>
            </a:r>
          </a:p>
          <a:p>
            <a:pPr algn="ctr"/>
            <a:r>
              <a:rPr lang="mn-MN" sz="1867" b="1" dirty="0">
                <a:latin typeface="Times New Roman" pitchFamily="18" charset="0"/>
                <a:ea typeface="Verdana" panose="020B0604030504040204" pitchFamily="34" charset="0"/>
                <a:cs typeface="Times New Roman" pitchFamily="18" charset="0"/>
              </a:rPr>
              <a:t>ШИНЭЭР АЖИЛД АВСАН</a:t>
            </a:r>
          </a:p>
        </p:txBody>
      </p:sp>
      <p:sp>
        <p:nvSpPr>
          <p:cNvPr id="13" name="TextBox 3">
            <a:extLst>
              <a:ext uri="{FF2B5EF4-FFF2-40B4-BE49-F238E27FC236}">
                <a16:creationId xmlns="" xmlns:a16="http://schemas.microsoft.com/office/drawing/2014/main" id="{296B3E14-3B25-CB48-BAB4-A47367F2CF50}"/>
              </a:ext>
            </a:extLst>
          </p:cNvPr>
          <p:cNvSpPr txBox="1"/>
          <p:nvPr/>
        </p:nvSpPr>
        <p:spPr>
          <a:xfrm>
            <a:off x="10093001" y="5914244"/>
            <a:ext cx="2098999" cy="523220"/>
          </a:xfrm>
          <a:prstGeom prst="rect">
            <a:avLst/>
          </a:prstGeom>
          <a:solidFill>
            <a:srgbClr val="FF6600"/>
          </a:solidFill>
        </p:spPr>
        <p:style>
          <a:lnRef idx="0">
            <a:schemeClr val="accent2"/>
          </a:lnRef>
          <a:fillRef idx="3">
            <a:schemeClr val="accent2"/>
          </a:fillRef>
          <a:effectRef idx="3">
            <a:schemeClr val="accent2"/>
          </a:effectRef>
          <a:fontRef idx="minor">
            <a:schemeClr val="lt1"/>
          </a:fontRef>
        </p:style>
        <p:txBody>
          <a:bodyPr wrap="square" lIns="91440" tIns="45720" rIns="91440" bIns="45720" rtlCol="0" anchor="ctr">
            <a:spAutoFit/>
          </a:bodyPr>
          <a:lstStyle/>
          <a:p>
            <a:pPr algn="ctr"/>
            <a:r>
              <a:rPr lang="mn-MN" altLang="ko-KR" sz="2800" b="1" dirty="0">
                <a:solidFill>
                  <a:schemeClr val="bg1"/>
                </a:solidFill>
                <a:latin typeface="Times New Roman" panose="02020603050405020304" pitchFamily="18" charset="0"/>
                <a:cs typeface="Times New Roman" panose="02020603050405020304" pitchFamily="18" charset="0"/>
              </a:rPr>
              <a:t>Модуль </a:t>
            </a:r>
            <a:r>
              <a:rPr lang="en-US" altLang="ko-KR" sz="2800" b="1" dirty="0">
                <a:solidFill>
                  <a:schemeClr val="bg1"/>
                </a:solidFill>
                <a:latin typeface="Times New Roman" panose="02020603050405020304" pitchFamily="18" charset="0"/>
                <a:cs typeface="Times New Roman" panose="02020603050405020304" pitchFamily="18" charset="0"/>
              </a:rPr>
              <a:t>4</a:t>
            </a:r>
            <a:endParaRPr lang="ko-KR" altLang="en-US" sz="2800" b="1" dirty="0">
              <a:solidFill>
                <a:schemeClr val="bg1"/>
              </a:solidFill>
              <a:latin typeface="Times New Roman" panose="02020603050405020304" pitchFamily="18" charset="0"/>
              <a:cs typeface="Times New Roman" panose="02020603050405020304" pitchFamily="18" charset="0"/>
            </a:endParaRPr>
          </a:p>
        </p:txBody>
      </p:sp>
      <p:sp>
        <p:nvSpPr>
          <p:cNvPr id="14" name="Rectángulo 27">
            <a:extLst>
              <a:ext uri="{FF2B5EF4-FFF2-40B4-BE49-F238E27FC236}">
                <a16:creationId xmlns:a16="http://schemas.microsoft.com/office/drawing/2014/main" xmlns="" id="{C8FAF32F-F327-6443-8904-FF4FFA64013B}"/>
              </a:ext>
            </a:extLst>
          </p:cNvPr>
          <p:cNvSpPr/>
          <p:nvPr/>
        </p:nvSpPr>
        <p:spPr>
          <a:xfrm>
            <a:off x="0" y="80723"/>
            <a:ext cx="4114800" cy="447564"/>
          </a:xfrm>
          <a:prstGeom prst="rect">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ong-CN" sz="2400" b="1" dirty="0">
                <a:solidFill>
                  <a:schemeClr val="bg1"/>
                </a:solidFill>
                <a:latin typeface="Times New Roman" pitchFamily="18" charset="0"/>
              </a:rPr>
              <a:t>БОДИТ ҮР ДҮН</a:t>
            </a:r>
            <a:endParaRPr lang="en-US" sz="2400" dirty="0">
              <a:solidFill>
                <a:schemeClr val="bg1"/>
              </a:solidFill>
            </a:endParaRPr>
          </a:p>
        </p:txBody>
      </p:sp>
    </p:spTree>
    <p:extLst>
      <p:ext uri="{BB962C8B-B14F-4D97-AF65-F5344CB8AC3E}">
        <p14:creationId xmlns:p14="http://schemas.microsoft.com/office/powerpoint/2010/main" val="3700397857"/>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48300031"/>
              </p:ext>
            </p:extLst>
          </p:nvPr>
        </p:nvGraphicFramePr>
        <p:xfrm>
          <a:off x="-3159442" y="0"/>
          <a:ext cx="1819656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02743702"/>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00" y="285751"/>
            <a:ext cx="11360800" cy="628649"/>
          </a:xfrm>
        </p:spPr>
        <p:txBody>
          <a:bodyPr>
            <a:normAutofit fontScale="90000"/>
          </a:bodyPr>
          <a:lstStyle/>
          <a:p>
            <a:r>
              <a:rPr lang="mn-MN" sz="3100" b="1" dirty="0" smtClean="0">
                <a:solidFill>
                  <a:srgbClr val="FF6600"/>
                </a:solidFill>
                <a:latin typeface="Times New Roman" pitchFamily="18" charset="0"/>
                <a:cs typeface="Times New Roman" pitchFamily="18" charset="0"/>
              </a:rPr>
              <a:t>ЗАРЦУУЛАЛТЫН ҮЕ ШАТ </a:t>
            </a:r>
            <a:r>
              <a:rPr lang="mn-MN" dirty="0" smtClean="0">
                <a:latin typeface="Times New Roman" pitchFamily="18" charset="0"/>
                <a:cs typeface="Times New Roman" pitchFamily="18" charset="0"/>
              </a:rPr>
              <a:t/>
            </a:r>
            <a:br>
              <a:rPr lang="mn-MN" dirty="0" smtClean="0">
                <a:latin typeface="Times New Roman" pitchFamily="18" charset="0"/>
                <a:cs typeface="Times New Roman" pitchFamily="18" charset="0"/>
              </a:rPr>
            </a:br>
            <a:endParaRPr lang="en-US" sz="3100" dirty="0">
              <a:latin typeface="Times New Roman" pitchFamily="18" charset="0"/>
              <a:cs typeface="Times New Roman" pitchFamily="18" charset="0"/>
            </a:endParaRPr>
          </a:p>
        </p:txBody>
      </p:sp>
      <p:graphicFrame>
        <p:nvGraphicFramePr>
          <p:cNvPr id="3" name="Diagram 2"/>
          <p:cNvGraphicFramePr/>
          <p:nvPr>
            <p:extLst/>
          </p:nvPr>
        </p:nvGraphicFramePr>
        <p:xfrm>
          <a:off x="593558" y="1604211"/>
          <a:ext cx="11182842" cy="47324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792480" y="1604211"/>
            <a:ext cx="7376160" cy="584775"/>
          </a:xfrm>
          <a:prstGeom prst="rect">
            <a:avLst/>
          </a:prstGeom>
          <a:noFill/>
        </p:spPr>
        <p:txBody>
          <a:bodyPr wrap="square" lIns="91440" tIns="45720" rIns="91440" bIns="45720">
            <a:spAutoFit/>
          </a:bodyPr>
          <a:lstStyle/>
          <a:p>
            <a:pPr algn="ctr"/>
            <a:r>
              <a:rPr lang="mn-MN" sz="3200" dirty="0">
                <a:ln w="0"/>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rPr>
              <a:t>Төрийн зарцуулалтыг мөшгөх судалгаа</a:t>
            </a:r>
            <a:endParaRPr lang="en-US" sz="320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3359649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00" y="285751"/>
            <a:ext cx="11360800" cy="1071216"/>
          </a:xfrm>
        </p:spPr>
        <p:txBody>
          <a:bodyPr>
            <a:normAutofit fontScale="90000"/>
          </a:bodyPr>
          <a:lstStyle/>
          <a:p>
            <a:pPr algn="ctr"/>
            <a:r>
              <a:rPr lang="mn-MN" b="1" dirty="0" smtClean="0">
                <a:solidFill>
                  <a:srgbClr val="00B050"/>
                </a:solidFill>
                <a:latin typeface="Times New Roman" pitchFamily="18" charset="0"/>
                <a:cs typeface="Times New Roman" pitchFamily="18" charset="0"/>
              </a:rPr>
              <a:t>ЗАРЦУУЛАЛТЫН ҮЕ ШАТ </a:t>
            </a:r>
            <a:r>
              <a:rPr lang="mn-MN" dirty="0" smtClean="0">
                <a:solidFill>
                  <a:srgbClr val="00B050"/>
                </a:solidFill>
                <a:latin typeface="Times New Roman" pitchFamily="18" charset="0"/>
                <a:cs typeface="Times New Roman" pitchFamily="18" charset="0"/>
              </a:rPr>
              <a:t/>
            </a:r>
            <a:br>
              <a:rPr lang="mn-MN" dirty="0" smtClean="0">
                <a:solidFill>
                  <a:srgbClr val="00B050"/>
                </a:solidFill>
                <a:latin typeface="Times New Roman" pitchFamily="18" charset="0"/>
                <a:cs typeface="Times New Roman" pitchFamily="18" charset="0"/>
              </a:rPr>
            </a:br>
            <a:r>
              <a:rPr lang="mn-MN" dirty="0" smtClean="0">
                <a:solidFill>
                  <a:srgbClr val="00B050"/>
                </a:solidFill>
                <a:latin typeface="Times New Roman" pitchFamily="18" charset="0"/>
                <a:cs typeface="Times New Roman" pitchFamily="18" charset="0"/>
              </a:rPr>
              <a:t>Төрийн зарцуулалтыг мөшгөх судалгаа</a:t>
            </a:r>
            <a:endParaRPr lang="en-US" dirty="0">
              <a:solidFill>
                <a:srgbClr val="00B050"/>
              </a:solidFill>
              <a:latin typeface="Times New Roman" pitchFamily="18" charset="0"/>
              <a:cs typeface="Times New Roman" pitchFamily="18" charset="0"/>
            </a:endParaRPr>
          </a:p>
        </p:txBody>
      </p:sp>
      <p:pic>
        <p:nvPicPr>
          <p:cNvPr id="137218" name="Picture 2" descr="Government spending abstract concept Royalty Free Vector"/>
          <p:cNvPicPr>
            <a:picLocks noChangeAspect="1" noChangeArrowheads="1"/>
          </p:cNvPicPr>
          <p:nvPr/>
        </p:nvPicPr>
        <p:blipFill>
          <a:blip r:embed="rId2"/>
          <a:srcRect b="18534"/>
          <a:stretch>
            <a:fillRect/>
          </a:stretch>
        </p:blipFill>
        <p:spPr bwMode="auto">
          <a:xfrm>
            <a:off x="8633486" y="2449903"/>
            <a:ext cx="3437744" cy="2538335"/>
          </a:xfrm>
          <a:prstGeom prst="rect">
            <a:avLst/>
          </a:prstGeom>
          <a:noFill/>
        </p:spPr>
      </p:pic>
      <p:pic>
        <p:nvPicPr>
          <p:cNvPr id="137219" name="Picture 3"/>
          <p:cNvPicPr>
            <a:picLocks noChangeAspect="1" noChangeArrowheads="1"/>
          </p:cNvPicPr>
          <p:nvPr/>
        </p:nvPicPr>
        <p:blipFill>
          <a:blip r:embed="rId3"/>
          <a:srcRect l="27766" t="25410" r="29722" b="18238"/>
          <a:stretch>
            <a:fillRect/>
          </a:stretch>
        </p:blipFill>
        <p:spPr bwMode="auto">
          <a:xfrm>
            <a:off x="495299" y="1538991"/>
            <a:ext cx="8318916" cy="5016709"/>
          </a:xfrm>
          <a:prstGeom prst="rect">
            <a:avLst/>
          </a:prstGeom>
          <a:noFill/>
          <a:ln w="9525">
            <a:noFill/>
            <a:miter lim="800000"/>
            <a:headEnd/>
            <a:tailEnd/>
          </a:ln>
        </p:spPr>
      </p:pic>
    </p:spTree>
    <p:extLst>
      <p:ext uri="{BB962C8B-B14F-4D97-AF65-F5344CB8AC3E}">
        <p14:creationId xmlns:p14="http://schemas.microsoft.com/office/powerpoint/2010/main" val="18458096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p:cNvGraphicFramePr/>
          <p:nvPr>
            <p:extLst/>
          </p:nvPr>
        </p:nvGraphicFramePr>
        <p:xfrm>
          <a:off x="446246" y="666775"/>
          <a:ext cx="6615657" cy="5316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122" name="Picture 2" descr="Улсын төсөв &amp;#39;&amp;#39;онцгой байдал&amp;#39;&amp;#39;-ын төсөв болж чадаагүй"/>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63489" y="666775"/>
            <a:ext cx="3077209" cy="160014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 guide to purchase orders: What they are &amp;amp; how they work | QuickBooks"/>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3964"/>
          <a:stretch/>
        </p:blipFill>
        <p:spPr bwMode="auto">
          <a:xfrm>
            <a:off x="8063489" y="4780044"/>
            <a:ext cx="2408178" cy="151940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No photo description available."/>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6920"/>
          <a:stretch/>
        </p:blipFill>
        <p:spPr bwMode="auto">
          <a:xfrm>
            <a:off x="8021047" y="2500435"/>
            <a:ext cx="3119651" cy="1846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7109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4225" y="1690688"/>
            <a:ext cx="953608" cy="2455122"/>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73432" t="14823" r="8296" b="68398"/>
          <a:stretch/>
        </p:blipFill>
        <p:spPr>
          <a:xfrm>
            <a:off x="7192835" y="3912630"/>
            <a:ext cx="748811" cy="723427"/>
          </a:xfrm>
          <a:prstGeom prst="ellipse">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51844" t="71343" r="30194" b="10700"/>
          <a:stretch/>
        </p:blipFill>
        <p:spPr>
          <a:xfrm>
            <a:off x="5665419" y="4457491"/>
            <a:ext cx="811219" cy="853178"/>
          </a:xfrm>
          <a:prstGeom prst="ellipse">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28805" t="14820" r="52149" b="67260"/>
          <a:stretch/>
        </p:blipFill>
        <p:spPr>
          <a:xfrm>
            <a:off x="7436496" y="2534150"/>
            <a:ext cx="823806" cy="815400"/>
          </a:xfrm>
          <a:prstGeom prst="ellipse">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51439" t="14865" r="30910" b="67473"/>
          <a:stretch/>
        </p:blipFill>
        <p:spPr>
          <a:xfrm>
            <a:off x="5702348" y="563965"/>
            <a:ext cx="774290" cy="815042"/>
          </a:xfrm>
          <a:prstGeom prst="ellipse">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8099" t="15147" r="75514" b="67887"/>
          <a:stretch/>
        </p:blipFill>
        <p:spPr>
          <a:xfrm>
            <a:off x="7023983" y="1302877"/>
            <a:ext cx="760837" cy="831286"/>
          </a:xfrm>
          <a:prstGeom prst="ellipse">
            <a:avLst/>
          </a:prstGeom>
        </p:spPr>
      </p:pic>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l="7743" t="8110" r="8548" b="14382"/>
          <a:stretch/>
        </p:blipFill>
        <p:spPr>
          <a:xfrm>
            <a:off x="4015541" y="2598324"/>
            <a:ext cx="687051" cy="687051"/>
          </a:xfrm>
          <a:prstGeom prst="ellipse">
            <a:avLst/>
          </a:prstGeom>
        </p:spPr>
      </p:pic>
      <p:pic>
        <p:nvPicPr>
          <p:cNvPr id="21" name="Picture 20"/>
          <p:cNvPicPr>
            <a:picLocks noChangeAspect="1"/>
          </p:cNvPicPr>
          <p:nvPr/>
        </p:nvPicPr>
        <p:blipFill rotWithShape="1">
          <a:blip r:embed="rId7" cstate="print">
            <a:extLst>
              <a:ext uri="{28A0092B-C50C-407E-A947-70E740481C1C}">
                <a14:useLocalDpi xmlns:a14="http://schemas.microsoft.com/office/drawing/2010/main" val="0"/>
              </a:ext>
            </a:extLst>
          </a:blip>
          <a:srcRect l="19524" t="6713" r="19463" b="7236"/>
          <a:stretch/>
        </p:blipFill>
        <p:spPr>
          <a:xfrm>
            <a:off x="4338499" y="1386414"/>
            <a:ext cx="779576" cy="774866"/>
          </a:xfrm>
          <a:prstGeom prst="ellipse">
            <a:avLst/>
          </a:prstGeom>
        </p:spPr>
      </p:pic>
      <p:pic>
        <p:nvPicPr>
          <p:cNvPr id="24" name="Picture 23"/>
          <p:cNvPicPr>
            <a:picLocks noChangeAspect="1"/>
          </p:cNvPicPr>
          <p:nvPr/>
        </p:nvPicPr>
        <p:blipFill rotWithShape="1">
          <a:blip r:embed="rId8" cstate="print">
            <a:extLst>
              <a:ext uri="{28A0092B-C50C-407E-A947-70E740481C1C}">
                <a14:useLocalDpi xmlns:a14="http://schemas.microsoft.com/office/drawing/2010/main" val="0"/>
              </a:ext>
            </a:extLst>
          </a:blip>
          <a:srcRect l="2921" t="6463" r="4774"/>
          <a:stretch/>
        </p:blipFill>
        <p:spPr>
          <a:xfrm>
            <a:off x="4252483" y="3912630"/>
            <a:ext cx="800142" cy="723428"/>
          </a:xfrm>
          <a:prstGeom prst="ellipse">
            <a:avLst/>
          </a:prstGeom>
        </p:spPr>
      </p:pic>
      <p:sp>
        <p:nvSpPr>
          <p:cNvPr id="25" name="Rectangle 24"/>
          <p:cNvSpPr/>
          <p:nvPr/>
        </p:nvSpPr>
        <p:spPr>
          <a:xfrm>
            <a:off x="1902088" y="5540054"/>
            <a:ext cx="1723549" cy="1200329"/>
          </a:xfrm>
          <a:prstGeom prst="rect">
            <a:avLst/>
          </a:prstGeom>
          <a:noFill/>
        </p:spPr>
        <p:txBody>
          <a:bodyPr wrap="none" lIns="91440" tIns="45720" rIns="91440" bIns="45720">
            <a:spAutoFit/>
          </a:bodyPr>
          <a:lstStyle/>
          <a:p>
            <a:pPr algn="ctr"/>
            <a:r>
              <a:rPr lang="mn-MN" sz="3600" b="1" dirty="0" smtClean="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ea typeface="Segoe UI" panose="020B0502040204020203" pitchFamily="34" charset="0"/>
              </a:rPr>
              <a:t>30-36</a:t>
            </a:r>
            <a:r>
              <a:rPr lang="en-US" sz="3600" b="1" dirty="0" smtClean="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ea typeface="Segoe UI" panose="020B0502040204020203" pitchFamily="34" charset="0"/>
              </a:rPr>
              <a:t>%</a:t>
            </a:r>
          </a:p>
          <a:p>
            <a:pPr algn="ctr"/>
            <a:r>
              <a:rPr lang="mn-MN" sz="3600" b="1" dirty="0" smtClean="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ea typeface="Segoe UI" panose="020B0502040204020203" pitchFamily="34" charset="0"/>
              </a:rPr>
              <a:t> </a:t>
            </a:r>
            <a:endParaRPr lang="en-US" sz="3600" b="1"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endParaRPr>
          </a:p>
        </p:txBody>
      </p:sp>
      <p:sp>
        <p:nvSpPr>
          <p:cNvPr id="26" name="Rectangle 25"/>
          <p:cNvSpPr/>
          <p:nvPr/>
        </p:nvSpPr>
        <p:spPr>
          <a:xfrm>
            <a:off x="5789578" y="5540054"/>
            <a:ext cx="1723550" cy="1200329"/>
          </a:xfrm>
          <a:prstGeom prst="rect">
            <a:avLst/>
          </a:prstGeom>
          <a:noFill/>
        </p:spPr>
        <p:txBody>
          <a:bodyPr wrap="none" lIns="91440" tIns="45720" rIns="91440" bIns="45720">
            <a:spAutoFit/>
          </a:bodyPr>
          <a:lstStyle/>
          <a:p>
            <a:pPr algn="ctr"/>
            <a:r>
              <a:rPr lang="en-US" sz="3600" b="1" dirty="0" smtClean="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ea typeface="Segoe UI" panose="020B0502040204020203" pitchFamily="34" charset="0"/>
              </a:rPr>
              <a:t>20-25%</a:t>
            </a:r>
          </a:p>
          <a:p>
            <a:pPr algn="ctr"/>
            <a:r>
              <a:rPr lang="mn-MN" sz="3600" b="1" dirty="0" smtClean="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ea typeface="Segoe UI" panose="020B0502040204020203" pitchFamily="34" charset="0"/>
              </a:rPr>
              <a:t> </a:t>
            </a:r>
            <a:endParaRPr lang="en-US" sz="3600" b="1"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endParaRPr>
          </a:p>
        </p:txBody>
      </p:sp>
      <p:sp>
        <p:nvSpPr>
          <p:cNvPr id="27" name="Rectangle 26"/>
          <p:cNvSpPr/>
          <p:nvPr/>
        </p:nvSpPr>
        <p:spPr>
          <a:xfrm>
            <a:off x="9413982" y="5431565"/>
            <a:ext cx="877164" cy="1200329"/>
          </a:xfrm>
          <a:prstGeom prst="rect">
            <a:avLst/>
          </a:prstGeom>
          <a:noFill/>
        </p:spPr>
        <p:txBody>
          <a:bodyPr wrap="none" lIns="91440" tIns="45720" rIns="91440" bIns="45720">
            <a:spAutoFit/>
          </a:bodyPr>
          <a:lstStyle/>
          <a:p>
            <a:pPr algn="ctr"/>
            <a:r>
              <a:rPr lang="en-US" sz="3600" b="1" dirty="0" smtClean="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ea typeface="Segoe UI" panose="020B0502040204020203" pitchFamily="34" charset="0"/>
              </a:rPr>
              <a:t>?%</a:t>
            </a:r>
          </a:p>
          <a:p>
            <a:pPr algn="ctr"/>
            <a:r>
              <a:rPr lang="mn-MN" sz="3600" b="1" dirty="0" smtClean="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ea typeface="Segoe UI" panose="020B0502040204020203" pitchFamily="34" charset="0"/>
              </a:rPr>
              <a:t> </a:t>
            </a:r>
            <a:endParaRPr lang="en-US" sz="3600" b="1"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endParaRPr>
          </a:p>
        </p:txBody>
      </p:sp>
      <p:sp>
        <p:nvSpPr>
          <p:cNvPr id="28" name="Rectangle 27"/>
          <p:cNvSpPr/>
          <p:nvPr/>
        </p:nvSpPr>
        <p:spPr>
          <a:xfrm>
            <a:off x="969448" y="1664576"/>
            <a:ext cx="2937119" cy="2554545"/>
          </a:xfrm>
          <a:prstGeom prst="rect">
            <a:avLst/>
          </a:prstGeom>
        </p:spPr>
        <p:txBody>
          <a:bodyPr wrap="square">
            <a:spAutoFit/>
          </a:bodyPr>
          <a:lstStyle/>
          <a:p>
            <a:pPr algn="ctr"/>
            <a:r>
              <a:rPr lang="mn-MN" sz="3200" b="1" dirty="0">
                <a:solidFill>
                  <a:schemeClr val="accent2">
                    <a:lumMod val="50000"/>
                  </a:schemeClr>
                </a:solidFill>
                <a:latin typeface="Times New Roman" panose="02020603050405020304" pitchFamily="18" charset="0"/>
                <a:cs typeface="Times New Roman" panose="02020603050405020304" pitchFamily="18" charset="0"/>
              </a:rPr>
              <a:t>Таны эрүүл мэнд бусдын нөлөөтэй эрсдэлд орж байна</a:t>
            </a:r>
            <a:r>
              <a:rPr lang="en-US" sz="3200" b="1" dirty="0">
                <a:solidFill>
                  <a:schemeClr val="accent2">
                    <a:lumMod val="50000"/>
                  </a:schemeClr>
                </a:solidFill>
                <a:latin typeface="Times New Roman" panose="02020603050405020304" pitchFamily="18" charset="0"/>
                <a:cs typeface="Times New Roman" panose="02020603050405020304" pitchFamily="18" charset="0"/>
              </a:rPr>
              <a:t>!!!</a:t>
            </a:r>
          </a:p>
        </p:txBody>
      </p:sp>
      <p:sp>
        <p:nvSpPr>
          <p:cNvPr id="29" name="Rectangle 28"/>
          <p:cNvSpPr/>
          <p:nvPr/>
        </p:nvSpPr>
        <p:spPr>
          <a:xfrm>
            <a:off x="8453740" y="1773847"/>
            <a:ext cx="3418711" cy="3170099"/>
          </a:xfrm>
          <a:prstGeom prst="rect">
            <a:avLst/>
          </a:prstGeom>
          <a:solidFill>
            <a:schemeClr val="accent2">
              <a:lumMod val="20000"/>
              <a:lumOff val="80000"/>
            </a:schemeClr>
          </a:solidFill>
          <a:effectLst>
            <a:glow rad="228600">
              <a:schemeClr val="accent2">
                <a:satMod val="175000"/>
                <a:alpha val="40000"/>
              </a:schemeClr>
            </a:glow>
          </a:effectLst>
        </p:spPr>
        <p:txBody>
          <a:bodyPr wrap="square">
            <a:spAutoFit/>
          </a:bodyPr>
          <a:lstStyle/>
          <a:p>
            <a:pPr algn="just"/>
            <a:r>
              <a:rPr lang="mn-MN" sz="2000" dirty="0">
                <a:solidFill>
                  <a:schemeClr val="accent2">
                    <a:lumMod val="50000"/>
                  </a:schemeClr>
                </a:solidFill>
                <a:latin typeface="Times New Roman" panose="02020603050405020304" pitchFamily="18" charset="0"/>
                <a:cs typeface="Times New Roman" panose="02020603050405020304" pitchFamily="18" charset="0"/>
              </a:rPr>
              <a:t>Монгол улс дэлхийд хорт хавдрын нас баралтаараа нэгдүгээрт, элэгний хорт хавдрын өвчлөл, нас баралтаараа тэргүүлж байна. Шинээр бүртгэгдсэн нийт хорт хавдрын өвчлөлийн 27.5 хувь нь 2 үе шатандаа, 72.5% нь хожуу үе шатандаа тус тус оношлогдсон байна.</a:t>
            </a:r>
            <a:endParaRPr lang="en-US" sz="2000"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 xmlns:a16="http://schemas.microsoft.com/office/drawing/2014/main" id="{296B3E14-3B25-CB48-BAB4-A47367F2CF50}"/>
              </a:ext>
            </a:extLst>
          </p:cNvPr>
          <p:cNvSpPr txBox="1"/>
          <p:nvPr/>
        </p:nvSpPr>
        <p:spPr>
          <a:xfrm>
            <a:off x="10130642" y="6031729"/>
            <a:ext cx="2061358" cy="369332"/>
          </a:xfrm>
          <a:prstGeom prst="rect">
            <a:avLst/>
          </a:prstGeom>
          <a:solidFill>
            <a:srgbClr val="FF6600"/>
          </a:solidFill>
        </p:spPr>
        <p:txBody>
          <a:bodyPr wrap="square" rtlCol="0" anchor="ctr">
            <a:spAutoFit/>
          </a:bodyPr>
          <a:lstStyle/>
          <a:p>
            <a:pPr algn="ctr"/>
            <a:r>
              <a:rPr lang="mn-MN" altLang="ko-KR" sz="1800" b="1" dirty="0">
                <a:solidFill>
                  <a:schemeClr val="bg1"/>
                </a:solidFill>
                <a:latin typeface="Times New Roman" panose="02020603050405020304" pitchFamily="18" charset="0"/>
                <a:cs typeface="Times New Roman" panose="02020603050405020304" pitchFamily="18" charset="0"/>
              </a:rPr>
              <a:t>Модуль </a:t>
            </a:r>
            <a:r>
              <a:rPr lang="en-US" altLang="ko-KR" b="1" dirty="0">
                <a:solidFill>
                  <a:schemeClr val="bg1"/>
                </a:solidFill>
                <a:latin typeface="Times New Roman" panose="02020603050405020304" pitchFamily="18" charset="0"/>
                <a:cs typeface="Times New Roman" panose="02020603050405020304" pitchFamily="18" charset="0"/>
              </a:rPr>
              <a:t>4</a:t>
            </a:r>
            <a:endParaRPr lang="ko-KR" altLang="en-US" sz="1800" dirty="0">
              <a:solidFill>
                <a:schemeClr val="bg1"/>
              </a:solidFill>
              <a:latin typeface="Times New Roman" panose="02020603050405020304" pitchFamily="18" charset="0"/>
              <a:cs typeface="Times New Roman" panose="02020603050405020304" pitchFamily="18" charset="0"/>
            </a:endParaRPr>
          </a:p>
        </p:txBody>
      </p:sp>
      <p:sp>
        <p:nvSpPr>
          <p:cNvPr id="33" name="Rectángulo 27">
            <a:extLst>
              <a:ext uri="{FF2B5EF4-FFF2-40B4-BE49-F238E27FC236}">
                <a16:creationId xmlns:a16="http://schemas.microsoft.com/office/drawing/2014/main" xmlns="" id="{C8FAF32F-F327-6443-8904-FF4FFA64013B}"/>
              </a:ext>
            </a:extLst>
          </p:cNvPr>
          <p:cNvSpPr/>
          <p:nvPr/>
        </p:nvSpPr>
        <p:spPr>
          <a:xfrm>
            <a:off x="0" y="332081"/>
            <a:ext cx="4702592" cy="857467"/>
          </a:xfrm>
          <a:prstGeom prst="rect">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ltLang="ko-KR" sz="3200" b="1" dirty="0" smtClean="0">
              <a:solidFill>
                <a:schemeClr val="bg1"/>
              </a:solidFill>
              <a:latin typeface="Times New Roman" panose="02020603050405020304" pitchFamily="18" charset="0"/>
              <a:cs typeface="Times New Roman" panose="02020603050405020304" pitchFamily="18" charset="0"/>
            </a:endParaRPr>
          </a:p>
          <a:p>
            <a:pPr algn="ctr"/>
            <a:r>
              <a:rPr lang="mn-MN" altLang="ko-KR" sz="3200" b="1" dirty="0" smtClean="0">
                <a:solidFill>
                  <a:schemeClr val="bg1"/>
                </a:solidFill>
                <a:latin typeface="Times New Roman" panose="02020603050405020304" pitchFamily="18" charset="0"/>
                <a:cs typeface="Times New Roman" panose="02020603050405020304" pitchFamily="18" charset="0"/>
              </a:rPr>
              <a:t>Эрүүл мэнд гэж юу вэ</a:t>
            </a:r>
            <a:r>
              <a:rPr lang="en-US" altLang="ko-KR" sz="3200" b="1" dirty="0" smtClean="0">
                <a:solidFill>
                  <a:schemeClr val="bg1"/>
                </a:solidFill>
                <a:latin typeface="Times New Roman" panose="02020603050405020304" pitchFamily="18" charset="0"/>
                <a:cs typeface="Times New Roman" panose="02020603050405020304" pitchFamily="18" charset="0"/>
              </a:rPr>
              <a:t>?</a:t>
            </a:r>
            <a:endParaRPr lang="ko-KR" altLang="en-US" sz="3200" b="1" dirty="0" smtClean="0">
              <a:solidFill>
                <a:schemeClr val="bg1"/>
              </a:solidFill>
              <a:latin typeface="Times New Roman" panose="02020603050405020304" pitchFamily="18" charset="0"/>
              <a:cs typeface="Times New Roman" panose="02020603050405020304" pitchFamily="18" charset="0"/>
            </a:endParaRPr>
          </a:p>
          <a:p>
            <a:pPr algn="ctr"/>
            <a:endParaRPr lang="es-AR" sz="3200" b="1" dirty="0">
              <a:solidFill>
                <a:srgbClr val="FF9900"/>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7644376" y="634118"/>
            <a:ext cx="4678872" cy="1015663"/>
          </a:xfrm>
          <a:prstGeom prst="rect">
            <a:avLst/>
          </a:prstGeom>
        </p:spPr>
        <p:txBody>
          <a:bodyPr wrap="square">
            <a:spAutoFit/>
          </a:bodyPr>
          <a:lstStyle/>
          <a:p>
            <a:pPr algn="ctr"/>
            <a:r>
              <a:rPr lang="mn-MN" sz="2000" b="1" dirty="0" smtClean="0">
                <a:solidFill>
                  <a:schemeClr val="accent2">
                    <a:lumMod val="50000"/>
                  </a:schemeClr>
                </a:solidFill>
                <a:latin typeface="Times New Roman" panose="02020603050405020304" pitchFamily="18" charset="0"/>
                <a:cs typeface="Times New Roman" panose="02020603050405020304" pitchFamily="18" charset="0"/>
              </a:rPr>
              <a:t>Монгол улсын хүн амын өвчлөлийн тэргүүлэх шалтгаанууд халдварт бус өвчин</a:t>
            </a:r>
            <a:endParaRPr lang="en-US" sz="20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3" name="Rectangle 2"/>
          <p:cNvSpPr/>
          <p:nvPr/>
        </p:nvSpPr>
        <p:spPr>
          <a:xfrm>
            <a:off x="6353503" y="6170044"/>
            <a:ext cx="5691352" cy="646331"/>
          </a:xfrm>
          <a:prstGeom prst="rect">
            <a:avLst/>
          </a:prstGeom>
        </p:spPr>
        <p:txBody>
          <a:bodyPr wrap="square">
            <a:spAutoFit/>
          </a:bodyPr>
          <a:lstStyle/>
          <a:p>
            <a:pPr algn="ctr"/>
            <a:endParaRPr lang="en-US" dirty="0">
              <a:latin typeface="Times New Roman" panose="02020603050405020304" pitchFamily="18" charset="0"/>
              <a:cs typeface="Times New Roman" panose="02020603050405020304" pitchFamily="18" charset="0"/>
            </a:endParaRPr>
          </a:p>
          <a:p>
            <a:pPr algn="ctr"/>
            <a:r>
              <a:rPr lang="mn-MN" dirty="0">
                <a:latin typeface="Times New Roman" panose="02020603050405020304" pitchFamily="18" charset="0"/>
                <a:cs typeface="Times New Roman" panose="02020603050405020304" pitchFamily="18" charset="0"/>
              </a:rPr>
              <a:t>Эх сурвалж </a:t>
            </a:r>
            <a:endParaRPr lang="en-US" dirty="0"/>
          </a:p>
        </p:txBody>
      </p:sp>
    </p:spTree>
    <p:extLst>
      <p:ext uri="{BB962C8B-B14F-4D97-AF65-F5344CB8AC3E}">
        <p14:creationId xmlns:p14="http://schemas.microsoft.com/office/powerpoint/2010/main" val="28667070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25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1000"/>
                                        <p:tgtEl>
                                          <p:spTgt spid="26"/>
                                        </p:tgtEl>
                                      </p:cBhvr>
                                    </p:animEffect>
                                    <p:anim calcmode="lin" valueType="num">
                                      <p:cBhvr>
                                        <p:cTn id="34" dur="1000" fill="hold"/>
                                        <p:tgtEl>
                                          <p:spTgt spid="26"/>
                                        </p:tgtEl>
                                        <p:attrNameLst>
                                          <p:attrName>ppt_x</p:attrName>
                                        </p:attrNameLst>
                                      </p:cBhvr>
                                      <p:tavLst>
                                        <p:tav tm="0">
                                          <p:val>
                                            <p:strVal val="#ppt_x"/>
                                          </p:val>
                                        </p:tav>
                                        <p:tav tm="100000">
                                          <p:val>
                                            <p:strVal val="#ppt_x"/>
                                          </p:val>
                                        </p:tav>
                                      </p:tavLst>
                                    </p:anim>
                                    <p:anim calcmode="lin" valueType="num">
                                      <p:cBhvr>
                                        <p:cTn id="3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1000"/>
                                        <p:tgtEl>
                                          <p:spTgt spid="27"/>
                                        </p:tgtEl>
                                      </p:cBhvr>
                                    </p:animEffect>
                                    <p:anim calcmode="lin" valueType="num">
                                      <p:cBhvr>
                                        <p:cTn id="41" dur="1000" fill="hold"/>
                                        <p:tgtEl>
                                          <p:spTgt spid="27"/>
                                        </p:tgtEl>
                                        <p:attrNameLst>
                                          <p:attrName>ppt_x</p:attrName>
                                        </p:attrNameLst>
                                      </p:cBhvr>
                                      <p:tavLst>
                                        <p:tav tm="0">
                                          <p:val>
                                            <p:strVal val="#ppt_x"/>
                                          </p:val>
                                        </p:tav>
                                        <p:tav tm="100000">
                                          <p:val>
                                            <p:strVal val="#ppt_x"/>
                                          </p:val>
                                        </p:tav>
                                      </p:tavLst>
                                    </p:anim>
                                    <p:anim calcmode="lin" valueType="num">
                                      <p:cBhvr>
                                        <p:cTn id="4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5"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2000"/>
                                        <p:tgtEl>
                                          <p:spTgt spid="18"/>
                                        </p:tgtEl>
                                      </p:cBhvr>
                                    </p:animEffect>
                                    <p:anim calcmode="lin" valueType="num">
                                      <p:cBhvr>
                                        <p:cTn id="48" dur="2000" fill="hold"/>
                                        <p:tgtEl>
                                          <p:spTgt spid="18"/>
                                        </p:tgtEl>
                                        <p:attrNameLst>
                                          <p:attrName>ppt_w</p:attrName>
                                        </p:attrNameLst>
                                      </p:cBhvr>
                                      <p:tavLst>
                                        <p:tav tm="0" fmla="#ppt_w*sin(2.5*pi*$)">
                                          <p:val>
                                            <p:fltVal val="0"/>
                                          </p:val>
                                        </p:tav>
                                        <p:tav tm="100000">
                                          <p:val>
                                            <p:fltVal val="1"/>
                                          </p:val>
                                        </p:tav>
                                      </p:tavLst>
                                    </p:anim>
                                    <p:anim calcmode="lin" valueType="num">
                                      <p:cBhvr>
                                        <p:cTn id="49" dur="2000" fill="hold"/>
                                        <p:tgtEl>
                                          <p:spTgt spid="18"/>
                                        </p:tgtEl>
                                        <p:attrNameLst>
                                          <p:attrName>ppt_h</p:attrName>
                                        </p:attrNameLst>
                                      </p:cBhvr>
                                      <p:tavLst>
                                        <p:tav tm="0">
                                          <p:val>
                                            <p:strVal val="#ppt_h"/>
                                          </p:val>
                                        </p:tav>
                                        <p:tav tm="100000">
                                          <p:val>
                                            <p:strVal val="#ppt_h"/>
                                          </p:val>
                                        </p:tav>
                                      </p:tavLst>
                                    </p:anim>
                                  </p:childTnLst>
                                </p:cTn>
                              </p:par>
                              <p:par>
                                <p:cTn id="50" presetID="45" presetClass="entr" presetSubtype="0"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2000"/>
                                        <p:tgtEl>
                                          <p:spTgt spid="21"/>
                                        </p:tgtEl>
                                      </p:cBhvr>
                                    </p:animEffect>
                                    <p:anim calcmode="lin" valueType="num">
                                      <p:cBhvr>
                                        <p:cTn id="53" dur="2000" fill="hold"/>
                                        <p:tgtEl>
                                          <p:spTgt spid="21"/>
                                        </p:tgtEl>
                                        <p:attrNameLst>
                                          <p:attrName>ppt_w</p:attrName>
                                        </p:attrNameLst>
                                      </p:cBhvr>
                                      <p:tavLst>
                                        <p:tav tm="0" fmla="#ppt_w*sin(2.5*pi*$)">
                                          <p:val>
                                            <p:fltVal val="0"/>
                                          </p:val>
                                        </p:tav>
                                        <p:tav tm="100000">
                                          <p:val>
                                            <p:fltVal val="1"/>
                                          </p:val>
                                        </p:tav>
                                      </p:tavLst>
                                    </p:anim>
                                    <p:anim calcmode="lin" valueType="num">
                                      <p:cBhvr>
                                        <p:cTn id="54" dur="2000" fill="hold"/>
                                        <p:tgtEl>
                                          <p:spTgt spid="21"/>
                                        </p:tgtEl>
                                        <p:attrNameLst>
                                          <p:attrName>ppt_h</p:attrName>
                                        </p:attrNameLst>
                                      </p:cBhvr>
                                      <p:tavLst>
                                        <p:tav tm="0">
                                          <p:val>
                                            <p:strVal val="#ppt_h"/>
                                          </p:val>
                                        </p:tav>
                                        <p:tav tm="100000">
                                          <p:val>
                                            <p:strVal val="#ppt_h"/>
                                          </p:val>
                                        </p:tav>
                                      </p:tavLst>
                                    </p:anim>
                                  </p:childTnLst>
                                </p:cTn>
                              </p:par>
                              <p:par>
                                <p:cTn id="55" presetID="45" presetClass="entr" presetSubtype="0"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2000"/>
                                        <p:tgtEl>
                                          <p:spTgt spid="13"/>
                                        </p:tgtEl>
                                      </p:cBhvr>
                                    </p:animEffect>
                                    <p:anim calcmode="lin" valueType="num">
                                      <p:cBhvr>
                                        <p:cTn id="58" dur="2000" fill="hold"/>
                                        <p:tgtEl>
                                          <p:spTgt spid="13"/>
                                        </p:tgtEl>
                                        <p:attrNameLst>
                                          <p:attrName>ppt_w</p:attrName>
                                        </p:attrNameLst>
                                      </p:cBhvr>
                                      <p:tavLst>
                                        <p:tav tm="0" fmla="#ppt_w*sin(2.5*pi*$)">
                                          <p:val>
                                            <p:fltVal val="0"/>
                                          </p:val>
                                        </p:tav>
                                        <p:tav tm="100000">
                                          <p:val>
                                            <p:fltVal val="1"/>
                                          </p:val>
                                        </p:tav>
                                      </p:tavLst>
                                    </p:anim>
                                    <p:anim calcmode="lin" valueType="num">
                                      <p:cBhvr>
                                        <p:cTn id="59" dur="2000" fill="hold"/>
                                        <p:tgtEl>
                                          <p:spTgt spid="13"/>
                                        </p:tgtEl>
                                        <p:attrNameLst>
                                          <p:attrName>ppt_h</p:attrName>
                                        </p:attrNameLst>
                                      </p:cBhvr>
                                      <p:tavLst>
                                        <p:tav tm="0">
                                          <p:val>
                                            <p:strVal val="#ppt_h"/>
                                          </p:val>
                                        </p:tav>
                                        <p:tav tm="100000">
                                          <p:val>
                                            <p:strVal val="#ppt_h"/>
                                          </p:val>
                                        </p:tav>
                                      </p:tavLst>
                                    </p:anim>
                                  </p:childTnLst>
                                </p:cTn>
                              </p:par>
                              <p:par>
                                <p:cTn id="60" presetID="45" presetClass="entr" presetSubtype="0" fill="hold"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2000"/>
                                        <p:tgtEl>
                                          <p:spTgt spid="14"/>
                                        </p:tgtEl>
                                      </p:cBhvr>
                                    </p:animEffect>
                                    <p:anim calcmode="lin" valueType="num">
                                      <p:cBhvr>
                                        <p:cTn id="63" dur="2000" fill="hold"/>
                                        <p:tgtEl>
                                          <p:spTgt spid="14"/>
                                        </p:tgtEl>
                                        <p:attrNameLst>
                                          <p:attrName>ppt_w</p:attrName>
                                        </p:attrNameLst>
                                      </p:cBhvr>
                                      <p:tavLst>
                                        <p:tav tm="0" fmla="#ppt_w*sin(2.5*pi*$)">
                                          <p:val>
                                            <p:fltVal val="0"/>
                                          </p:val>
                                        </p:tav>
                                        <p:tav tm="100000">
                                          <p:val>
                                            <p:fltVal val="1"/>
                                          </p:val>
                                        </p:tav>
                                      </p:tavLst>
                                    </p:anim>
                                    <p:anim calcmode="lin" valueType="num">
                                      <p:cBhvr>
                                        <p:cTn id="64" dur="2000" fill="hold"/>
                                        <p:tgtEl>
                                          <p:spTgt spid="14"/>
                                        </p:tgtEl>
                                        <p:attrNameLst>
                                          <p:attrName>ppt_h</p:attrName>
                                        </p:attrNameLst>
                                      </p:cBhvr>
                                      <p:tavLst>
                                        <p:tav tm="0">
                                          <p:val>
                                            <p:strVal val="#ppt_h"/>
                                          </p:val>
                                        </p:tav>
                                        <p:tav tm="100000">
                                          <p:val>
                                            <p:strVal val="#ppt_h"/>
                                          </p:val>
                                        </p:tav>
                                      </p:tavLst>
                                    </p:anim>
                                  </p:childTnLst>
                                </p:cTn>
                              </p:par>
                              <p:par>
                                <p:cTn id="65" presetID="45" presetClass="entr" presetSubtype="0"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2000"/>
                                        <p:tgtEl>
                                          <p:spTgt spid="12"/>
                                        </p:tgtEl>
                                      </p:cBhvr>
                                    </p:animEffect>
                                    <p:anim calcmode="lin" valueType="num">
                                      <p:cBhvr>
                                        <p:cTn id="68" dur="2000" fill="hold"/>
                                        <p:tgtEl>
                                          <p:spTgt spid="12"/>
                                        </p:tgtEl>
                                        <p:attrNameLst>
                                          <p:attrName>ppt_w</p:attrName>
                                        </p:attrNameLst>
                                      </p:cBhvr>
                                      <p:tavLst>
                                        <p:tav tm="0" fmla="#ppt_w*sin(2.5*pi*$)">
                                          <p:val>
                                            <p:fltVal val="0"/>
                                          </p:val>
                                        </p:tav>
                                        <p:tav tm="100000">
                                          <p:val>
                                            <p:fltVal val="1"/>
                                          </p:val>
                                        </p:tav>
                                      </p:tavLst>
                                    </p:anim>
                                    <p:anim calcmode="lin" valueType="num">
                                      <p:cBhvr>
                                        <p:cTn id="69" dur="2000" fill="hold"/>
                                        <p:tgtEl>
                                          <p:spTgt spid="12"/>
                                        </p:tgtEl>
                                        <p:attrNameLst>
                                          <p:attrName>ppt_h</p:attrName>
                                        </p:attrNameLst>
                                      </p:cBhvr>
                                      <p:tavLst>
                                        <p:tav tm="0">
                                          <p:val>
                                            <p:strVal val="#ppt_h"/>
                                          </p:val>
                                        </p:tav>
                                        <p:tav tm="100000">
                                          <p:val>
                                            <p:strVal val="#ppt_h"/>
                                          </p:val>
                                        </p:tav>
                                      </p:tavLst>
                                    </p:anim>
                                  </p:childTnLst>
                                </p:cTn>
                              </p:par>
                              <p:par>
                                <p:cTn id="70" presetID="45"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2000"/>
                                        <p:tgtEl>
                                          <p:spTgt spid="10"/>
                                        </p:tgtEl>
                                      </p:cBhvr>
                                    </p:animEffect>
                                    <p:anim calcmode="lin" valueType="num">
                                      <p:cBhvr>
                                        <p:cTn id="73" dur="2000" fill="hold"/>
                                        <p:tgtEl>
                                          <p:spTgt spid="10"/>
                                        </p:tgtEl>
                                        <p:attrNameLst>
                                          <p:attrName>ppt_w</p:attrName>
                                        </p:attrNameLst>
                                      </p:cBhvr>
                                      <p:tavLst>
                                        <p:tav tm="0" fmla="#ppt_w*sin(2.5*pi*$)">
                                          <p:val>
                                            <p:fltVal val="0"/>
                                          </p:val>
                                        </p:tav>
                                        <p:tav tm="100000">
                                          <p:val>
                                            <p:fltVal val="1"/>
                                          </p:val>
                                        </p:tav>
                                      </p:tavLst>
                                    </p:anim>
                                    <p:anim calcmode="lin" valueType="num">
                                      <p:cBhvr>
                                        <p:cTn id="74" dur="2000" fill="hold"/>
                                        <p:tgtEl>
                                          <p:spTgt spid="10"/>
                                        </p:tgtEl>
                                        <p:attrNameLst>
                                          <p:attrName>ppt_h</p:attrName>
                                        </p:attrNameLst>
                                      </p:cBhvr>
                                      <p:tavLst>
                                        <p:tav tm="0">
                                          <p:val>
                                            <p:strVal val="#ppt_h"/>
                                          </p:val>
                                        </p:tav>
                                        <p:tav tm="100000">
                                          <p:val>
                                            <p:strVal val="#ppt_h"/>
                                          </p:val>
                                        </p:tav>
                                      </p:tavLst>
                                    </p:anim>
                                  </p:childTnLst>
                                </p:cTn>
                              </p:par>
                              <p:par>
                                <p:cTn id="75" presetID="45" presetClass="entr" presetSubtype="0" fill="hold" nodeType="with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fade">
                                      <p:cBhvr>
                                        <p:cTn id="77" dur="2000"/>
                                        <p:tgtEl>
                                          <p:spTgt spid="11"/>
                                        </p:tgtEl>
                                      </p:cBhvr>
                                    </p:animEffect>
                                    <p:anim calcmode="lin" valueType="num">
                                      <p:cBhvr>
                                        <p:cTn id="78" dur="2000" fill="hold"/>
                                        <p:tgtEl>
                                          <p:spTgt spid="11"/>
                                        </p:tgtEl>
                                        <p:attrNameLst>
                                          <p:attrName>ppt_w</p:attrName>
                                        </p:attrNameLst>
                                      </p:cBhvr>
                                      <p:tavLst>
                                        <p:tav tm="0" fmla="#ppt_w*sin(2.5*pi*$)">
                                          <p:val>
                                            <p:fltVal val="0"/>
                                          </p:val>
                                        </p:tav>
                                        <p:tav tm="100000">
                                          <p:val>
                                            <p:fltVal val="1"/>
                                          </p:val>
                                        </p:tav>
                                      </p:tavLst>
                                    </p:anim>
                                    <p:anim calcmode="lin" valueType="num">
                                      <p:cBhvr>
                                        <p:cTn id="79" dur="2000" fill="hold"/>
                                        <p:tgtEl>
                                          <p:spTgt spid="11"/>
                                        </p:tgtEl>
                                        <p:attrNameLst>
                                          <p:attrName>ppt_h</p:attrName>
                                        </p:attrNameLst>
                                      </p:cBhvr>
                                      <p:tavLst>
                                        <p:tav tm="0">
                                          <p:val>
                                            <p:strVal val="#ppt_h"/>
                                          </p:val>
                                        </p:tav>
                                        <p:tav tm="100000">
                                          <p:val>
                                            <p:strVal val="#ppt_h"/>
                                          </p:val>
                                        </p:tav>
                                      </p:tavLst>
                                    </p:anim>
                                  </p:childTnLst>
                                </p:cTn>
                              </p:par>
                              <p:par>
                                <p:cTn id="80" presetID="45" presetClass="entr" presetSubtype="0" fill="hold" nodeType="with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fade">
                                      <p:cBhvr>
                                        <p:cTn id="82" dur="2000"/>
                                        <p:tgtEl>
                                          <p:spTgt spid="24"/>
                                        </p:tgtEl>
                                      </p:cBhvr>
                                    </p:animEffect>
                                    <p:anim calcmode="lin" valueType="num">
                                      <p:cBhvr>
                                        <p:cTn id="83" dur="2000" fill="hold"/>
                                        <p:tgtEl>
                                          <p:spTgt spid="24"/>
                                        </p:tgtEl>
                                        <p:attrNameLst>
                                          <p:attrName>ppt_w</p:attrName>
                                        </p:attrNameLst>
                                      </p:cBhvr>
                                      <p:tavLst>
                                        <p:tav tm="0" fmla="#ppt_w*sin(2.5*pi*$)">
                                          <p:val>
                                            <p:fltVal val="0"/>
                                          </p:val>
                                        </p:tav>
                                        <p:tav tm="100000">
                                          <p:val>
                                            <p:fltVal val="1"/>
                                          </p:val>
                                        </p:tav>
                                      </p:tavLst>
                                    </p:anim>
                                    <p:anim calcmode="lin" valueType="num">
                                      <p:cBhvr>
                                        <p:cTn id="84" dur="200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85" fill="hold">
                      <p:stCondLst>
                        <p:cond delay="indefinite"/>
                      </p:stCondLst>
                      <p:childTnLst>
                        <p:par>
                          <p:cTn id="86" fill="hold">
                            <p:stCondLst>
                              <p:cond delay="0"/>
                            </p:stCondLst>
                            <p:childTnLst>
                              <p:par>
                                <p:cTn id="87" presetID="21" presetClass="entr" presetSubtype="1" fill="hold" grpId="0" nodeType="clickEffect">
                                  <p:stCondLst>
                                    <p:cond delay="0"/>
                                  </p:stCondLst>
                                  <p:childTnLst>
                                    <p:set>
                                      <p:cBhvr>
                                        <p:cTn id="88" dur="1" fill="hold">
                                          <p:stCondLst>
                                            <p:cond delay="0"/>
                                          </p:stCondLst>
                                        </p:cTn>
                                        <p:tgtEl>
                                          <p:spTgt spid="29"/>
                                        </p:tgtEl>
                                        <p:attrNameLst>
                                          <p:attrName>style.visibility</p:attrName>
                                        </p:attrNameLst>
                                      </p:cBhvr>
                                      <p:to>
                                        <p:strVal val="visible"/>
                                      </p:to>
                                    </p:set>
                                    <p:animEffect transition="in" filter="wheel(1)">
                                      <p:cBhvr>
                                        <p:cTn id="89" dur="2000"/>
                                        <p:tgtEl>
                                          <p:spTgt spid="29"/>
                                        </p:tgtEl>
                                      </p:cBhvr>
                                    </p:animEffect>
                                  </p:childTnLst>
                                </p:cTn>
                              </p:par>
                              <p:par>
                                <p:cTn id="90" presetID="42" presetClass="entr" presetSubtype="0" fill="hold" grpId="0" nodeType="with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fade">
                                      <p:cBhvr>
                                        <p:cTn id="92" dur="1000"/>
                                        <p:tgtEl>
                                          <p:spTgt spid="20"/>
                                        </p:tgtEl>
                                      </p:cBhvr>
                                    </p:animEffect>
                                    <p:anim calcmode="lin" valueType="num">
                                      <p:cBhvr>
                                        <p:cTn id="93" dur="1000" fill="hold"/>
                                        <p:tgtEl>
                                          <p:spTgt spid="20"/>
                                        </p:tgtEl>
                                        <p:attrNameLst>
                                          <p:attrName>ppt_x</p:attrName>
                                        </p:attrNameLst>
                                      </p:cBhvr>
                                      <p:tavLst>
                                        <p:tav tm="0">
                                          <p:val>
                                            <p:strVal val="#ppt_x"/>
                                          </p:val>
                                        </p:tav>
                                        <p:tav tm="100000">
                                          <p:val>
                                            <p:strVal val="#ppt_x"/>
                                          </p:val>
                                        </p:tav>
                                      </p:tavLst>
                                    </p:anim>
                                    <p:anim calcmode="lin" valueType="num">
                                      <p:cBhvr>
                                        <p:cTn id="9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animBg="1"/>
      <p:bldP spid="33" grpId="0" animBg="1"/>
      <p:bldP spid="2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00" y="247651"/>
            <a:ext cx="11360800" cy="723900"/>
          </a:xfrm>
        </p:spPr>
        <p:txBody>
          <a:bodyPr>
            <a:normAutofit/>
          </a:bodyPr>
          <a:lstStyle/>
          <a:p>
            <a:pPr algn="ctr"/>
            <a:r>
              <a:rPr lang="mn-MN" sz="2667" dirty="0">
                <a:solidFill>
                  <a:srgbClr val="FF6600"/>
                </a:solidFill>
                <a:latin typeface="Times New Roman" pitchFamily="18" charset="0"/>
                <a:cs typeface="Times New Roman" pitchFamily="18" charset="0"/>
              </a:rPr>
              <a:t>Төрийн зарцуулалтыг мөшгих судалгаагаар бид юу илрүүлж болох вэ?</a:t>
            </a:r>
            <a:endParaRPr lang="en-US" sz="2667" dirty="0">
              <a:solidFill>
                <a:srgbClr val="FF6600"/>
              </a:solidFill>
              <a:latin typeface="Times New Roman" pitchFamily="18" charset="0"/>
              <a:cs typeface="Times New Roman" pitchFamily="18" charset="0"/>
            </a:endParaRPr>
          </a:p>
        </p:txBody>
      </p:sp>
      <p:graphicFrame>
        <p:nvGraphicFramePr>
          <p:cNvPr id="5" name="Diagram 4"/>
          <p:cNvGraphicFramePr/>
          <p:nvPr>
            <p:extLst/>
          </p:nvPr>
        </p:nvGraphicFramePr>
        <p:xfrm>
          <a:off x="838200" y="1219201"/>
          <a:ext cx="10820400" cy="49191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p:cNvSpPr/>
          <p:nvPr/>
        </p:nvSpPr>
        <p:spPr>
          <a:xfrm>
            <a:off x="1142999" y="1409701"/>
            <a:ext cx="3765177" cy="3982570"/>
          </a:xfrm>
          <a:prstGeom prst="rect">
            <a:avLst/>
          </a:prstGeom>
          <a:solidFill>
            <a:schemeClr val="accent2">
              <a:lumMod val="60000"/>
              <a:lumOff val="40000"/>
            </a:schemeClr>
          </a:solidFill>
          <a:effectLst>
            <a:glow rad="228600">
              <a:schemeClr val="accent6">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mn-MN" sz="2400" b="1" dirty="0">
                <a:latin typeface="Times New Roman" pitchFamily="18" charset="0"/>
                <a:cs typeface="Times New Roman" pitchFamily="18" charset="0"/>
              </a:rPr>
              <a:t>МӨНГӨНИЙ ШАМШИГДЛЫГ МЭДЭХ</a:t>
            </a:r>
          </a:p>
          <a:p>
            <a:pPr algn="ctr"/>
            <a:endParaRPr lang="mn-MN" sz="2400" b="1" dirty="0">
              <a:latin typeface="Times New Roman" pitchFamily="18" charset="0"/>
              <a:cs typeface="Times New Roman" pitchFamily="18" charset="0"/>
            </a:endParaRPr>
          </a:p>
          <a:p>
            <a:pPr algn="ctr"/>
            <a:r>
              <a:rPr lang="mn-MN" sz="2400" b="1" dirty="0">
                <a:latin typeface="Times New Roman" pitchFamily="18" charset="0"/>
                <a:cs typeface="Times New Roman" pitchFamily="18" charset="0"/>
              </a:rPr>
              <a:t>ДУТАГДАЛ ХОЦРОГДЛЫГ ИЛРҮҮЛЭХ</a:t>
            </a:r>
          </a:p>
          <a:p>
            <a:pPr algn="ctr"/>
            <a:endParaRPr lang="mn-MN" sz="2400" b="1" dirty="0">
              <a:latin typeface="Times New Roman" pitchFamily="18" charset="0"/>
              <a:cs typeface="Times New Roman" pitchFamily="18" charset="0"/>
            </a:endParaRPr>
          </a:p>
          <a:p>
            <a:pPr algn="ctr"/>
            <a:r>
              <a:rPr lang="mn-MN" sz="2400" b="1" dirty="0">
                <a:latin typeface="Times New Roman" pitchFamily="18" charset="0"/>
                <a:cs typeface="Times New Roman" pitchFamily="18" charset="0"/>
              </a:rPr>
              <a:t>ХҮНИЙ НӨӨЦИЙН ХОМСДОЛЫГ ИЛРҮҮЛЭХ </a:t>
            </a:r>
            <a:endParaRPr lang="en-US" sz="2400" b="1" dirty="0">
              <a:latin typeface="Times New Roman" pitchFamily="18" charset="0"/>
              <a:cs typeface="Times New Roman" pitchFamily="18" charset="0"/>
            </a:endParaRPr>
          </a:p>
        </p:txBody>
      </p:sp>
      <p:sp>
        <p:nvSpPr>
          <p:cNvPr id="8" name="Rectangle 7"/>
          <p:cNvSpPr/>
          <p:nvPr/>
        </p:nvSpPr>
        <p:spPr>
          <a:xfrm>
            <a:off x="7975599" y="1403351"/>
            <a:ext cx="3416300" cy="3988920"/>
          </a:xfrm>
          <a:prstGeom prst="rect">
            <a:avLst/>
          </a:prstGeom>
          <a:solidFill>
            <a:schemeClr val="accent2">
              <a:lumMod val="60000"/>
              <a:lumOff val="40000"/>
            </a:schemeClr>
          </a:solidFill>
          <a:effectLst>
            <a:glow rad="228600">
              <a:schemeClr val="accent6">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mn-MN" sz="2400" b="1" dirty="0">
              <a:latin typeface="Times New Roman" pitchFamily="18" charset="0"/>
              <a:cs typeface="Times New Roman" pitchFamily="18" charset="0"/>
            </a:endParaRPr>
          </a:p>
          <a:p>
            <a:pPr algn="ctr"/>
            <a:r>
              <a:rPr lang="mn-MN" sz="2400" b="1" dirty="0">
                <a:latin typeface="Times New Roman" pitchFamily="18" charset="0"/>
                <a:cs typeface="Times New Roman" pitchFamily="18" charset="0"/>
              </a:rPr>
              <a:t>ТЭГШ БАЙДЛЫГ ХАНГАХ</a:t>
            </a:r>
          </a:p>
          <a:p>
            <a:pPr algn="ctr"/>
            <a:endParaRPr lang="mn-MN" sz="2400" b="1" dirty="0">
              <a:latin typeface="Times New Roman" pitchFamily="18" charset="0"/>
              <a:cs typeface="Times New Roman" pitchFamily="18" charset="0"/>
            </a:endParaRPr>
          </a:p>
          <a:p>
            <a:pPr algn="ctr"/>
            <a:r>
              <a:rPr lang="mn-MN" sz="2400" b="1" dirty="0">
                <a:latin typeface="Times New Roman" pitchFamily="18" charset="0"/>
                <a:cs typeface="Times New Roman" pitchFamily="18" charset="0"/>
              </a:rPr>
              <a:t>ТӨВЛӨРЛИЙГ СААРУУЛАХ</a:t>
            </a:r>
          </a:p>
          <a:p>
            <a:pPr algn="ctr"/>
            <a:endParaRPr lang="mn-MN" sz="2400" b="1" dirty="0">
              <a:latin typeface="Times New Roman" pitchFamily="18" charset="0"/>
              <a:cs typeface="Times New Roman" pitchFamily="18" charset="0"/>
            </a:endParaRPr>
          </a:p>
          <a:p>
            <a:pPr algn="ctr"/>
            <a:r>
              <a:rPr lang="mn-MN" sz="2400" b="1" dirty="0">
                <a:latin typeface="Times New Roman" pitchFamily="18" charset="0"/>
                <a:cs typeface="Times New Roman" pitchFamily="18" charset="0"/>
              </a:rPr>
              <a:t>ҮР ДҮН, ҮР НӨЛӨӨГ НЭМЭГДҮҮЛЭХ</a:t>
            </a:r>
            <a:endParaRPr lang="en-US" sz="2400" b="1" dirty="0">
              <a:latin typeface="Times New Roman" pitchFamily="18" charset="0"/>
              <a:cs typeface="Times New Roman" pitchFamily="18" charset="0"/>
            </a:endParaRPr>
          </a:p>
          <a:p>
            <a:pPr algn="ct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428313887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00" y="266700"/>
            <a:ext cx="11360800" cy="1090267"/>
          </a:xfrm>
        </p:spPr>
        <p:txBody>
          <a:bodyPr>
            <a:normAutofit fontScale="90000"/>
          </a:bodyPr>
          <a:lstStyle/>
          <a:p>
            <a:pPr algn="ctr"/>
            <a:r>
              <a:rPr lang="mn-MN" b="1" dirty="0" smtClean="0">
                <a:solidFill>
                  <a:srgbClr val="00B050"/>
                </a:solidFill>
                <a:latin typeface="Times New Roman" pitchFamily="18" charset="0"/>
                <a:cs typeface="Times New Roman" pitchFamily="18" charset="0"/>
              </a:rPr>
              <a:t>ГҮЙЦЭТГЭЛИЙН ҮЕ ШАТ</a:t>
            </a:r>
            <a:r>
              <a:rPr lang="mn-MN" dirty="0" smtClean="0">
                <a:solidFill>
                  <a:srgbClr val="00B050"/>
                </a:solidFill>
                <a:latin typeface="Times New Roman" pitchFamily="18" charset="0"/>
                <a:cs typeface="Times New Roman" pitchFamily="18" charset="0"/>
              </a:rPr>
              <a:t/>
            </a:r>
            <a:br>
              <a:rPr lang="mn-MN" dirty="0" smtClean="0">
                <a:solidFill>
                  <a:srgbClr val="00B050"/>
                </a:solidFill>
                <a:latin typeface="Times New Roman" pitchFamily="18" charset="0"/>
                <a:cs typeface="Times New Roman" pitchFamily="18" charset="0"/>
              </a:rPr>
            </a:br>
            <a:r>
              <a:rPr lang="en-US" dirty="0" smtClean="0">
                <a:solidFill>
                  <a:srgbClr val="00B050"/>
                </a:solidFill>
                <a:latin typeface="Times New Roman" pitchFamily="18" charset="0"/>
                <a:cs typeface="Times New Roman" pitchFamily="18" charset="0"/>
              </a:rPr>
              <a:t> </a:t>
            </a:r>
            <a:r>
              <a:rPr lang="mn-MN" dirty="0" smtClean="0">
                <a:solidFill>
                  <a:srgbClr val="00B050"/>
                </a:solidFill>
                <a:latin typeface="Times New Roman" pitchFamily="18" charset="0"/>
                <a:cs typeface="Times New Roman" pitchFamily="18" charset="0"/>
              </a:rPr>
              <a:t>Х</a:t>
            </a:r>
            <a:r>
              <a:rPr lang="en-US" dirty="0" err="1" smtClean="0">
                <a:solidFill>
                  <a:srgbClr val="00B050"/>
                </a:solidFill>
                <a:latin typeface="Times New Roman" pitchFamily="18" charset="0"/>
                <a:cs typeface="Times New Roman" pitchFamily="18" charset="0"/>
              </a:rPr>
              <a:t>эрэглэгчийн</a:t>
            </a:r>
            <a:r>
              <a:rPr lang="en-US" dirty="0" smtClean="0">
                <a:solidFill>
                  <a:srgbClr val="00B050"/>
                </a:solidFill>
                <a:latin typeface="Times New Roman" pitchFamily="18" charset="0"/>
                <a:cs typeface="Times New Roman" pitchFamily="18" charset="0"/>
              </a:rPr>
              <a:t> </a:t>
            </a:r>
            <a:r>
              <a:rPr lang="en-US" dirty="0" err="1" smtClean="0">
                <a:solidFill>
                  <a:srgbClr val="00B050"/>
                </a:solidFill>
                <a:latin typeface="Times New Roman" pitchFamily="18" charset="0"/>
                <a:cs typeface="Times New Roman" pitchFamily="18" charset="0"/>
              </a:rPr>
              <a:t>үнэлгээний</a:t>
            </a:r>
            <a:r>
              <a:rPr lang="en-US" dirty="0" smtClean="0">
                <a:solidFill>
                  <a:srgbClr val="00B050"/>
                </a:solidFill>
                <a:latin typeface="Times New Roman" pitchFamily="18" charset="0"/>
                <a:cs typeface="Times New Roman" pitchFamily="18" charset="0"/>
              </a:rPr>
              <a:t> </a:t>
            </a:r>
            <a:r>
              <a:rPr lang="en-US" dirty="0" err="1" smtClean="0">
                <a:solidFill>
                  <a:srgbClr val="00B050"/>
                </a:solidFill>
                <a:latin typeface="Times New Roman" pitchFamily="18" charset="0"/>
                <a:cs typeface="Times New Roman" pitchFamily="18" charset="0"/>
              </a:rPr>
              <a:t>карт</a:t>
            </a:r>
            <a:r>
              <a:rPr lang="en-US" dirty="0" smtClean="0">
                <a:solidFill>
                  <a:srgbClr val="00B050"/>
                </a:solidFill>
                <a:latin typeface="Times New Roman" pitchFamily="18" charset="0"/>
                <a:cs typeface="Times New Roman" pitchFamily="18" charset="0"/>
              </a:rPr>
              <a:t> </a:t>
            </a:r>
            <a:r>
              <a:rPr lang="mn-MN" dirty="0" smtClean="0">
                <a:solidFill>
                  <a:srgbClr val="00B050"/>
                </a:solidFill>
                <a:latin typeface="Times New Roman" pitchFamily="18" charset="0"/>
                <a:cs typeface="Times New Roman" pitchFamily="18" charset="0"/>
              </a:rPr>
              <a:t/>
            </a:r>
            <a:br>
              <a:rPr lang="mn-MN" dirty="0" smtClean="0">
                <a:solidFill>
                  <a:srgbClr val="00B050"/>
                </a:solidFill>
                <a:latin typeface="Times New Roman" pitchFamily="18" charset="0"/>
                <a:cs typeface="Times New Roman" pitchFamily="18" charset="0"/>
              </a:rPr>
            </a:br>
            <a:endParaRPr lang="en-US" dirty="0">
              <a:solidFill>
                <a:srgbClr val="00B050"/>
              </a:solidFill>
              <a:latin typeface="Times New Roman" pitchFamily="18" charset="0"/>
              <a:cs typeface="Times New Roman" pitchFamily="18" charset="0"/>
            </a:endParaRPr>
          </a:p>
        </p:txBody>
      </p:sp>
      <p:pic>
        <p:nvPicPr>
          <p:cNvPr id="138242" name="Picture 2"/>
          <p:cNvPicPr>
            <a:picLocks noChangeAspect="1" noChangeArrowheads="1"/>
          </p:cNvPicPr>
          <p:nvPr/>
        </p:nvPicPr>
        <p:blipFill>
          <a:blip r:embed="rId2"/>
          <a:srcRect l="17051" t="14754" r="18600" b="11786"/>
          <a:stretch>
            <a:fillRect/>
          </a:stretch>
        </p:blipFill>
        <p:spPr bwMode="auto">
          <a:xfrm>
            <a:off x="228601" y="1466357"/>
            <a:ext cx="11696700" cy="5143993"/>
          </a:xfrm>
          <a:prstGeom prst="rect">
            <a:avLst/>
          </a:prstGeom>
          <a:noFill/>
          <a:ln w="9525">
            <a:noFill/>
            <a:miter lim="800000"/>
            <a:headEnd/>
            <a:tailEnd/>
          </a:ln>
        </p:spPr>
      </p:pic>
      <p:sp>
        <p:nvSpPr>
          <p:cNvPr id="138244" name="AutoShape 4" descr="KPIs for Doctors | Health Performance Indicators | Health Indicators"/>
          <p:cNvSpPr>
            <a:spLocks noChangeAspect="1" noChangeArrowheads="1"/>
          </p:cNvSpPr>
          <p:nvPr/>
        </p:nvSpPr>
        <p:spPr bwMode="auto">
          <a:xfrm>
            <a:off x="207433" y="-192617"/>
            <a:ext cx="406400" cy="406401"/>
          </a:xfrm>
          <a:prstGeom prst="rect">
            <a:avLst/>
          </a:prstGeom>
          <a:noFill/>
        </p:spPr>
        <p:txBody>
          <a:bodyPr vert="horz" wrap="square" lIns="121920" tIns="60960" rIns="121920" bIns="60960" numCol="1" anchor="t" anchorCtr="0" compatLnSpc="1">
            <a:prstTxWarp prst="textNoShape">
              <a:avLst/>
            </a:prstTxWarp>
          </a:bodyPr>
          <a:lstStyle/>
          <a:p>
            <a:endParaRPr lang="en-US" sz="2400"/>
          </a:p>
        </p:txBody>
      </p:sp>
      <p:sp>
        <p:nvSpPr>
          <p:cNvPr id="138246" name="AutoShape 6" descr="KPIs for Doctors | Health Performance Indicators | Health Indicators"/>
          <p:cNvSpPr>
            <a:spLocks noChangeAspect="1" noChangeArrowheads="1"/>
          </p:cNvSpPr>
          <p:nvPr/>
        </p:nvSpPr>
        <p:spPr bwMode="auto">
          <a:xfrm>
            <a:off x="207433" y="-192617"/>
            <a:ext cx="406400" cy="406401"/>
          </a:xfrm>
          <a:prstGeom prst="rect">
            <a:avLst/>
          </a:prstGeom>
          <a:noFill/>
        </p:spPr>
        <p:txBody>
          <a:bodyPr vert="horz" wrap="square" lIns="121920" tIns="60960" rIns="121920" bIns="60960" numCol="1" anchor="t" anchorCtr="0" compatLnSpc="1">
            <a:prstTxWarp prst="textNoShape">
              <a:avLst/>
            </a:prstTxWarp>
          </a:bodyPr>
          <a:lstStyle/>
          <a:p>
            <a:endParaRPr lang="en-US" sz="2400"/>
          </a:p>
        </p:txBody>
      </p:sp>
    </p:spTree>
    <p:extLst>
      <p:ext uri="{BB962C8B-B14F-4D97-AF65-F5344CB8AC3E}">
        <p14:creationId xmlns:p14="http://schemas.microsoft.com/office/powerpoint/2010/main" val="395514146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00" y="201479"/>
            <a:ext cx="11360800" cy="790414"/>
          </a:xfrm>
        </p:spPr>
        <p:txBody>
          <a:bodyPr>
            <a:normAutofit/>
          </a:bodyPr>
          <a:lstStyle/>
          <a:p>
            <a:r>
              <a:rPr lang="mn-MN" sz="2400" dirty="0" smtClean="0">
                <a:solidFill>
                  <a:srgbClr val="FF6600"/>
                </a:solidFill>
                <a:latin typeface="Times New Roman" panose="02020603050405020304" pitchFamily="18" charset="0"/>
                <a:cs typeface="Times New Roman" panose="02020603050405020304" pitchFamily="18" charset="0"/>
              </a:rPr>
              <a:t>ТАВИГДАХ ШААРДЛАГА</a:t>
            </a:r>
            <a:endParaRPr lang="en-US" sz="2400" dirty="0">
              <a:solidFill>
                <a:srgbClr val="FF6600"/>
              </a:solidFill>
              <a:latin typeface="Times New Roman" panose="02020603050405020304" pitchFamily="18" charset="0"/>
              <a:cs typeface="Times New Roman" panose="02020603050405020304" pitchFamily="18" charset="0"/>
            </a:endParaRPr>
          </a:p>
        </p:txBody>
      </p:sp>
      <p:graphicFrame>
        <p:nvGraphicFramePr>
          <p:cNvPr id="5" name="Diagram 4"/>
          <p:cNvGraphicFramePr/>
          <p:nvPr>
            <p:extLst/>
          </p:nvPr>
        </p:nvGraphicFramePr>
        <p:xfrm>
          <a:off x="207433" y="1239864"/>
          <a:ext cx="11776399" cy="51799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1840336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3">
            <a:extLst>
              <a:ext uri="{FF2B5EF4-FFF2-40B4-BE49-F238E27FC236}">
                <a16:creationId xmlns="" xmlns:a16="http://schemas.microsoft.com/office/drawing/2014/main" id="{C679F3A2-DCF3-459B-9344-DC4543719492}"/>
              </a:ext>
            </a:extLst>
          </p:cNvPr>
          <p:cNvGrpSpPr/>
          <p:nvPr/>
        </p:nvGrpSpPr>
        <p:grpSpPr>
          <a:xfrm>
            <a:off x="962565" y="2926762"/>
            <a:ext cx="3819805" cy="3750748"/>
            <a:chOff x="0" y="0"/>
            <a:chExt cx="2023320" cy="1837441"/>
          </a:xfrm>
          <a:solidFill>
            <a:schemeClr val="accent4">
              <a:lumMod val="75000"/>
            </a:schemeClr>
          </a:solidFill>
        </p:grpSpPr>
        <p:sp>
          <p:nvSpPr>
            <p:cNvPr id="29" name="Freeform 4">
              <a:extLst>
                <a:ext uri="{FF2B5EF4-FFF2-40B4-BE49-F238E27FC236}">
                  <a16:creationId xmlns="" xmlns:a16="http://schemas.microsoft.com/office/drawing/2014/main" id="{2F6D12F1-41E1-40B7-834C-BA757E8A20FA}"/>
                </a:ext>
              </a:extLst>
            </p:cNvPr>
            <p:cNvSpPr/>
            <p:nvPr/>
          </p:nvSpPr>
          <p:spPr>
            <a:xfrm>
              <a:off x="92710" y="106680"/>
              <a:ext cx="1919180" cy="1718061"/>
            </a:xfrm>
            <a:custGeom>
              <a:avLst/>
              <a:gdLst/>
              <a:ahLst/>
              <a:cxnLst/>
              <a:rect l="l" t="t" r="r" b="b"/>
              <a:pathLst>
                <a:path w="1919180" h="1718061">
                  <a:moveTo>
                    <a:pt x="1892510" y="1528831"/>
                  </a:moveTo>
                  <a:cubicBezTo>
                    <a:pt x="1892510" y="1616461"/>
                    <a:pt x="1816310" y="1687581"/>
                    <a:pt x="1735030" y="1687581"/>
                  </a:cubicBezTo>
                  <a:lnTo>
                    <a:pt x="66040" y="1687581"/>
                  </a:lnTo>
                  <a:cubicBezTo>
                    <a:pt x="43180" y="1687581"/>
                    <a:pt x="20320" y="1682501"/>
                    <a:pt x="0" y="1673611"/>
                  </a:cubicBezTo>
                  <a:cubicBezTo>
                    <a:pt x="26670" y="1701551"/>
                    <a:pt x="63500" y="1718061"/>
                    <a:pt x="106359" y="1718061"/>
                  </a:cubicBezTo>
                  <a:lnTo>
                    <a:pt x="1773130" y="1718061"/>
                  </a:lnTo>
                  <a:cubicBezTo>
                    <a:pt x="1853140" y="1718061"/>
                    <a:pt x="1919180" y="1652021"/>
                    <a:pt x="1919180" y="1572011"/>
                  </a:cubicBezTo>
                  <a:lnTo>
                    <a:pt x="1919180" y="95250"/>
                  </a:lnTo>
                  <a:cubicBezTo>
                    <a:pt x="1919180" y="58420"/>
                    <a:pt x="1905210" y="25400"/>
                    <a:pt x="1883620" y="0"/>
                  </a:cubicBezTo>
                  <a:cubicBezTo>
                    <a:pt x="1889970" y="16510"/>
                    <a:pt x="1892510" y="34290"/>
                    <a:pt x="1892510" y="52070"/>
                  </a:cubicBezTo>
                  <a:lnTo>
                    <a:pt x="1892510" y="1528831"/>
                  </a:lnTo>
                  <a:lnTo>
                    <a:pt x="1892510" y="1528831"/>
                  </a:lnTo>
                  <a:close/>
                </a:path>
              </a:pathLst>
            </a:custGeom>
            <a:grpFill/>
          </p:spPr>
        </p:sp>
        <p:sp>
          <p:nvSpPr>
            <p:cNvPr id="30" name="Freeform 5">
              <a:extLst>
                <a:ext uri="{FF2B5EF4-FFF2-40B4-BE49-F238E27FC236}">
                  <a16:creationId xmlns="" xmlns:a16="http://schemas.microsoft.com/office/drawing/2014/main" id="{7343EE87-1152-4455-923A-8219BA988433}"/>
                </a:ext>
              </a:extLst>
            </p:cNvPr>
            <p:cNvSpPr/>
            <p:nvPr/>
          </p:nvSpPr>
          <p:spPr>
            <a:xfrm>
              <a:off x="12700" y="12700"/>
              <a:ext cx="1958550" cy="1768861"/>
            </a:xfrm>
            <a:custGeom>
              <a:avLst/>
              <a:gdLst/>
              <a:ahLst/>
              <a:cxnLst/>
              <a:rect l="l" t="t" r="r" b="b"/>
              <a:pathLst>
                <a:path w="1958550" h="1768861">
                  <a:moveTo>
                    <a:pt x="146050" y="1768861"/>
                  </a:moveTo>
                  <a:lnTo>
                    <a:pt x="1812500" y="1768861"/>
                  </a:lnTo>
                  <a:cubicBezTo>
                    <a:pt x="1892510" y="1768861"/>
                    <a:pt x="1958550" y="1702821"/>
                    <a:pt x="1958550" y="1622811"/>
                  </a:cubicBezTo>
                  <a:lnTo>
                    <a:pt x="1958550" y="146050"/>
                  </a:lnTo>
                  <a:cubicBezTo>
                    <a:pt x="1958550" y="66040"/>
                    <a:pt x="1892510" y="0"/>
                    <a:pt x="1812500" y="0"/>
                  </a:cubicBezTo>
                  <a:lnTo>
                    <a:pt x="146050" y="0"/>
                  </a:lnTo>
                  <a:cubicBezTo>
                    <a:pt x="66040" y="0"/>
                    <a:pt x="0" y="66040"/>
                    <a:pt x="0" y="146050"/>
                  </a:cubicBezTo>
                  <a:lnTo>
                    <a:pt x="0" y="1622811"/>
                  </a:lnTo>
                  <a:cubicBezTo>
                    <a:pt x="0" y="1704091"/>
                    <a:pt x="66040" y="1768861"/>
                    <a:pt x="146050" y="1768861"/>
                  </a:cubicBezTo>
                  <a:close/>
                </a:path>
              </a:pathLst>
            </a:custGeom>
            <a:grpFill/>
          </p:spPr>
        </p:sp>
        <p:sp>
          <p:nvSpPr>
            <p:cNvPr id="31" name="Freeform 6">
              <a:extLst>
                <a:ext uri="{FF2B5EF4-FFF2-40B4-BE49-F238E27FC236}">
                  <a16:creationId xmlns="" xmlns:a16="http://schemas.microsoft.com/office/drawing/2014/main" id="{B8A014DF-F3EC-4579-8DC8-CECE3E6DF096}"/>
                </a:ext>
              </a:extLst>
            </p:cNvPr>
            <p:cNvSpPr/>
            <p:nvPr/>
          </p:nvSpPr>
          <p:spPr>
            <a:xfrm>
              <a:off x="0" y="0"/>
              <a:ext cx="2023320" cy="1837441"/>
            </a:xfrm>
            <a:custGeom>
              <a:avLst/>
              <a:gdLst/>
              <a:ahLst/>
              <a:cxnLst/>
              <a:rect l="l" t="t" r="r" b="b"/>
              <a:pathLst>
                <a:path w="2023320" h="1837441">
                  <a:moveTo>
                    <a:pt x="1959820" y="74930"/>
                  </a:moveTo>
                  <a:cubicBezTo>
                    <a:pt x="1931880" y="30480"/>
                    <a:pt x="1882350" y="0"/>
                    <a:pt x="1825200" y="0"/>
                  </a:cubicBezTo>
                  <a:lnTo>
                    <a:pt x="158750" y="0"/>
                  </a:lnTo>
                  <a:cubicBezTo>
                    <a:pt x="71120" y="0"/>
                    <a:pt x="0" y="71120"/>
                    <a:pt x="0" y="158750"/>
                  </a:cubicBezTo>
                  <a:lnTo>
                    <a:pt x="0" y="1635511"/>
                  </a:lnTo>
                  <a:cubicBezTo>
                    <a:pt x="0" y="1687581"/>
                    <a:pt x="25400" y="1733301"/>
                    <a:pt x="63500" y="1762511"/>
                  </a:cubicBezTo>
                  <a:cubicBezTo>
                    <a:pt x="91440" y="1806961"/>
                    <a:pt x="140970" y="1837441"/>
                    <a:pt x="200686" y="1837441"/>
                  </a:cubicBezTo>
                  <a:lnTo>
                    <a:pt x="1864570" y="1837441"/>
                  </a:lnTo>
                  <a:cubicBezTo>
                    <a:pt x="1952200" y="1837441"/>
                    <a:pt x="2023320" y="1766321"/>
                    <a:pt x="2023320" y="1678691"/>
                  </a:cubicBezTo>
                  <a:lnTo>
                    <a:pt x="2023320" y="201930"/>
                  </a:lnTo>
                  <a:cubicBezTo>
                    <a:pt x="2023320" y="149860"/>
                    <a:pt x="1997920" y="104140"/>
                    <a:pt x="1959820" y="74930"/>
                  </a:cubicBezTo>
                  <a:close/>
                  <a:moveTo>
                    <a:pt x="12700" y="1635511"/>
                  </a:moveTo>
                  <a:lnTo>
                    <a:pt x="12700" y="158750"/>
                  </a:lnTo>
                  <a:cubicBezTo>
                    <a:pt x="12700" y="78740"/>
                    <a:pt x="78740" y="12700"/>
                    <a:pt x="158750" y="12700"/>
                  </a:cubicBezTo>
                  <a:lnTo>
                    <a:pt x="1825200" y="12700"/>
                  </a:lnTo>
                  <a:cubicBezTo>
                    <a:pt x="1905210" y="12700"/>
                    <a:pt x="1971250" y="78740"/>
                    <a:pt x="1971250" y="158750"/>
                  </a:cubicBezTo>
                  <a:lnTo>
                    <a:pt x="1971250" y="1635511"/>
                  </a:lnTo>
                  <a:cubicBezTo>
                    <a:pt x="1971250" y="1715521"/>
                    <a:pt x="1905210" y="1781561"/>
                    <a:pt x="1825200" y="1781561"/>
                  </a:cubicBezTo>
                  <a:lnTo>
                    <a:pt x="158750" y="1781561"/>
                  </a:lnTo>
                  <a:cubicBezTo>
                    <a:pt x="78740" y="1781561"/>
                    <a:pt x="12700" y="1716791"/>
                    <a:pt x="12700" y="1635511"/>
                  </a:cubicBezTo>
                  <a:close/>
                  <a:moveTo>
                    <a:pt x="2011890" y="1678691"/>
                  </a:moveTo>
                  <a:cubicBezTo>
                    <a:pt x="2011890" y="1758701"/>
                    <a:pt x="1944580" y="1824741"/>
                    <a:pt x="1864570" y="1824741"/>
                  </a:cubicBezTo>
                  <a:lnTo>
                    <a:pt x="200686" y="1824741"/>
                  </a:lnTo>
                  <a:cubicBezTo>
                    <a:pt x="157480" y="1824741"/>
                    <a:pt x="120650" y="1808231"/>
                    <a:pt x="93980" y="1780291"/>
                  </a:cubicBezTo>
                  <a:cubicBezTo>
                    <a:pt x="114300" y="1789181"/>
                    <a:pt x="135890" y="1794261"/>
                    <a:pt x="160020" y="1794261"/>
                  </a:cubicBezTo>
                  <a:lnTo>
                    <a:pt x="1826470" y="1794261"/>
                  </a:lnTo>
                  <a:cubicBezTo>
                    <a:pt x="1914100" y="1794261"/>
                    <a:pt x="1985220" y="1723141"/>
                    <a:pt x="1985220" y="1635511"/>
                  </a:cubicBezTo>
                  <a:lnTo>
                    <a:pt x="1985220" y="158750"/>
                  </a:lnTo>
                  <a:cubicBezTo>
                    <a:pt x="1985220" y="140970"/>
                    <a:pt x="1981410" y="123190"/>
                    <a:pt x="1976330" y="106680"/>
                  </a:cubicBezTo>
                  <a:cubicBezTo>
                    <a:pt x="1997920" y="132080"/>
                    <a:pt x="2011890" y="165100"/>
                    <a:pt x="2011890" y="201930"/>
                  </a:cubicBezTo>
                  <a:lnTo>
                    <a:pt x="2011890" y="1678691"/>
                  </a:lnTo>
                  <a:cubicBezTo>
                    <a:pt x="2011890" y="1678691"/>
                    <a:pt x="2011890" y="1678691"/>
                    <a:pt x="2011890" y="1678691"/>
                  </a:cubicBezTo>
                  <a:close/>
                </a:path>
              </a:pathLst>
            </a:custGeom>
            <a:grpFill/>
          </p:spPr>
        </p:sp>
      </p:grpSp>
      <p:sp>
        <p:nvSpPr>
          <p:cNvPr id="5" name="Rectángulo 9">
            <a:extLst>
              <a:ext uri="{FF2B5EF4-FFF2-40B4-BE49-F238E27FC236}">
                <a16:creationId xmlns="" xmlns:a16="http://schemas.microsoft.com/office/drawing/2014/main" id="{56B977EA-B180-6D4F-BFB6-0B2A962ABDC1}"/>
              </a:ext>
            </a:extLst>
          </p:cNvPr>
          <p:cNvSpPr/>
          <p:nvPr/>
        </p:nvSpPr>
        <p:spPr>
          <a:xfrm>
            <a:off x="-13528" y="-9899"/>
            <a:ext cx="968991" cy="6858000"/>
          </a:xfrm>
          <a:prstGeom prst="rect">
            <a:avLst/>
          </a:prstGeom>
          <a:solidFill>
            <a:srgbClr val="FF66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TextBox 31">
            <a:extLst>
              <a:ext uri="{FF2B5EF4-FFF2-40B4-BE49-F238E27FC236}">
                <a16:creationId xmlns="" xmlns:a16="http://schemas.microsoft.com/office/drawing/2014/main" id="{C27C130E-E992-4D62-AF50-EC7727D63E2D}"/>
              </a:ext>
            </a:extLst>
          </p:cNvPr>
          <p:cNvSpPr txBox="1"/>
          <p:nvPr/>
        </p:nvSpPr>
        <p:spPr>
          <a:xfrm>
            <a:off x="962565" y="2919258"/>
            <a:ext cx="1188839" cy="356572"/>
          </a:xfrm>
          <a:prstGeom prst="rect">
            <a:avLst/>
          </a:prstGeom>
          <a:solidFill>
            <a:srgbClr val="FF6600"/>
          </a:solidFill>
        </p:spPr>
        <p:txBody>
          <a:bodyPr lIns="0" tIns="0" rIns="0" bIns="0" rtlCol="0" anchor="t">
            <a:spAutoFit/>
          </a:bodyPr>
          <a:lstStyle/>
          <a:p>
            <a:pPr marL="0" marR="0" lvl="0" indent="0" algn="ctr" defTabSz="914400" rtl="0" eaLnBrk="1" fontAlgn="auto" latinLnBrk="0" hangingPunct="1">
              <a:lnSpc>
                <a:spcPts val="308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Times Neue Roman Bold"/>
                <a:ea typeface="+mn-ea"/>
                <a:cs typeface="+mn-cs"/>
              </a:rPr>
              <a:t>Асуудал</a:t>
            </a:r>
            <a:endParaRPr kumimoji="0" lang="en-US" sz="1600" b="0" i="0" u="none" strike="noStrike" kern="1200" cap="none" spc="0" normalizeH="0" baseline="0" noProof="0" dirty="0">
              <a:ln>
                <a:noFill/>
              </a:ln>
              <a:solidFill>
                <a:srgbClr val="000000"/>
              </a:solidFill>
              <a:effectLst/>
              <a:uLnTx/>
              <a:uFillTx/>
              <a:latin typeface="Times Neue Roman Bold"/>
              <a:ea typeface="+mn-ea"/>
              <a:cs typeface="+mn-cs"/>
            </a:endParaRPr>
          </a:p>
        </p:txBody>
      </p:sp>
      <p:sp>
        <p:nvSpPr>
          <p:cNvPr id="42" name="Freeform 21">
            <a:extLst>
              <a:ext uri="{FF2B5EF4-FFF2-40B4-BE49-F238E27FC236}">
                <a16:creationId xmlns="" xmlns:a16="http://schemas.microsoft.com/office/drawing/2014/main" id="{8D26E5FF-E15A-444F-AC31-BFBCA0642F17}"/>
              </a:ext>
            </a:extLst>
          </p:cNvPr>
          <p:cNvSpPr/>
          <p:nvPr/>
        </p:nvSpPr>
        <p:spPr>
          <a:xfrm>
            <a:off x="4947730" y="2965539"/>
            <a:ext cx="3748773" cy="3625397"/>
          </a:xfrm>
          <a:custGeom>
            <a:avLst/>
            <a:gdLst/>
            <a:ahLst/>
            <a:cxnLst/>
            <a:rect l="l" t="t" r="r" b="b"/>
            <a:pathLst>
              <a:path w="2079803" h="1769555">
                <a:moveTo>
                  <a:pt x="146050" y="1769555"/>
                </a:moveTo>
                <a:lnTo>
                  <a:pt x="1933753" y="1769555"/>
                </a:lnTo>
                <a:cubicBezTo>
                  <a:pt x="2013763" y="1769555"/>
                  <a:pt x="2079803" y="1703515"/>
                  <a:pt x="2079803" y="1623505"/>
                </a:cubicBezTo>
                <a:lnTo>
                  <a:pt x="2079803" y="146050"/>
                </a:lnTo>
                <a:cubicBezTo>
                  <a:pt x="2079803" y="66040"/>
                  <a:pt x="2013763" y="0"/>
                  <a:pt x="1933753" y="0"/>
                </a:cubicBezTo>
                <a:lnTo>
                  <a:pt x="146050" y="0"/>
                </a:lnTo>
                <a:cubicBezTo>
                  <a:pt x="66040" y="0"/>
                  <a:pt x="0" y="66040"/>
                  <a:pt x="0" y="146050"/>
                </a:cubicBezTo>
                <a:lnTo>
                  <a:pt x="0" y="1623505"/>
                </a:lnTo>
                <a:cubicBezTo>
                  <a:pt x="0" y="1704785"/>
                  <a:pt x="66040" y="1769555"/>
                  <a:pt x="146050" y="1769555"/>
                </a:cubicBezTo>
                <a:close/>
              </a:path>
            </a:pathLst>
          </a:custGeom>
          <a:solidFill>
            <a:schemeClr val="accent4">
              <a:lumMod val="75000"/>
            </a:schemeClr>
          </a:solidFill>
        </p:spPr>
      </p:sp>
      <p:sp>
        <p:nvSpPr>
          <p:cNvPr id="45" name="Freeform 24">
            <a:extLst>
              <a:ext uri="{FF2B5EF4-FFF2-40B4-BE49-F238E27FC236}">
                <a16:creationId xmlns="" xmlns:a16="http://schemas.microsoft.com/office/drawing/2014/main" id="{970E73AF-448B-4591-A933-FAE268A20611}"/>
              </a:ext>
            </a:extLst>
          </p:cNvPr>
          <p:cNvSpPr/>
          <p:nvPr/>
        </p:nvSpPr>
        <p:spPr>
          <a:xfrm>
            <a:off x="5107781" y="6243260"/>
            <a:ext cx="2144870" cy="434250"/>
          </a:xfrm>
          <a:custGeom>
            <a:avLst/>
            <a:gdLst/>
            <a:ahLst/>
            <a:cxnLst/>
            <a:rect l="l" t="t" r="r" b="b"/>
            <a:pathLst>
              <a:path w="10472534" h="4043680">
                <a:moveTo>
                  <a:pt x="10472534" y="0"/>
                </a:moveTo>
                <a:lnTo>
                  <a:pt x="10472534" y="4043680"/>
                </a:lnTo>
                <a:lnTo>
                  <a:pt x="0" y="4043680"/>
                </a:lnTo>
                <a:lnTo>
                  <a:pt x="0" y="3738880"/>
                </a:lnTo>
                <a:lnTo>
                  <a:pt x="10167734" y="3738880"/>
                </a:lnTo>
                <a:lnTo>
                  <a:pt x="10167734" y="0"/>
                </a:lnTo>
                <a:close/>
              </a:path>
            </a:pathLst>
          </a:custGeom>
          <a:solidFill>
            <a:srgbClr val="0185B8"/>
          </a:solidFill>
        </p:spPr>
      </p:sp>
      <p:sp>
        <p:nvSpPr>
          <p:cNvPr id="48" name="TextBox 32">
            <a:extLst>
              <a:ext uri="{FF2B5EF4-FFF2-40B4-BE49-F238E27FC236}">
                <a16:creationId xmlns="" xmlns:a16="http://schemas.microsoft.com/office/drawing/2014/main" id="{4DA706EA-ABF2-4288-B687-B4FFAFDFE34E}"/>
              </a:ext>
            </a:extLst>
          </p:cNvPr>
          <p:cNvSpPr txBox="1"/>
          <p:nvPr/>
        </p:nvSpPr>
        <p:spPr>
          <a:xfrm>
            <a:off x="4976751" y="2952264"/>
            <a:ext cx="3061780" cy="397545"/>
          </a:xfrm>
          <a:prstGeom prst="rect">
            <a:avLst/>
          </a:prstGeom>
          <a:solidFill>
            <a:srgbClr val="FF6600"/>
          </a:solidFill>
        </p:spPr>
        <p:txBody>
          <a:bodyPr wrap="square" lIns="0" tIns="0" rIns="0" bIns="0" rtlCol="0" anchor="t">
            <a:spAutoFit/>
          </a:bodyPr>
          <a:lstStyle/>
          <a:p>
            <a:pPr marL="0" marR="0" lvl="0" indent="0" algn="ctr" defTabSz="914400" rtl="0" eaLnBrk="1" fontAlgn="auto" latinLnBrk="0" hangingPunct="1">
              <a:lnSpc>
                <a:spcPts val="308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Times Neue Roman Bold"/>
                <a:ea typeface="+mn-ea"/>
                <a:cs typeface="+mn-cs"/>
              </a:rPr>
              <a:t>Авсан</a:t>
            </a:r>
            <a:r>
              <a:rPr kumimoji="0" lang="en-US" sz="1600" b="0" i="0" u="none" strike="noStrike" kern="1200" cap="none" spc="0" normalizeH="0" baseline="0" noProof="0" dirty="0">
                <a:ln>
                  <a:noFill/>
                </a:ln>
                <a:solidFill>
                  <a:srgbClr val="000000"/>
                </a:solidFill>
                <a:effectLst/>
                <a:uLnTx/>
                <a:uFillTx/>
                <a:latin typeface="Times Neue Roman Bold"/>
                <a:ea typeface="+mn-ea"/>
                <a:cs typeface="+mn-cs"/>
              </a:rPr>
              <a:t> </a:t>
            </a:r>
            <a:r>
              <a:rPr kumimoji="0" lang="en-US" sz="1600" b="0" i="0" u="none" strike="noStrike" kern="1200" cap="none" spc="0" normalizeH="0" baseline="0" noProof="0" dirty="0" err="1">
                <a:ln>
                  <a:noFill/>
                </a:ln>
                <a:solidFill>
                  <a:srgbClr val="000000"/>
                </a:solidFill>
                <a:effectLst/>
                <a:uLnTx/>
                <a:uFillTx/>
                <a:latin typeface="Times Neue Roman Bold"/>
                <a:ea typeface="+mn-ea"/>
                <a:cs typeface="+mn-cs"/>
              </a:rPr>
              <a:t>арга</a:t>
            </a:r>
            <a:r>
              <a:rPr kumimoji="0" lang="en-US" sz="1600" b="0" i="0" u="none" strike="noStrike" kern="1200" cap="none" spc="0" normalizeH="0" baseline="0" noProof="0" dirty="0">
                <a:ln>
                  <a:noFill/>
                </a:ln>
                <a:solidFill>
                  <a:srgbClr val="000000"/>
                </a:solidFill>
                <a:effectLst/>
                <a:uLnTx/>
                <a:uFillTx/>
                <a:latin typeface="Times Neue Roman Bold"/>
                <a:ea typeface="+mn-ea"/>
                <a:cs typeface="+mn-cs"/>
              </a:rPr>
              <a:t> </a:t>
            </a:r>
            <a:r>
              <a:rPr kumimoji="0" lang="en-US" sz="1600" b="0" i="0" u="none" strike="noStrike" kern="1200" cap="none" spc="0" normalizeH="0" baseline="0" noProof="0" dirty="0" err="1">
                <a:ln>
                  <a:noFill/>
                </a:ln>
                <a:solidFill>
                  <a:srgbClr val="000000"/>
                </a:solidFill>
                <a:effectLst/>
                <a:uLnTx/>
                <a:uFillTx/>
                <a:latin typeface="Times Neue Roman Bold"/>
                <a:ea typeface="+mn-ea"/>
                <a:cs typeface="+mn-cs"/>
              </a:rPr>
              <a:t>хэмжээ</a:t>
            </a:r>
            <a:endParaRPr kumimoji="0" lang="en-US" sz="1600" b="0" i="0" u="none" strike="noStrike" kern="1200" cap="none" spc="0" normalizeH="0" baseline="0" noProof="0" dirty="0">
              <a:ln>
                <a:noFill/>
              </a:ln>
              <a:solidFill>
                <a:srgbClr val="000000"/>
              </a:solidFill>
              <a:effectLst/>
              <a:uLnTx/>
              <a:uFillTx/>
              <a:latin typeface="Times Neue Roman Bold"/>
              <a:ea typeface="+mn-ea"/>
              <a:cs typeface="+mn-cs"/>
            </a:endParaRPr>
          </a:p>
        </p:txBody>
      </p:sp>
      <p:grpSp>
        <p:nvGrpSpPr>
          <p:cNvPr id="49" name="Group 7">
            <a:extLst>
              <a:ext uri="{FF2B5EF4-FFF2-40B4-BE49-F238E27FC236}">
                <a16:creationId xmlns="" xmlns:a16="http://schemas.microsoft.com/office/drawing/2014/main" id="{948799A9-C1A1-4600-AE90-E055633279AB}"/>
              </a:ext>
            </a:extLst>
          </p:cNvPr>
          <p:cNvGrpSpPr/>
          <p:nvPr/>
        </p:nvGrpSpPr>
        <p:grpSpPr>
          <a:xfrm>
            <a:off x="8799518" y="3011948"/>
            <a:ext cx="3327506" cy="3665562"/>
            <a:chOff x="0" y="0"/>
            <a:chExt cx="2104883" cy="1865852"/>
          </a:xfrm>
          <a:solidFill>
            <a:schemeClr val="accent4">
              <a:lumMod val="75000"/>
            </a:schemeClr>
          </a:solidFill>
        </p:grpSpPr>
        <p:sp>
          <p:nvSpPr>
            <p:cNvPr id="50" name="Freeform 8">
              <a:extLst>
                <a:ext uri="{FF2B5EF4-FFF2-40B4-BE49-F238E27FC236}">
                  <a16:creationId xmlns="" xmlns:a16="http://schemas.microsoft.com/office/drawing/2014/main" id="{97DF7E8E-C383-4EE9-B91B-5F7BA14F93FF}"/>
                </a:ext>
              </a:extLst>
            </p:cNvPr>
            <p:cNvSpPr/>
            <p:nvPr/>
          </p:nvSpPr>
          <p:spPr>
            <a:xfrm>
              <a:off x="92710" y="106680"/>
              <a:ext cx="2000743" cy="1746472"/>
            </a:xfrm>
            <a:custGeom>
              <a:avLst/>
              <a:gdLst/>
              <a:ahLst/>
              <a:cxnLst/>
              <a:rect l="l" t="t" r="r" b="b"/>
              <a:pathLst>
                <a:path w="2000743" h="1746472">
                  <a:moveTo>
                    <a:pt x="1974073" y="1557242"/>
                  </a:moveTo>
                  <a:cubicBezTo>
                    <a:pt x="1974073" y="1644872"/>
                    <a:pt x="1897873" y="1715992"/>
                    <a:pt x="1816593" y="1715992"/>
                  </a:cubicBezTo>
                  <a:lnTo>
                    <a:pt x="66040" y="1715992"/>
                  </a:lnTo>
                  <a:cubicBezTo>
                    <a:pt x="43180" y="1715992"/>
                    <a:pt x="20320" y="1710912"/>
                    <a:pt x="0" y="1702022"/>
                  </a:cubicBezTo>
                  <a:cubicBezTo>
                    <a:pt x="26670" y="1729962"/>
                    <a:pt x="63500" y="1746472"/>
                    <a:pt x="106879" y="1746472"/>
                  </a:cubicBezTo>
                  <a:lnTo>
                    <a:pt x="1854693" y="1746472"/>
                  </a:lnTo>
                  <a:cubicBezTo>
                    <a:pt x="1934703" y="1746472"/>
                    <a:pt x="2000743" y="1680432"/>
                    <a:pt x="2000743" y="1600422"/>
                  </a:cubicBezTo>
                  <a:lnTo>
                    <a:pt x="2000743" y="95250"/>
                  </a:lnTo>
                  <a:cubicBezTo>
                    <a:pt x="2000743" y="58420"/>
                    <a:pt x="1986773" y="25400"/>
                    <a:pt x="1965183" y="0"/>
                  </a:cubicBezTo>
                  <a:cubicBezTo>
                    <a:pt x="1971533" y="16510"/>
                    <a:pt x="1974073" y="34290"/>
                    <a:pt x="1974073" y="52070"/>
                  </a:cubicBezTo>
                  <a:lnTo>
                    <a:pt x="1974073" y="1557242"/>
                  </a:lnTo>
                  <a:lnTo>
                    <a:pt x="1974073" y="1557242"/>
                  </a:lnTo>
                  <a:close/>
                </a:path>
              </a:pathLst>
            </a:custGeom>
            <a:grpFill/>
          </p:spPr>
        </p:sp>
        <p:sp>
          <p:nvSpPr>
            <p:cNvPr id="51" name="Freeform 9">
              <a:extLst>
                <a:ext uri="{FF2B5EF4-FFF2-40B4-BE49-F238E27FC236}">
                  <a16:creationId xmlns="" xmlns:a16="http://schemas.microsoft.com/office/drawing/2014/main" id="{8560F490-8BB4-4B72-8B00-C510B2D6CAB3}"/>
                </a:ext>
              </a:extLst>
            </p:cNvPr>
            <p:cNvSpPr/>
            <p:nvPr/>
          </p:nvSpPr>
          <p:spPr>
            <a:xfrm>
              <a:off x="12700" y="12700"/>
              <a:ext cx="2040113" cy="1797272"/>
            </a:xfrm>
            <a:custGeom>
              <a:avLst/>
              <a:gdLst/>
              <a:ahLst/>
              <a:cxnLst/>
              <a:rect l="l" t="t" r="r" b="b"/>
              <a:pathLst>
                <a:path w="2040113" h="1797272">
                  <a:moveTo>
                    <a:pt x="146050" y="1797272"/>
                  </a:moveTo>
                  <a:lnTo>
                    <a:pt x="1894063" y="1797272"/>
                  </a:lnTo>
                  <a:cubicBezTo>
                    <a:pt x="1974073" y="1797272"/>
                    <a:pt x="2040113" y="1731232"/>
                    <a:pt x="2040113" y="1651222"/>
                  </a:cubicBezTo>
                  <a:lnTo>
                    <a:pt x="2040113" y="146050"/>
                  </a:lnTo>
                  <a:cubicBezTo>
                    <a:pt x="2040113" y="66040"/>
                    <a:pt x="1974073" y="0"/>
                    <a:pt x="1894063" y="0"/>
                  </a:cubicBezTo>
                  <a:lnTo>
                    <a:pt x="146050" y="0"/>
                  </a:lnTo>
                  <a:cubicBezTo>
                    <a:pt x="66040" y="0"/>
                    <a:pt x="0" y="66040"/>
                    <a:pt x="0" y="146050"/>
                  </a:cubicBezTo>
                  <a:lnTo>
                    <a:pt x="0" y="1651222"/>
                  </a:lnTo>
                  <a:cubicBezTo>
                    <a:pt x="0" y="1732502"/>
                    <a:pt x="66040" y="1797272"/>
                    <a:pt x="146050" y="1797272"/>
                  </a:cubicBezTo>
                  <a:close/>
                </a:path>
              </a:pathLst>
            </a:custGeom>
            <a:grpFill/>
          </p:spPr>
        </p:sp>
        <p:sp>
          <p:nvSpPr>
            <p:cNvPr id="52" name="Freeform 10">
              <a:extLst>
                <a:ext uri="{FF2B5EF4-FFF2-40B4-BE49-F238E27FC236}">
                  <a16:creationId xmlns="" xmlns:a16="http://schemas.microsoft.com/office/drawing/2014/main" id="{7BB924D7-37AA-46ED-8777-7D62806EA385}"/>
                </a:ext>
              </a:extLst>
            </p:cNvPr>
            <p:cNvSpPr/>
            <p:nvPr/>
          </p:nvSpPr>
          <p:spPr>
            <a:xfrm>
              <a:off x="0" y="0"/>
              <a:ext cx="2104883" cy="1865852"/>
            </a:xfrm>
            <a:custGeom>
              <a:avLst/>
              <a:gdLst/>
              <a:ahLst/>
              <a:cxnLst/>
              <a:rect l="l" t="t" r="r" b="b"/>
              <a:pathLst>
                <a:path w="2104883" h="1865852">
                  <a:moveTo>
                    <a:pt x="2041383" y="74930"/>
                  </a:moveTo>
                  <a:cubicBezTo>
                    <a:pt x="2013443" y="30480"/>
                    <a:pt x="1963913" y="0"/>
                    <a:pt x="1906763" y="0"/>
                  </a:cubicBezTo>
                  <a:lnTo>
                    <a:pt x="158750" y="0"/>
                  </a:lnTo>
                  <a:cubicBezTo>
                    <a:pt x="71120" y="0"/>
                    <a:pt x="0" y="71120"/>
                    <a:pt x="0" y="158750"/>
                  </a:cubicBezTo>
                  <a:lnTo>
                    <a:pt x="0" y="1663922"/>
                  </a:lnTo>
                  <a:cubicBezTo>
                    <a:pt x="0" y="1715992"/>
                    <a:pt x="25400" y="1761712"/>
                    <a:pt x="63500" y="1790922"/>
                  </a:cubicBezTo>
                  <a:cubicBezTo>
                    <a:pt x="91440" y="1835372"/>
                    <a:pt x="140970" y="1865852"/>
                    <a:pt x="201287" y="1865852"/>
                  </a:cubicBezTo>
                  <a:lnTo>
                    <a:pt x="1946133" y="1865852"/>
                  </a:lnTo>
                  <a:cubicBezTo>
                    <a:pt x="2033763" y="1865852"/>
                    <a:pt x="2104883" y="1794732"/>
                    <a:pt x="2104883" y="1707102"/>
                  </a:cubicBezTo>
                  <a:lnTo>
                    <a:pt x="2104883" y="201930"/>
                  </a:lnTo>
                  <a:cubicBezTo>
                    <a:pt x="2104883" y="149860"/>
                    <a:pt x="2079483" y="104140"/>
                    <a:pt x="2041383" y="74930"/>
                  </a:cubicBezTo>
                  <a:close/>
                  <a:moveTo>
                    <a:pt x="12700" y="1663922"/>
                  </a:moveTo>
                  <a:lnTo>
                    <a:pt x="12700" y="158750"/>
                  </a:lnTo>
                  <a:cubicBezTo>
                    <a:pt x="12700" y="78740"/>
                    <a:pt x="78740" y="12700"/>
                    <a:pt x="158750" y="12700"/>
                  </a:cubicBezTo>
                  <a:lnTo>
                    <a:pt x="1906763" y="12700"/>
                  </a:lnTo>
                  <a:cubicBezTo>
                    <a:pt x="1986773" y="12700"/>
                    <a:pt x="2052813" y="78740"/>
                    <a:pt x="2052813" y="158750"/>
                  </a:cubicBezTo>
                  <a:lnTo>
                    <a:pt x="2052813" y="1663922"/>
                  </a:lnTo>
                  <a:cubicBezTo>
                    <a:pt x="2052813" y="1743932"/>
                    <a:pt x="1986773" y="1809972"/>
                    <a:pt x="1906763" y="1809972"/>
                  </a:cubicBezTo>
                  <a:lnTo>
                    <a:pt x="158750" y="1809972"/>
                  </a:lnTo>
                  <a:cubicBezTo>
                    <a:pt x="78740" y="1809972"/>
                    <a:pt x="12700" y="1745202"/>
                    <a:pt x="12700" y="1663922"/>
                  </a:cubicBezTo>
                  <a:close/>
                  <a:moveTo>
                    <a:pt x="2093453" y="1707102"/>
                  </a:moveTo>
                  <a:cubicBezTo>
                    <a:pt x="2093453" y="1787112"/>
                    <a:pt x="2026143" y="1853152"/>
                    <a:pt x="1946133" y="1853152"/>
                  </a:cubicBezTo>
                  <a:lnTo>
                    <a:pt x="201287" y="1853152"/>
                  </a:lnTo>
                  <a:cubicBezTo>
                    <a:pt x="157480" y="1853152"/>
                    <a:pt x="120650" y="1836642"/>
                    <a:pt x="93980" y="1808702"/>
                  </a:cubicBezTo>
                  <a:cubicBezTo>
                    <a:pt x="114300" y="1817592"/>
                    <a:pt x="135890" y="1822672"/>
                    <a:pt x="160020" y="1822672"/>
                  </a:cubicBezTo>
                  <a:lnTo>
                    <a:pt x="1908033" y="1822672"/>
                  </a:lnTo>
                  <a:cubicBezTo>
                    <a:pt x="1995663" y="1822672"/>
                    <a:pt x="2066783" y="1751552"/>
                    <a:pt x="2066783" y="1663922"/>
                  </a:cubicBezTo>
                  <a:lnTo>
                    <a:pt x="2066783" y="158750"/>
                  </a:lnTo>
                  <a:cubicBezTo>
                    <a:pt x="2066783" y="140970"/>
                    <a:pt x="2062973" y="123190"/>
                    <a:pt x="2057893" y="106680"/>
                  </a:cubicBezTo>
                  <a:cubicBezTo>
                    <a:pt x="2079483" y="132080"/>
                    <a:pt x="2093453" y="165100"/>
                    <a:pt x="2093453" y="201930"/>
                  </a:cubicBezTo>
                  <a:lnTo>
                    <a:pt x="2093453" y="1707102"/>
                  </a:lnTo>
                  <a:cubicBezTo>
                    <a:pt x="2093453" y="1707102"/>
                    <a:pt x="2093453" y="1707102"/>
                    <a:pt x="2093453" y="1707102"/>
                  </a:cubicBezTo>
                  <a:close/>
                </a:path>
              </a:pathLst>
            </a:custGeom>
            <a:grpFill/>
          </p:spPr>
        </p:sp>
      </p:grpSp>
      <p:sp>
        <p:nvSpPr>
          <p:cNvPr id="55" name="TextBox 32">
            <a:extLst>
              <a:ext uri="{FF2B5EF4-FFF2-40B4-BE49-F238E27FC236}">
                <a16:creationId xmlns="" xmlns:a16="http://schemas.microsoft.com/office/drawing/2014/main" id="{C1264748-8E39-434E-A5E4-D67923E367DF}"/>
              </a:ext>
            </a:extLst>
          </p:cNvPr>
          <p:cNvSpPr txBox="1"/>
          <p:nvPr/>
        </p:nvSpPr>
        <p:spPr>
          <a:xfrm>
            <a:off x="8901687" y="2889856"/>
            <a:ext cx="968992" cy="344838"/>
          </a:xfrm>
          <a:prstGeom prst="rect">
            <a:avLst/>
          </a:prstGeom>
          <a:solidFill>
            <a:srgbClr val="FF6600"/>
          </a:solidFill>
        </p:spPr>
        <p:txBody>
          <a:bodyPr wrap="square" lIns="0" tIns="0" rIns="0" bIns="0" rtlCol="0" anchor="t">
            <a:spAutoFit/>
          </a:bodyPr>
          <a:lstStyle/>
          <a:p>
            <a:pPr marL="0" marR="0" lvl="0" indent="0" algn="ctr" defTabSz="914400" rtl="0" eaLnBrk="1" fontAlgn="auto" latinLnBrk="0" hangingPunct="1">
              <a:lnSpc>
                <a:spcPts val="3080"/>
              </a:lnSpc>
              <a:spcBef>
                <a:spcPts val="0"/>
              </a:spcBef>
              <a:spcAft>
                <a:spcPts val="0"/>
              </a:spcAft>
              <a:buClrTx/>
              <a:buSzTx/>
              <a:buFontTx/>
              <a:buNone/>
              <a:tabLst/>
              <a:defRPr/>
            </a:pPr>
            <a:r>
              <a:rPr kumimoji="0" lang="mn-MN" sz="1600" b="0" i="0" u="none" strike="noStrike" kern="1200" cap="none" spc="0" normalizeH="0" baseline="0" noProof="0" dirty="0">
                <a:ln>
                  <a:noFill/>
                </a:ln>
                <a:solidFill>
                  <a:srgbClr val="000000"/>
                </a:solidFill>
                <a:effectLst/>
                <a:uLnTx/>
                <a:uFillTx/>
                <a:latin typeface="Times Neue Roman Bold"/>
                <a:ea typeface="+mn-ea"/>
                <a:cs typeface="+mn-cs"/>
              </a:rPr>
              <a:t>Үр дүн</a:t>
            </a:r>
            <a:endParaRPr kumimoji="0" lang="en-US" sz="1600" b="0" i="0" u="none" strike="noStrike" kern="1200" cap="none" spc="0" normalizeH="0" baseline="0" noProof="0" dirty="0">
              <a:ln>
                <a:noFill/>
              </a:ln>
              <a:solidFill>
                <a:srgbClr val="000000"/>
              </a:solidFill>
              <a:effectLst/>
              <a:uLnTx/>
              <a:uFillTx/>
              <a:latin typeface="Times Neue Roman Bold"/>
              <a:ea typeface="+mn-ea"/>
              <a:cs typeface="+mn-cs"/>
            </a:endParaRPr>
          </a:p>
        </p:txBody>
      </p:sp>
      <p:sp>
        <p:nvSpPr>
          <p:cNvPr id="22" name="TextBox 30">
            <a:extLst>
              <a:ext uri="{FF2B5EF4-FFF2-40B4-BE49-F238E27FC236}">
                <a16:creationId xmlns="" xmlns:a16="http://schemas.microsoft.com/office/drawing/2014/main" id="{13D1137C-541C-4B98-B3FD-F47C2A755AB2}"/>
              </a:ext>
            </a:extLst>
          </p:cNvPr>
          <p:cNvSpPr txBox="1"/>
          <p:nvPr/>
        </p:nvSpPr>
        <p:spPr>
          <a:xfrm>
            <a:off x="968990" y="2838"/>
            <a:ext cx="9737110" cy="1292662"/>
          </a:xfrm>
          <a:prstGeom prst="rect">
            <a:avLst/>
          </a:prstGeom>
          <a:solidFill>
            <a:srgbClr val="FF6600"/>
          </a:solidFill>
        </p:spPr>
        <p:txBody>
          <a:bodyPr wrap="square" lIns="0" tIns="0" rIns="0" bIns="0" rtlCol="0" anchor="t">
            <a:spAutoFit/>
          </a:bodyPr>
          <a:lstStyle/>
          <a:p>
            <a:r>
              <a:rPr lang="mn-MN" sz="3200" b="1" dirty="0">
                <a:latin typeface="Times Neue Roman"/>
              </a:rPr>
              <a:t>Сайн туршлага: </a:t>
            </a:r>
          </a:p>
          <a:p>
            <a:pPr algn="r"/>
            <a:r>
              <a:rPr lang="en-US" sz="2000" b="1" dirty="0">
                <a:latin typeface="Times Neue Roman"/>
              </a:rPr>
              <a:t>“</a:t>
            </a:r>
            <a:r>
              <a:rPr lang="mn-MN" sz="2000" b="1" dirty="0">
                <a:latin typeface="Times Neue Roman"/>
              </a:rPr>
              <a:t>ХАМТЫН ОРОЛЦООТОЙ ЭРҮҮЛ МЭНДИЙН ТУСЛАМЖ ҮЙЛЧИЛГЭЭ</a:t>
            </a:r>
            <a:r>
              <a:rPr lang="en-US" sz="2000" b="1" dirty="0">
                <a:latin typeface="Times Neue Roman"/>
              </a:rPr>
              <a:t>”</a:t>
            </a:r>
            <a:r>
              <a:rPr lang="mn-MN" sz="3200" b="1" dirty="0">
                <a:latin typeface="Times Neue Roman"/>
              </a:rPr>
              <a:t> </a:t>
            </a:r>
            <a:r>
              <a:rPr lang="mn-MN" sz="2000" b="1" dirty="0">
                <a:latin typeface="Times Neue Roman"/>
              </a:rPr>
              <a:t>төсөл				Хөвсгөл аймаг – 2017 он </a:t>
            </a:r>
            <a:endParaRPr lang="en-US" sz="2000" b="1" dirty="0">
              <a:latin typeface="Times Neue Roman"/>
            </a:endParaRPr>
          </a:p>
        </p:txBody>
      </p:sp>
      <p:sp>
        <p:nvSpPr>
          <p:cNvPr id="23" name="TextBox 22">
            <a:extLst>
              <a:ext uri="{FF2B5EF4-FFF2-40B4-BE49-F238E27FC236}">
                <a16:creationId xmlns="" xmlns:a16="http://schemas.microsoft.com/office/drawing/2014/main" id="{E80C0FFA-FC24-43C3-9D20-26266D80F45D}"/>
              </a:ext>
            </a:extLst>
          </p:cNvPr>
          <p:cNvSpPr txBox="1"/>
          <p:nvPr/>
        </p:nvSpPr>
        <p:spPr>
          <a:xfrm>
            <a:off x="865174" y="1418045"/>
            <a:ext cx="10514025" cy="1323439"/>
          </a:xfrm>
          <a:prstGeom prst="rect">
            <a:avLst/>
          </a:prstGeom>
          <a:noFill/>
        </p:spPr>
        <p:txBody>
          <a:bodyPr wrap="square">
            <a:spAutoFit/>
          </a:bodyPr>
          <a:lstStyle/>
          <a:p>
            <a:pPr marL="248423" lvl="1" algn="just">
              <a:defRPr/>
            </a:pPr>
            <a:r>
              <a:rPr kumimoji="0" lang="en-US" sz="1600" b="0" i="0" u="none" strike="noStrike" kern="1200" cap="none" spc="0" normalizeH="0" baseline="0" noProof="0" dirty="0">
                <a:ln>
                  <a:noFill/>
                </a:ln>
                <a:solidFill>
                  <a:prstClr val="black"/>
                </a:solidFill>
                <a:effectLst/>
                <a:uLnTx/>
                <a:uFillTx/>
                <a:latin typeface="Times Neue Roman" panose="020B0604020202020204"/>
              </a:rPr>
              <a:t>Х</a:t>
            </a:r>
            <a:r>
              <a:rPr kumimoji="0" lang="mn-MN" sz="1600" b="0" i="0" u="none" strike="noStrike" kern="1200" cap="none" spc="0" normalizeH="0" baseline="0" noProof="0" dirty="0">
                <a:ln>
                  <a:noFill/>
                </a:ln>
                <a:solidFill>
                  <a:prstClr val="black"/>
                </a:solidFill>
                <a:effectLst/>
                <a:uLnTx/>
                <a:uFillTx/>
                <a:latin typeface="Times Neue Roman" panose="020B0604020202020204"/>
              </a:rPr>
              <a:t>өвсгөл аймгийн Мөрөн суман дахь түр оршин суугчдыг бүртгэлжүүлэх, эрүүл мэндийн тусламж үйлчилгээнд хамруулахад шаардлагатай санхүүжилтийг өрхийн эрүүл мэднийн төвд шийдүүлж чадсанаар түр оршин суугчид цаг алдалгүй түргэн шуурхай эрүүл мэндийн анхан шатны үйлчилгээ хүлээн авах боломжтой болсон. </a:t>
            </a:r>
            <a:r>
              <a:rPr lang="mn-MN" sz="1600" dirty="0">
                <a:latin typeface="Times Neue Roman" panose="020B0604020202020204"/>
              </a:rPr>
              <a:t>Төслийг Монголын нийгмийн эрүүл мэндийн мэргэжилтнүүдийн нийгэмлэг (МНЭММН) зөвлөн, “Хөвсгөлийн хөгжил дэвшилд” төрийн бус байгууллага орон нутагтаа удирдан хэрэгжүүлсэн</a:t>
            </a:r>
            <a:r>
              <a:rPr lang="en-US" sz="1600" dirty="0">
                <a:latin typeface="Times Neue Roman" panose="020B0604020202020204"/>
              </a:rPr>
              <a:t>. </a:t>
            </a:r>
            <a:endParaRPr kumimoji="0" lang="en-US" sz="1600" b="0" i="0" u="none" strike="noStrike" kern="1200" cap="none" spc="0" normalizeH="0" baseline="0" noProof="0" dirty="0">
              <a:ln>
                <a:noFill/>
              </a:ln>
              <a:solidFill>
                <a:prstClr val="black"/>
              </a:solidFill>
              <a:effectLst/>
              <a:uLnTx/>
              <a:uFillTx/>
              <a:latin typeface="Times Neue Roman" panose="020B0604020202020204"/>
            </a:endParaRPr>
          </a:p>
        </p:txBody>
      </p:sp>
      <p:sp>
        <p:nvSpPr>
          <p:cNvPr id="25" name="TextBox 24">
            <a:extLst>
              <a:ext uri="{FF2B5EF4-FFF2-40B4-BE49-F238E27FC236}">
                <a16:creationId xmlns="" xmlns:a16="http://schemas.microsoft.com/office/drawing/2014/main" id="{011FBF65-760F-464C-80D0-0272144A69EE}"/>
              </a:ext>
            </a:extLst>
          </p:cNvPr>
          <p:cNvSpPr txBox="1"/>
          <p:nvPr/>
        </p:nvSpPr>
        <p:spPr>
          <a:xfrm>
            <a:off x="1042363" y="3431706"/>
            <a:ext cx="3527015" cy="3785652"/>
          </a:xfrm>
          <a:prstGeom prst="rect">
            <a:avLst/>
          </a:prstGeom>
          <a:noFill/>
        </p:spPr>
        <p:txBody>
          <a:bodyPr wrap="square">
            <a:spAutoFit/>
          </a:bodyPr>
          <a:lstStyle/>
          <a:p>
            <a:pPr marL="534173" lvl="1" indent="-285750" algn="just">
              <a:buFont typeface="Arial" panose="020B0604020202020204" pitchFamily="34" charset="0"/>
              <a:buChar char="•"/>
              <a:defRPr/>
            </a:pPr>
            <a:r>
              <a:rPr kumimoji="0" lang="mn-MN" sz="1500" b="0" i="0" u="none" strike="noStrike" kern="1200" cap="none" spc="0" normalizeH="0" baseline="0" noProof="0" dirty="0">
                <a:ln>
                  <a:noFill/>
                </a:ln>
                <a:solidFill>
                  <a:prstClr val="black"/>
                </a:solidFill>
                <a:effectLst/>
                <a:uLnTx/>
                <a:uFillTx/>
                <a:latin typeface="Times Neue Roman"/>
              </a:rPr>
              <a:t>Түр оршин суугчдын оршин суугаа газрын талаарх бүртгэл байхгүй </a:t>
            </a:r>
          </a:p>
          <a:p>
            <a:pPr marL="534173" lvl="1" indent="-285750" algn="just">
              <a:buFont typeface="Arial" panose="020B0604020202020204" pitchFamily="34" charset="0"/>
              <a:buChar char="•"/>
              <a:defRPr/>
            </a:pPr>
            <a:r>
              <a:rPr lang="mn-MN" sz="1500" dirty="0">
                <a:solidFill>
                  <a:prstClr val="black"/>
                </a:solidFill>
                <a:latin typeface="Times Neue Roman"/>
              </a:rPr>
              <a:t>Түр оршин суугчид эрүүл мэндийн анхан шатны үйлчилгээ авч чаддагүй, авахад хүндрэлтэй </a:t>
            </a:r>
          </a:p>
          <a:p>
            <a:pPr marL="534173" lvl="1" indent="-285750" algn="just">
              <a:buFont typeface="Arial" panose="020B0604020202020204" pitchFamily="34" charset="0"/>
              <a:buChar char="•"/>
              <a:defRPr/>
            </a:pPr>
            <a:r>
              <a:rPr lang="mn-MN" sz="1500" dirty="0">
                <a:solidFill>
                  <a:prstClr val="black"/>
                </a:solidFill>
                <a:latin typeface="Times Neue Roman"/>
              </a:rPr>
              <a:t>Өрхийн эрүүл мэндийн төвийн </a:t>
            </a:r>
            <a:r>
              <a:rPr lang="en-US" sz="1500" dirty="0">
                <a:solidFill>
                  <a:prstClr val="black"/>
                </a:solidFill>
                <a:latin typeface="Times Neue Roman"/>
              </a:rPr>
              <a:t>(</a:t>
            </a:r>
            <a:r>
              <a:rPr lang="mn-MN" sz="1500" dirty="0">
                <a:solidFill>
                  <a:prstClr val="black"/>
                </a:solidFill>
                <a:latin typeface="Times Neue Roman"/>
              </a:rPr>
              <a:t>ӨЭМТ</a:t>
            </a:r>
            <a:r>
              <a:rPr lang="en-US" sz="1500" dirty="0">
                <a:solidFill>
                  <a:prstClr val="black"/>
                </a:solidFill>
                <a:latin typeface="Times Neue Roman"/>
              </a:rPr>
              <a:t>)</a:t>
            </a:r>
            <a:r>
              <a:rPr lang="mn-MN" sz="1500" dirty="0">
                <a:solidFill>
                  <a:prstClr val="black"/>
                </a:solidFill>
                <a:latin typeface="Times Neue Roman"/>
              </a:rPr>
              <a:t> санхүүжилт нь гүйцэтгэлээр олгодоггүй </a:t>
            </a:r>
            <a:r>
              <a:rPr lang="mn-MN" sz="1500" dirty="0" smtClean="0">
                <a:solidFill>
                  <a:prstClr val="black"/>
                </a:solidFill>
                <a:latin typeface="Times Neue Roman"/>
              </a:rPr>
              <a:t>учраас </a:t>
            </a:r>
            <a:r>
              <a:rPr lang="mn-MN" sz="1500" dirty="0">
                <a:solidFill>
                  <a:prstClr val="black"/>
                </a:solidFill>
                <a:latin typeface="Times Neue Roman"/>
              </a:rPr>
              <a:t>түр оршин суугчдыг үзлэг, үйлчилгээнд хамруулахад хүндрэлтэй </a:t>
            </a:r>
          </a:p>
          <a:p>
            <a:pPr marL="248423" lvl="1" algn="just">
              <a:defRPr/>
            </a:pPr>
            <a:endParaRPr lang="mn-MN" sz="1500" dirty="0">
              <a:solidFill>
                <a:prstClr val="black"/>
              </a:solidFill>
              <a:latin typeface="Times Neue Roman"/>
            </a:endParaRPr>
          </a:p>
          <a:p>
            <a:pPr marL="534173" lvl="1" indent="-285750" algn="just">
              <a:buFont typeface="Arial" panose="020B0604020202020204" pitchFamily="34" charset="0"/>
              <a:buChar char="•"/>
              <a:defRPr/>
            </a:pPr>
            <a:endParaRPr kumimoji="0" lang="mn-MN" sz="1500" b="0" i="0" u="none" strike="noStrike" kern="1200" cap="none" spc="0" normalizeH="0" baseline="0" noProof="0" dirty="0">
              <a:ln>
                <a:noFill/>
              </a:ln>
              <a:solidFill>
                <a:prstClr val="black"/>
              </a:solidFill>
              <a:effectLst/>
              <a:uLnTx/>
              <a:uFillTx/>
              <a:latin typeface="Times Neue Roman"/>
            </a:endParaRPr>
          </a:p>
          <a:p>
            <a:pPr marL="534173" lvl="1" indent="-285750" algn="just">
              <a:buFont typeface="Arial" panose="020B0604020202020204" pitchFamily="34" charset="0"/>
              <a:buChar char="•"/>
              <a:defRPr/>
            </a:pPr>
            <a:endParaRPr kumimoji="0" lang="en-US" sz="1500" b="0" i="0" u="none" strike="noStrike" kern="1200" cap="none" spc="0" normalizeH="0" baseline="0" noProof="0" dirty="0">
              <a:ln>
                <a:noFill/>
              </a:ln>
              <a:solidFill>
                <a:prstClr val="black"/>
              </a:solidFill>
              <a:effectLst/>
              <a:uLnTx/>
              <a:uFillTx/>
              <a:latin typeface="Times Neue Roman"/>
            </a:endParaRPr>
          </a:p>
        </p:txBody>
      </p:sp>
      <p:sp>
        <p:nvSpPr>
          <p:cNvPr id="26" name="TextBox 25">
            <a:extLst>
              <a:ext uri="{FF2B5EF4-FFF2-40B4-BE49-F238E27FC236}">
                <a16:creationId xmlns="" xmlns:a16="http://schemas.microsoft.com/office/drawing/2014/main" id="{8B585F59-AA85-428E-AAAF-BD2F7C45D314}"/>
              </a:ext>
            </a:extLst>
          </p:cNvPr>
          <p:cNvSpPr txBox="1"/>
          <p:nvPr/>
        </p:nvSpPr>
        <p:spPr>
          <a:xfrm>
            <a:off x="4664606" y="2889856"/>
            <a:ext cx="3828299" cy="4278094"/>
          </a:xfrm>
          <a:prstGeom prst="rect">
            <a:avLst/>
          </a:prstGeom>
          <a:noFill/>
        </p:spPr>
        <p:txBody>
          <a:bodyPr wrap="square">
            <a:spAutoFit/>
          </a:bodyPr>
          <a:lstStyle/>
          <a:p>
            <a:pPr marL="534173" lvl="1" indent="-285750" algn="just">
              <a:buFont typeface="Arial" panose="020B0604020202020204" pitchFamily="34" charset="0"/>
              <a:buChar char="•"/>
              <a:defRPr/>
            </a:pPr>
            <a:endParaRPr lang="mn-MN" sz="1600" dirty="0">
              <a:solidFill>
                <a:prstClr val="black"/>
              </a:solidFill>
              <a:latin typeface="Times Neue Roman"/>
            </a:endParaRPr>
          </a:p>
          <a:p>
            <a:pPr marL="534173" lvl="1" indent="-285750" algn="just">
              <a:buFont typeface="Arial" panose="020B0604020202020204" pitchFamily="34" charset="0"/>
              <a:buChar char="•"/>
              <a:defRPr/>
            </a:pPr>
            <a:endParaRPr lang="en-US" sz="1500" dirty="0" smtClean="0">
              <a:solidFill>
                <a:prstClr val="black"/>
              </a:solidFill>
              <a:latin typeface="Times Neue Roman"/>
            </a:endParaRPr>
          </a:p>
          <a:p>
            <a:pPr marL="534173" lvl="1" indent="-285750" algn="just">
              <a:buFont typeface="Arial" panose="020B0604020202020204" pitchFamily="34" charset="0"/>
              <a:buChar char="•"/>
              <a:defRPr/>
            </a:pPr>
            <a:r>
              <a:rPr lang="mn-MN" sz="1500" dirty="0" smtClean="0">
                <a:solidFill>
                  <a:prstClr val="black"/>
                </a:solidFill>
                <a:latin typeface="Times Neue Roman"/>
              </a:rPr>
              <a:t>ИТХ, Засаг дарга, 22 сум, 1 тосгоны удирдлага, Мөрөн сумын 14 баг, ЭМГ, ӨЭМТ, сургууль, цэцэргэгтэй хамтран түр оршин суугчдын бүртгэлийг бий болгосон </a:t>
            </a:r>
          </a:p>
          <a:p>
            <a:pPr marL="534173" lvl="1" indent="-285750" algn="just">
              <a:buFont typeface="Arial" panose="020B0604020202020204" pitchFamily="34" charset="0"/>
              <a:buChar char="•"/>
              <a:defRPr/>
            </a:pPr>
            <a:r>
              <a:rPr kumimoji="0" lang="mn-MN" sz="1500" b="0" i="0" u="none" strike="noStrike" kern="1200" cap="none" spc="0" normalizeH="0" baseline="0" noProof="0" dirty="0" smtClean="0">
                <a:ln>
                  <a:noFill/>
                </a:ln>
                <a:solidFill>
                  <a:prstClr val="black"/>
                </a:solidFill>
                <a:effectLst/>
                <a:uLnTx/>
                <a:uFillTx/>
                <a:latin typeface="Times Neue Roman"/>
                <a:ea typeface="+mn-ea"/>
                <a:cs typeface="+mn-cs"/>
              </a:rPr>
              <a:t>Түр </a:t>
            </a:r>
            <a:r>
              <a:rPr kumimoji="0" lang="mn-MN" sz="1500" b="0" i="0" u="none" strike="noStrike" kern="1200" cap="none" spc="0" normalizeH="0" baseline="0" noProof="0" dirty="0">
                <a:ln>
                  <a:noFill/>
                </a:ln>
                <a:solidFill>
                  <a:prstClr val="black"/>
                </a:solidFill>
                <a:effectLst/>
                <a:uLnTx/>
                <a:uFillTx/>
                <a:latin typeface="Times Neue Roman"/>
                <a:ea typeface="+mn-ea"/>
                <a:cs typeface="+mn-cs"/>
              </a:rPr>
              <a:t>оршин суугчдын эрүүл мэндийн үйлчилгээнд хамруулах талаарх нөлөөллийн уулзалтуудыг зохион байгуулсан </a:t>
            </a:r>
          </a:p>
          <a:p>
            <a:pPr marL="534173" lvl="1" indent="-285750" algn="just">
              <a:buFont typeface="Arial" panose="020B0604020202020204" pitchFamily="34" charset="0"/>
              <a:buChar char="•"/>
              <a:defRPr/>
            </a:pPr>
            <a:r>
              <a:rPr lang="mn-MN" sz="1500" dirty="0">
                <a:solidFill>
                  <a:prstClr val="black"/>
                </a:solidFill>
                <a:latin typeface="Times Neue Roman"/>
              </a:rPr>
              <a:t>Эрүүл  мэндийн сайд, аймгаас УИХ-д сонгогдсон гишүүд нарт “</a:t>
            </a:r>
            <a:r>
              <a:rPr lang="mn-MN" sz="1500" dirty="0">
                <a:effectLst/>
                <a:latin typeface="Times New Roman" panose="02020603050405020304" pitchFamily="18" charset="0"/>
                <a:ea typeface="Calibri" panose="020F0502020204030204" pitchFamily="34" charset="0"/>
              </a:rPr>
              <a:t>Түр оршин суугчдын талаар авах арга хэмжээний тухай эрхзүйн орчинг бүрдүүлэх шаардлагатай байгаа тухай уламжлан хүргүүлсэн </a:t>
            </a:r>
            <a:endParaRPr kumimoji="0" lang="mn-MN" sz="1500" b="0" i="0" u="none" strike="noStrike" kern="1200" cap="none" spc="0" normalizeH="0" baseline="0" noProof="0" dirty="0">
              <a:ln>
                <a:noFill/>
              </a:ln>
              <a:solidFill>
                <a:prstClr val="black"/>
              </a:solidFill>
              <a:effectLst/>
              <a:uLnTx/>
              <a:uFillTx/>
              <a:latin typeface="Times Neue Roman"/>
              <a:ea typeface="+mn-ea"/>
              <a:cs typeface="+mn-cs"/>
            </a:endParaRPr>
          </a:p>
          <a:p>
            <a:pPr marL="534173" lvl="1" indent="-285750" algn="just">
              <a:buFont typeface="Arial" panose="020B0604020202020204" pitchFamily="34" charset="0"/>
              <a:buChar char="•"/>
              <a:defRPr/>
            </a:pPr>
            <a:endParaRPr kumimoji="0" lang="en-US" sz="1600" b="0" i="0" u="none" strike="noStrike" kern="1200" cap="none" spc="0" normalizeH="0" baseline="0" noProof="0" dirty="0">
              <a:ln>
                <a:noFill/>
              </a:ln>
              <a:solidFill>
                <a:prstClr val="black"/>
              </a:solidFill>
              <a:effectLst/>
              <a:uLnTx/>
              <a:uFillTx/>
              <a:latin typeface="Times Neue Roman"/>
              <a:ea typeface="+mn-ea"/>
              <a:cs typeface="+mn-cs"/>
            </a:endParaRPr>
          </a:p>
        </p:txBody>
      </p:sp>
      <p:sp>
        <p:nvSpPr>
          <p:cNvPr id="27" name="TextBox 26">
            <a:extLst>
              <a:ext uri="{FF2B5EF4-FFF2-40B4-BE49-F238E27FC236}">
                <a16:creationId xmlns="" xmlns:a16="http://schemas.microsoft.com/office/drawing/2014/main" id="{FB503D50-F41B-4155-965B-C706AFCAE52C}"/>
              </a:ext>
            </a:extLst>
          </p:cNvPr>
          <p:cNvSpPr txBox="1"/>
          <p:nvPr/>
        </p:nvSpPr>
        <p:spPr>
          <a:xfrm>
            <a:off x="8710030" y="3011948"/>
            <a:ext cx="3162876" cy="3785652"/>
          </a:xfrm>
          <a:prstGeom prst="rect">
            <a:avLst/>
          </a:prstGeom>
          <a:noFill/>
        </p:spPr>
        <p:txBody>
          <a:bodyPr wrap="square">
            <a:spAutoFit/>
          </a:bodyPr>
          <a:lstStyle/>
          <a:p>
            <a:pPr marL="248423" lvl="1" algn="just">
              <a:defRPr/>
            </a:pPr>
            <a:endParaRPr lang="mn-MN" sz="1600" dirty="0">
              <a:solidFill>
                <a:prstClr val="black"/>
              </a:solidFill>
              <a:latin typeface="Times Neue Roman"/>
            </a:endParaRPr>
          </a:p>
          <a:p>
            <a:pPr marL="534173" lvl="1" indent="-285750" algn="just">
              <a:buFont typeface="Arial" panose="020B0604020202020204" pitchFamily="34" charset="0"/>
              <a:buChar char="•"/>
              <a:defRPr/>
            </a:pPr>
            <a:r>
              <a:rPr kumimoji="0" lang="mn-MN" sz="1600" b="0" i="0" u="none" strike="noStrike" kern="1200" cap="none" spc="0" normalizeH="0" baseline="0" noProof="0" dirty="0">
                <a:ln>
                  <a:noFill/>
                </a:ln>
                <a:solidFill>
                  <a:prstClr val="black"/>
                </a:solidFill>
                <a:effectLst/>
                <a:uLnTx/>
                <a:uFillTx/>
                <a:latin typeface="Times Neue Roman"/>
                <a:ea typeface="+mn-ea"/>
                <a:cs typeface="+mn-cs"/>
              </a:rPr>
              <a:t>Түр оршин суугчдын талаар нотолгоонд суурилсан мэдээлэлтэй болсон </a:t>
            </a:r>
          </a:p>
          <a:p>
            <a:pPr marL="534173" lvl="1" indent="-285750" algn="just">
              <a:buFont typeface="Arial" panose="020B0604020202020204" pitchFamily="34" charset="0"/>
              <a:buChar char="•"/>
              <a:defRPr/>
            </a:pPr>
            <a:r>
              <a:rPr kumimoji="0" lang="mn-MN" sz="1600" b="0" i="0" u="none" strike="noStrike" kern="1200" cap="none" spc="0" normalizeH="0" baseline="0" noProof="0" dirty="0">
                <a:ln>
                  <a:noFill/>
                </a:ln>
                <a:solidFill>
                  <a:prstClr val="black"/>
                </a:solidFill>
                <a:effectLst/>
                <a:uLnTx/>
                <a:uFillTx/>
                <a:latin typeface="Times Neue Roman"/>
                <a:ea typeface="+mn-ea"/>
                <a:cs typeface="+mn-cs"/>
              </a:rPr>
              <a:t>ӨЭМТ-н санхүүжилтийг орон нутгийн хэмжээнд шийдвэрлэсэн </a:t>
            </a:r>
          </a:p>
          <a:p>
            <a:pPr marL="534173" lvl="1" indent="-285750" algn="just">
              <a:buFont typeface="Arial" panose="020B0604020202020204" pitchFamily="34" charset="0"/>
              <a:buChar char="•"/>
              <a:defRPr/>
            </a:pPr>
            <a:r>
              <a:rPr lang="mn-MN" sz="1600" dirty="0">
                <a:solidFill>
                  <a:prstClr val="black"/>
                </a:solidFill>
                <a:latin typeface="Times Neue Roman"/>
              </a:rPr>
              <a:t>Түр оршин суугчдын бүртгэлийг сум бүрээр эмхтгэл болгон гаргасан </a:t>
            </a:r>
          </a:p>
          <a:p>
            <a:pPr marL="534173" lvl="1" indent="-285750" algn="just">
              <a:buFont typeface="Arial" panose="020B0604020202020204" pitchFamily="34" charset="0"/>
              <a:buChar char="•"/>
              <a:defRPr/>
            </a:pPr>
            <a:r>
              <a:rPr lang="mn-MN" sz="1600" dirty="0">
                <a:solidFill>
                  <a:prstClr val="black"/>
                </a:solidFill>
                <a:latin typeface="Times Neue Roman"/>
              </a:rPr>
              <a:t>Эрүүл мэндийн үйлчилгээнд хамрагдах боломжтой болсон </a:t>
            </a:r>
            <a:endParaRPr kumimoji="0" lang="mn-MN" sz="1600" b="0" i="0" u="none" strike="noStrike" kern="1200" cap="none" spc="0" normalizeH="0" baseline="0" noProof="0" dirty="0">
              <a:ln>
                <a:noFill/>
              </a:ln>
              <a:solidFill>
                <a:prstClr val="black"/>
              </a:solidFill>
              <a:effectLst/>
              <a:uLnTx/>
              <a:uFillTx/>
              <a:latin typeface="Times Neue Roman"/>
              <a:ea typeface="+mn-ea"/>
              <a:cs typeface="+mn-cs"/>
            </a:endParaRPr>
          </a:p>
          <a:p>
            <a:pPr marL="534173" lvl="1" indent="-285750" algn="just">
              <a:buFont typeface="Arial" panose="020B0604020202020204" pitchFamily="34" charset="0"/>
              <a:buChar char="•"/>
              <a:defRPr/>
            </a:pPr>
            <a:endParaRPr kumimoji="0" lang="en-US" sz="1600" b="0" i="0" u="none" strike="noStrike" kern="1200" cap="none" spc="0" normalizeH="0" baseline="0" noProof="0" dirty="0">
              <a:ln>
                <a:noFill/>
              </a:ln>
              <a:solidFill>
                <a:prstClr val="black"/>
              </a:solidFill>
              <a:effectLst/>
              <a:uLnTx/>
              <a:uFillTx/>
              <a:latin typeface="Times Neue Roman"/>
              <a:ea typeface="+mn-ea"/>
              <a:cs typeface="+mn-cs"/>
            </a:endParaRPr>
          </a:p>
        </p:txBody>
      </p:sp>
      <p:pic>
        <p:nvPicPr>
          <p:cNvPr id="3" name="Graphic 2" descr="Stethoscope">
            <a:extLst>
              <a:ext uri="{FF2B5EF4-FFF2-40B4-BE49-F238E27FC236}">
                <a16:creationId xmlns="" xmlns:a16="http://schemas.microsoft.com/office/drawing/2014/main" id="{0992340D-3389-4B3F-A7FB-31BDFCC44EF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1194555" y="1662373"/>
            <a:ext cx="914400" cy="914400"/>
          </a:xfrm>
          <a:prstGeom prst="rect">
            <a:avLst/>
          </a:prstGeom>
        </p:spPr>
      </p:pic>
    </p:spTree>
    <p:extLst>
      <p:ext uri="{BB962C8B-B14F-4D97-AF65-F5344CB8AC3E}">
        <p14:creationId xmlns:p14="http://schemas.microsoft.com/office/powerpoint/2010/main" val="1097166418"/>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reeform 9">
            <a:extLst>
              <a:ext uri="{FF2B5EF4-FFF2-40B4-BE49-F238E27FC236}">
                <a16:creationId xmlns="" xmlns:a16="http://schemas.microsoft.com/office/drawing/2014/main" id="{8560F490-8BB4-4B72-8B00-C510B2D6CAB3}"/>
              </a:ext>
            </a:extLst>
          </p:cNvPr>
          <p:cNvSpPr/>
          <p:nvPr/>
        </p:nvSpPr>
        <p:spPr>
          <a:xfrm>
            <a:off x="6804943" y="3429000"/>
            <a:ext cx="5099286" cy="2923218"/>
          </a:xfrm>
          <a:custGeom>
            <a:avLst/>
            <a:gdLst/>
            <a:ahLst/>
            <a:cxnLst/>
            <a:rect l="l" t="t" r="r" b="b"/>
            <a:pathLst>
              <a:path w="2040113" h="1797272">
                <a:moveTo>
                  <a:pt x="146050" y="1797272"/>
                </a:moveTo>
                <a:lnTo>
                  <a:pt x="1894063" y="1797272"/>
                </a:lnTo>
                <a:cubicBezTo>
                  <a:pt x="1974073" y="1797272"/>
                  <a:pt x="2040113" y="1731232"/>
                  <a:pt x="2040113" y="1651222"/>
                </a:cubicBezTo>
                <a:lnTo>
                  <a:pt x="2040113" y="146050"/>
                </a:lnTo>
                <a:cubicBezTo>
                  <a:pt x="2040113" y="66040"/>
                  <a:pt x="1974073" y="0"/>
                  <a:pt x="1894063" y="0"/>
                </a:cubicBezTo>
                <a:lnTo>
                  <a:pt x="146050" y="0"/>
                </a:lnTo>
                <a:cubicBezTo>
                  <a:pt x="66040" y="0"/>
                  <a:pt x="0" y="66040"/>
                  <a:pt x="0" y="146050"/>
                </a:cubicBezTo>
                <a:lnTo>
                  <a:pt x="0" y="1651222"/>
                </a:lnTo>
                <a:cubicBezTo>
                  <a:pt x="0" y="1732502"/>
                  <a:pt x="66040" y="1797272"/>
                  <a:pt x="146050" y="1797272"/>
                </a:cubicBezTo>
                <a:close/>
              </a:path>
            </a:pathLst>
          </a:custGeom>
          <a:solidFill>
            <a:schemeClr val="accent4">
              <a:lumMod val="75000"/>
            </a:schemeClr>
          </a:solidFill>
        </p:spPr>
        <p:txBody>
          <a:bodyPr/>
          <a:lstStyle/>
          <a:p>
            <a:endParaRPr lang="mn-MN" sz="1600" dirty="0"/>
          </a:p>
          <a:p>
            <a:pPr marL="285750" indent="-285750">
              <a:buFont typeface="Arial" panose="020B0604020202020204" pitchFamily="34" charset="0"/>
              <a:buChar char="•"/>
            </a:pPr>
            <a:r>
              <a:rPr lang="mn-MN" sz="1600" dirty="0">
                <a:latin typeface="Times Neue Roman" panose="020B0604020202020204"/>
              </a:rPr>
              <a:t>“Ховд аймагт АШТҮ-ний чанар, хүртээмжийг 2020-2021 онд сайжруулах ажлын нэгдсэн төлөвлөгөө”-г Аймгийн Засаг даргаар батлуулсан</a:t>
            </a:r>
            <a:r>
              <a:rPr lang="en-US" sz="1600" dirty="0">
                <a:latin typeface="Times Neue Roman" panose="020B0604020202020204"/>
              </a:rPr>
              <a:t>.</a:t>
            </a:r>
          </a:p>
          <a:p>
            <a:pPr marL="285750" indent="-285750">
              <a:buFont typeface="Arial" panose="020B0604020202020204" pitchFamily="34" charset="0"/>
              <a:buChar char="•"/>
            </a:pPr>
            <a:r>
              <a:rPr lang="en-US" sz="1600" dirty="0">
                <a:latin typeface="Times Neue Roman" panose="020B0604020202020204"/>
              </a:rPr>
              <a:t>6</a:t>
            </a:r>
            <a:r>
              <a:rPr lang="mn-MN" sz="1600" dirty="0">
                <a:latin typeface="Times Neue Roman" panose="020B0604020202020204"/>
              </a:rPr>
              <a:t> ТББ-ын гишүүдийн 83% нь НЭХ-ын арга хэрэгслийг эзэмшсэн. </a:t>
            </a:r>
          </a:p>
          <a:p>
            <a:pPr marL="285750" indent="-285750">
              <a:buFont typeface="Arial" panose="020B0604020202020204" pitchFamily="34" charset="0"/>
              <a:buChar char="•"/>
            </a:pPr>
            <a:r>
              <a:rPr lang="mn-MN" sz="1600" dirty="0">
                <a:latin typeface="Times Neue Roman" panose="020B0604020202020204"/>
              </a:rPr>
              <a:t>эрүүл мэндийг дэмжих 4 “Иргэдийн бүлэг”-байгуулсан</a:t>
            </a:r>
          </a:p>
          <a:p>
            <a:endParaRPr lang="en-US" sz="1600" dirty="0">
              <a:latin typeface="Times Neue Roman" panose="020B0604020202020204"/>
            </a:endParaRPr>
          </a:p>
        </p:txBody>
      </p:sp>
      <p:sp>
        <p:nvSpPr>
          <p:cNvPr id="5" name="Rectángulo 9">
            <a:extLst>
              <a:ext uri="{FF2B5EF4-FFF2-40B4-BE49-F238E27FC236}">
                <a16:creationId xmlns="" xmlns:a16="http://schemas.microsoft.com/office/drawing/2014/main" id="{56B977EA-B180-6D4F-BFB6-0B2A962ABDC1}"/>
              </a:ext>
            </a:extLst>
          </p:cNvPr>
          <p:cNvSpPr/>
          <p:nvPr/>
        </p:nvSpPr>
        <p:spPr>
          <a:xfrm>
            <a:off x="0" y="0"/>
            <a:ext cx="968991" cy="6858000"/>
          </a:xfrm>
          <a:prstGeom prst="rect">
            <a:avLst/>
          </a:prstGeom>
          <a:solidFill>
            <a:srgbClr val="FF66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white"/>
              </a:solidFill>
              <a:effectLst/>
              <a:uLnTx/>
              <a:uFillTx/>
              <a:latin typeface="Times Neue Roman" panose="020B0604020202020204"/>
            </a:endParaRPr>
          </a:p>
        </p:txBody>
      </p:sp>
      <p:sp>
        <p:nvSpPr>
          <p:cNvPr id="42" name="Freeform 21">
            <a:extLst>
              <a:ext uri="{FF2B5EF4-FFF2-40B4-BE49-F238E27FC236}">
                <a16:creationId xmlns="" xmlns:a16="http://schemas.microsoft.com/office/drawing/2014/main" id="{8D26E5FF-E15A-444F-AC31-BFBCA0642F17}"/>
              </a:ext>
            </a:extLst>
          </p:cNvPr>
          <p:cNvSpPr/>
          <p:nvPr/>
        </p:nvSpPr>
        <p:spPr>
          <a:xfrm>
            <a:off x="1222387" y="3429000"/>
            <a:ext cx="5410803" cy="2992830"/>
          </a:xfrm>
          <a:custGeom>
            <a:avLst/>
            <a:gdLst/>
            <a:ahLst/>
            <a:cxnLst/>
            <a:rect l="l" t="t" r="r" b="b"/>
            <a:pathLst>
              <a:path w="2079803" h="1769555">
                <a:moveTo>
                  <a:pt x="146050" y="1769555"/>
                </a:moveTo>
                <a:lnTo>
                  <a:pt x="1933753" y="1769555"/>
                </a:lnTo>
                <a:cubicBezTo>
                  <a:pt x="2013763" y="1769555"/>
                  <a:pt x="2079803" y="1703515"/>
                  <a:pt x="2079803" y="1623505"/>
                </a:cubicBezTo>
                <a:lnTo>
                  <a:pt x="2079803" y="146050"/>
                </a:lnTo>
                <a:cubicBezTo>
                  <a:pt x="2079803" y="66040"/>
                  <a:pt x="2013763" y="0"/>
                  <a:pt x="1933753" y="0"/>
                </a:cubicBezTo>
                <a:lnTo>
                  <a:pt x="146050" y="0"/>
                </a:lnTo>
                <a:cubicBezTo>
                  <a:pt x="66040" y="0"/>
                  <a:pt x="0" y="66040"/>
                  <a:pt x="0" y="146050"/>
                </a:cubicBezTo>
                <a:lnTo>
                  <a:pt x="0" y="1623505"/>
                </a:lnTo>
                <a:cubicBezTo>
                  <a:pt x="0" y="1704785"/>
                  <a:pt x="66040" y="1769555"/>
                  <a:pt x="146050" y="1769555"/>
                </a:cubicBezTo>
                <a:close/>
              </a:path>
            </a:pathLst>
          </a:custGeom>
          <a:solidFill>
            <a:schemeClr val="accent4">
              <a:lumMod val="75000"/>
            </a:schemeClr>
          </a:solidFill>
        </p:spPr>
        <p:txBody>
          <a:bodyPr/>
          <a:lstStyle/>
          <a:p>
            <a:pPr marL="285750" indent="-285750">
              <a:buFont typeface="Arial" panose="020B0604020202020204" pitchFamily="34" charset="0"/>
              <a:buChar char="•"/>
            </a:pPr>
            <a:r>
              <a:rPr lang="mn-MN" sz="1600" dirty="0">
                <a:latin typeface="Times Neue Roman" panose="020B0604020202020204"/>
              </a:rPr>
              <a:t>Эрүүл мэндийн тусламж үйлчилгээний өнөөгийн нөхцөл байдлын үнэлгээг 534 үйлчлүүлэгдийн дунд хийсэн. </a:t>
            </a:r>
          </a:p>
          <a:p>
            <a:pPr marL="285750" indent="-285750">
              <a:buFont typeface="Arial" panose="020B0604020202020204" pitchFamily="34" charset="0"/>
              <a:buChar char="•"/>
            </a:pPr>
            <a:r>
              <a:rPr lang="mn-MN" sz="1600" dirty="0">
                <a:latin typeface="Times Neue Roman" panose="020B0604020202020204"/>
              </a:rPr>
              <a:t>Үнэлгээний нэгдсэн дүгнэлтийг цаашид сайжруулах саналын хамтаар аймгийн ЗДТГ, ЭМГ-ын удирдлага, мэргэжилтнүүдэд болон иргэдэд танилцуулсан.</a:t>
            </a:r>
          </a:p>
          <a:p>
            <a:pPr marL="285750" indent="-285750">
              <a:buFont typeface="Arial" panose="020B0604020202020204" pitchFamily="34" charset="0"/>
              <a:buChar char="•"/>
            </a:pPr>
            <a:r>
              <a:rPr lang="mn-MN" sz="1600" dirty="0">
                <a:latin typeface="Times Neue Roman" panose="020B0604020202020204"/>
              </a:rPr>
              <a:t>“Ховд аймагт АШТҮ-ний чанар, хүртээмжийг 2020-2021 онд сайжруулах ажлын нэгдсэн төлөвлөгөө”-г боловсруулсан. </a:t>
            </a:r>
          </a:p>
        </p:txBody>
      </p:sp>
      <p:sp>
        <p:nvSpPr>
          <p:cNvPr id="48" name="TextBox 32">
            <a:extLst>
              <a:ext uri="{FF2B5EF4-FFF2-40B4-BE49-F238E27FC236}">
                <a16:creationId xmlns="" xmlns:a16="http://schemas.microsoft.com/office/drawing/2014/main" id="{4DA706EA-ABF2-4288-B687-B4FFAFDFE34E}"/>
              </a:ext>
            </a:extLst>
          </p:cNvPr>
          <p:cNvSpPr txBox="1"/>
          <p:nvPr/>
        </p:nvSpPr>
        <p:spPr>
          <a:xfrm>
            <a:off x="3386893" y="3058286"/>
            <a:ext cx="2100342" cy="397545"/>
          </a:xfrm>
          <a:prstGeom prst="rect">
            <a:avLst/>
          </a:prstGeom>
          <a:solidFill>
            <a:srgbClr val="FF6600"/>
          </a:solidFill>
        </p:spPr>
        <p:txBody>
          <a:bodyPr wrap="square" lIns="0" tIns="0" rIns="0" bIns="0" rtlCol="0" anchor="t">
            <a:spAutoFit/>
          </a:bodyPr>
          <a:lstStyle/>
          <a:p>
            <a:pPr marL="0" marR="0" lvl="0" indent="0" algn="ctr" defTabSz="914400" rtl="0" eaLnBrk="1" fontAlgn="auto" latinLnBrk="0" hangingPunct="1">
              <a:lnSpc>
                <a:spcPts val="3080"/>
              </a:lnSpc>
              <a:spcBef>
                <a:spcPts val="0"/>
              </a:spcBef>
              <a:spcAft>
                <a:spcPts val="0"/>
              </a:spcAft>
              <a:buClrTx/>
              <a:buSzTx/>
              <a:buFontTx/>
              <a:buNone/>
              <a:tabLst/>
              <a:defRPr/>
            </a:pPr>
            <a:r>
              <a:rPr kumimoji="0" lang="mn-MN" sz="1600" b="0" i="0" u="none" strike="noStrike" kern="1200" cap="none" spc="0" normalizeH="0" baseline="0" noProof="0" dirty="0">
                <a:ln>
                  <a:noFill/>
                </a:ln>
                <a:solidFill>
                  <a:srgbClr val="000000"/>
                </a:solidFill>
                <a:effectLst/>
                <a:uLnTx/>
                <a:uFillTx/>
                <a:latin typeface="Times Neue Roman" panose="020B0604020202020204"/>
              </a:rPr>
              <a:t>Төслийн хэрэгжилт</a:t>
            </a:r>
            <a:endParaRPr kumimoji="0" lang="en-US" sz="1600" b="0" i="0" u="none" strike="noStrike" kern="1200" cap="none" spc="0" normalizeH="0" baseline="0" noProof="0" dirty="0">
              <a:ln>
                <a:noFill/>
              </a:ln>
              <a:solidFill>
                <a:srgbClr val="000000"/>
              </a:solidFill>
              <a:effectLst/>
              <a:uLnTx/>
              <a:uFillTx/>
              <a:latin typeface="Times Neue Roman" panose="020B0604020202020204"/>
            </a:endParaRPr>
          </a:p>
        </p:txBody>
      </p:sp>
      <p:sp>
        <p:nvSpPr>
          <p:cNvPr id="55" name="TextBox 32">
            <a:extLst>
              <a:ext uri="{FF2B5EF4-FFF2-40B4-BE49-F238E27FC236}">
                <a16:creationId xmlns="" xmlns:a16="http://schemas.microsoft.com/office/drawing/2014/main" id="{C1264748-8E39-434E-A5E4-D67923E367DF}"/>
              </a:ext>
            </a:extLst>
          </p:cNvPr>
          <p:cNvSpPr txBox="1"/>
          <p:nvPr/>
        </p:nvSpPr>
        <p:spPr>
          <a:xfrm>
            <a:off x="8903699" y="3131795"/>
            <a:ext cx="901773" cy="344838"/>
          </a:xfrm>
          <a:prstGeom prst="rect">
            <a:avLst/>
          </a:prstGeom>
          <a:solidFill>
            <a:srgbClr val="FF6600"/>
          </a:solidFill>
        </p:spPr>
        <p:txBody>
          <a:bodyPr wrap="square" lIns="0" tIns="0" rIns="0" bIns="0" rtlCol="0" anchor="t">
            <a:spAutoFit/>
          </a:bodyPr>
          <a:lstStyle/>
          <a:p>
            <a:pPr marL="0" marR="0" lvl="0" indent="0" algn="ctr" defTabSz="914400" rtl="0" eaLnBrk="1" fontAlgn="auto" latinLnBrk="0" hangingPunct="1">
              <a:lnSpc>
                <a:spcPts val="3080"/>
              </a:lnSpc>
              <a:spcBef>
                <a:spcPts val="0"/>
              </a:spcBef>
              <a:spcAft>
                <a:spcPts val="0"/>
              </a:spcAft>
              <a:buClrTx/>
              <a:buSzTx/>
              <a:buFontTx/>
              <a:buNone/>
              <a:tabLst/>
              <a:defRPr/>
            </a:pPr>
            <a:r>
              <a:rPr kumimoji="0" lang="mn-MN" sz="1600" b="0" i="0" u="none" strike="noStrike" kern="1200" cap="none" spc="0" normalizeH="0" baseline="0" noProof="0" dirty="0">
                <a:ln>
                  <a:noFill/>
                </a:ln>
                <a:solidFill>
                  <a:srgbClr val="000000"/>
                </a:solidFill>
                <a:effectLst/>
                <a:uLnTx/>
                <a:uFillTx/>
                <a:latin typeface="Times Neue Roman Bold"/>
              </a:rPr>
              <a:t>Үр дүн</a:t>
            </a:r>
            <a:endParaRPr kumimoji="0" lang="en-US" sz="1600" b="0" i="0" u="none" strike="noStrike" kern="1200" cap="none" spc="0" normalizeH="0" baseline="0" noProof="0" dirty="0">
              <a:ln>
                <a:noFill/>
              </a:ln>
              <a:solidFill>
                <a:srgbClr val="000000"/>
              </a:solidFill>
              <a:effectLst/>
              <a:uLnTx/>
              <a:uFillTx/>
              <a:latin typeface="Times Neue Roman" panose="020B0604020202020204"/>
            </a:endParaRPr>
          </a:p>
        </p:txBody>
      </p:sp>
      <p:sp>
        <p:nvSpPr>
          <p:cNvPr id="24" name="TextBox 30">
            <a:extLst>
              <a:ext uri="{FF2B5EF4-FFF2-40B4-BE49-F238E27FC236}">
                <a16:creationId xmlns="" xmlns:a16="http://schemas.microsoft.com/office/drawing/2014/main" id="{DBDDD02E-8EAC-48BE-AD00-873BCDEECC0D}"/>
              </a:ext>
            </a:extLst>
          </p:cNvPr>
          <p:cNvSpPr txBox="1"/>
          <p:nvPr/>
        </p:nvSpPr>
        <p:spPr>
          <a:xfrm>
            <a:off x="968991" y="2838"/>
            <a:ext cx="9016838" cy="1384995"/>
          </a:xfrm>
          <a:prstGeom prst="rect">
            <a:avLst/>
          </a:prstGeom>
          <a:solidFill>
            <a:srgbClr val="FF6600"/>
          </a:solidFill>
          <a:ln>
            <a:solidFill>
              <a:srgbClr val="FF6600"/>
            </a:solidFill>
          </a:ln>
        </p:spPr>
        <p:txBody>
          <a:bodyPr wrap="square" lIns="0" tIns="0" rIns="0" bIns="0" rtlCol="0" anchor="t">
            <a:spAutoFit/>
          </a:bodyPr>
          <a:lstStyle/>
          <a:p>
            <a:r>
              <a:rPr lang="mn-MN" sz="3200" b="1" dirty="0">
                <a:latin typeface="Times Neue Roman" panose="020B0604020202020204"/>
              </a:rPr>
              <a:t>Сайн туршлага: </a:t>
            </a:r>
          </a:p>
          <a:p>
            <a:pPr algn="ctr"/>
            <a:r>
              <a:rPr lang="en-US" sz="2000" b="1" dirty="0">
                <a:latin typeface="Times Neue Roman" panose="020B0604020202020204"/>
              </a:rPr>
              <a:t>“</a:t>
            </a:r>
            <a:r>
              <a:rPr lang="mn-MN" sz="2000" b="1" dirty="0">
                <a:latin typeface="Times Neue Roman" panose="020B0604020202020204"/>
              </a:rPr>
              <a:t>Ховд аймгийн анхан шатны эрүүл мэндийн байгууллагын тусламж үйлчилгээг сайжруулах нь</a:t>
            </a:r>
            <a:r>
              <a:rPr lang="en-US" sz="2000" b="1" dirty="0">
                <a:latin typeface="Times Neue Roman" panose="020B0604020202020204"/>
              </a:rPr>
              <a:t>”</a:t>
            </a:r>
            <a:r>
              <a:rPr lang="mn-MN" sz="2000" b="1" dirty="0">
                <a:latin typeface="Times Neue Roman" panose="020B0604020202020204"/>
              </a:rPr>
              <a:t>  </a:t>
            </a:r>
            <a:r>
              <a:rPr lang="mn-MN" b="1" dirty="0">
                <a:latin typeface="Times Neue Roman" panose="020B0604020202020204"/>
              </a:rPr>
              <a:t>төсөл</a:t>
            </a:r>
          </a:p>
          <a:p>
            <a:pPr algn="r"/>
            <a:r>
              <a:rPr lang="mn-MN" b="1" dirty="0">
                <a:latin typeface="Times Neue Roman" panose="020B0604020202020204"/>
              </a:rPr>
              <a:t>Ховд аймаг </a:t>
            </a:r>
            <a:r>
              <a:rPr lang="en-US" b="1" dirty="0">
                <a:latin typeface="Times Neue Roman" panose="020B0604020202020204"/>
              </a:rPr>
              <a:t>- 2019 </a:t>
            </a:r>
            <a:r>
              <a:rPr lang="mn-MN" b="1" dirty="0">
                <a:latin typeface="Times Neue Roman" panose="020B0604020202020204"/>
              </a:rPr>
              <a:t>он </a:t>
            </a:r>
            <a:endParaRPr lang="en-US" sz="3200" b="1" dirty="0">
              <a:latin typeface="Times Neue Roman" panose="020B0604020202020204"/>
            </a:endParaRPr>
          </a:p>
        </p:txBody>
      </p:sp>
      <p:sp>
        <p:nvSpPr>
          <p:cNvPr id="25" name="TextBox 24">
            <a:extLst>
              <a:ext uri="{FF2B5EF4-FFF2-40B4-BE49-F238E27FC236}">
                <a16:creationId xmlns="" xmlns:a16="http://schemas.microsoft.com/office/drawing/2014/main" id="{C19F4AE0-05F6-4982-9785-7C55D3365E44}"/>
              </a:ext>
            </a:extLst>
          </p:cNvPr>
          <p:cNvSpPr txBox="1"/>
          <p:nvPr/>
        </p:nvSpPr>
        <p:spPr>
          <a:xfrm>
            <a:off x="968991" y="1488332"/>
            <a:ext cx="10688295" cy="1631216"/>
          </a:xfrm>
          <a:prstGeom prst="rect">
            <a:avLst/>
          </a:prstGeom>
          <a:noFill/>
        </p:spPr>
        <p:txBody>
          <a:bodyPr wrap="square">
            <a:spAutoFit/>
          </a:bodyPr>
          <a:lstStyle/>
          <a:p>
            <a:pPr marL="248423" lvl="1" algn="just">
              <a:defRPr/>
            </a:pPr>
            <a:r>
              <a:rPr kumimoji="0" lang="mn-MN" sz="1600" b="0" i="0" u="none" strike="noStrike" kern="1200" cap="none" spc="0" normalizeH="0" baseline="0" noProof="0" dirty="0">
                <a:ln>
                  <a:noFill/>
                </a:ln>
                <a:solidFill>
                  <a:prstClr val="black"/>
                </a:solidFill>
                <a:effectLst/>
                <a:uLnTx/>
                <a:uFillTx/>
                <a:latin typeface="Times Neue Roman" panose="020B0604020202020204"/>
              </a:rPr>
              <a:t>Ховд аймгийн анхан шатны эрүүл мэндийн байгууллагууд болох Мөст сумын “Сум дундын эмнэлэг, Үенч сумын “Эрүүл мэндийн төв”, Жаргалант багийн “Баатархайрхан” ба “Жаргалант” ӨЭМТөвүүдийн  тусламж үйлчилгээг сайжруулах зорилгоор нөхцөл байдлын үнэлгээ, хүртээмж, бэлэн байдлын ажиглалт болон санхүүгийн хараат бус байдлын үнэлгээг Хэрэглэгчийн үнэлгээний карт, төсвийн хараат бус хяналт шинжилгээ, оролцоог төлөвлөлтийн аргуудыг ашиглан иргэд, үйлчилүүлэгч нарын дунд хийсэн</a:t>
            </a:r>
            <a:r>
              <a:rPr kumimoji="0" lang="en-US" sz="1600" b="0" i="0" u="none" strike="noStrike" kern="1200" cap="none" spc="0" normalizeH="0" baseline="0" noProof="0" dirty="0">
                <a:ln>
                  <a:noFill/>
                </a:ln>
                <a:solidFill>
                  <a:prstClr val="black"/>
                </a:solidFill>
                <a:effectLst/>
                <a:uLnTx/>
                <a:uFillTx/>
                <a:latin typeface="Times Neue Roman" panose="020B0604020202020204"/>
              </a:rPr>
              <a:t>. </a:t>
            </a:r>
            <a:r>
              <a:rPr lang="mn-MN" sz="1600" dirty="0">
                <a:latin typeface="Times Neue Roman" panose="020B0604020202020204"/>
              </a:rPr>
              <a:t>Орон нутгийн “Өөртөө туслах ухаан” ТББ нь төслийн менежментийг хариуцан</a:t>
            </a:r>
            <a:r>
              <a:rPr lang="en-US" sz="1600" dirty="0">
                <a:solidFill>
                  <a:prstClr val="black"/>
                </a:solidFill>
                <a:latin typeface="Times Neue Roman" panose="020B0604020202020204"/>
              </a:rPr>
              <a:t>, </a:t>
            </a:r>
            <a:r>
              <a:rPr lang="mn-MN" sz="1600" dirty="0">
                <a:latin typeface="Times Neue Roman" panose="020B0604020202020204"/>
              </a:rPr>
              <a:t>МНЭММН1 нь үндэсний зөвлөх ТББ-аар ажиллажээ.</a:t>
            </a:r>
            <a:endParaRPr kumimoji="0" lang="en-US" sz="1600" b="0" i="0" u="none" strike="noStrike" kern="1200" cap="none" spc="0" normalizeH="0" baseline="0" noProof="0" dirty="0">
              <a:ln>
                <a:noFill/>
              </a:ln>
              <a:solidFill>
                <a:prstClr val="black"/>
              </a:solidFill>
              <a:effectLst/>
              <a:uLnTx/>
              <a:uFillTx/>
              <a:latin typeface="Times Neue Roman" panose="020B0604020202020204"/>
            </a:endParaRPr>
          </a:p>
        </p:txBody>
      </p:sp>
    </p:spTree>
    <p:extLst>
      <p:ext uri="{BB962C8B-B14F-4D97-AF65-F5344CB8AC3E}">
        <p14:creationId xmlns:p14="http://schemas.microsoft.com/office/powerpoint/2010/main" val="1356302070"/>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Самбарын маркер - Арилдаг маркер"/>
          <p:cNvPicPr>
            <a:picLocks noChangeAspect="1" noChangeArrowheads="1"/>
          </p:cNvPicPr>
          <p:nvPr/>
        </p:nvPicPr>
        <p:blipFill>
          <a:blip r:embed="rId2"/>
          <a:srcRect/>
          <a:stretch>
            <a:fillRect/>
          </a:stretch>
        </p:blipFill>
        <p:spPr bwMode="auto">
          <a:xfrm>
            <a:off x="3357799" y="759501"/>
            <a:ext cx="5601187" cy="5246424"/>
          </a:xfrm>
          <a:prstGeom prst="rect">
            <a:avLst/>
          </a:prstGeom>
          <a:noFill/>
        </p:spPr>
      </p:pic>
      <p:pic>
        <p:nvPicPr>
          <p:cNvPr id="6" name="Picture 2" descr="There is No Questioning the Power of the Question - Business 2 Community"/>
          <p:cNvPicPr>
            <a:picLocks noChangeAspect="1" noChangeArrowheads="1"/>
          </p:cNvPicPr>
          <p:nvPr/>
        </p:nvPicPr>
        <p:blipFill>
          <a:blip r:embed="rId3"/>
          <a:srcRect r="18182" b="7576"/>
          <a:stretch>
            <a:fillRect/>
          </a:stretch>
        </p:blipFill>
        <p:spPr bwMode="auto">
          <a:xfrm>
            <a:off x="2043348" y="2640291"/>
            <a:ext cx="1314451" cy="1484844"/>
          </a:xfrm>
          <a:prstGeom prst="rect">
            <a:avLst/>
          </a:prstGeom>
          <a:noFill/>
        </p:spPr>
      </p:pic>
      <p:sp>
        <p:nvSpPr>
          <p:cNvPr id="5" name="TextBox 4">
            <a:extLst>
              <a:ext uri="{FF2B5EF4-FFF2-40B4-BE49-F238E27FC236}">
                <a16:creationId xmlns="" xmlns:a16="http://schemas.microsoft.com/office/drawing/2014/main" id="{296B3E14-3B25-CB48-BAB4-A47367F2CF50}"/>
              </a:ext>
            </a:extLst>
          </p:cNvPr>
          <p:cNvSpPr txBox="1"/>
          <p:nvPr/>
        </p:nvSpPr>
        <p:spPr>
          <a:xfrm>
            <a:off x="10130642" y="5821079"/>
            <a:ext cx="2061358" cy="369332"/>
          </a:xfrm>
          <a:prstGeom prst="rect">
            <a:avLst/>
          </a:prstGeom>
          <a:solidFill>
            <a:srgbClr val="FF6600"/>
          </a:solidFill>
        </p:spPr>
        <p:txBody>
          <a:bodyPr wrap="square" rtlCol="0" anchor="ctr">
            <a:spAutoFit/>
          </a:bodyPr>
          <a:lstStyle/>
          <a:p>
            <a:pPr algn="ctr"/>
            <a:r>
              <a:rPr lang="mn-MN" altLang="ko-KR" sz="1800" b="1" dirty="0">
                <a:solidFill>
                  <a:schemeClr val="bg1"/>
                </a:solidFill>
                <a:latin typeface="Times New Roman" panose="02020603050405020304" pitchFamily="18" charset="0"/>
                <a:cs typeface="Times New Roman" panose="02020603050405020304" pitchFamily="18" charset="0"/>
              </a:rPr>
              <a:t>Модуль </a:t>
            </a:r>
            <a:r>
              <a:rPr lang="en-US" altLang="ko-KR" b="1" dirty="0">
                <a:solidFill>
                  <a:schemeClr val="bg1"/>
                </a:solidFill>
                <a:latin typeface="Times New Roman" panose="02020603050405020304" pitchFamily="18" charset="0"/>
                <a:cs typeface="Times New Roman" panose="02020603050405020304" pitchFamily="18" charset="0"/>
              </a:rPr>
              <a:t>4</a:t>
            </a:r>
            <a:endParaRPr lang="ko-KR" altLang="en-US" sz="1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5781548"/>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nvPr>
        </p:nvGraphicFramePr>
        <p:xfrm>
          <a:off x="1280160" y="1752600"/>
          <a:ext cx="9906000" cy="43857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Health Research Board expands the opportunity for the public, patients and  carers to be involved in health research | #LoveIrishResearch | Irish  Research Council"/>
          <p:cNvPicPr>
            <a:picLocks noChangeAspect="1" noChangeArrowheads="1"/>
          </p:cNvPicPr>
          <p:nvPr/>
        </p:nvPicPr>
        <p:blipFill rotWithShape="1">
          <a:blip r:embed="rId7">
            <a:extLst>
              <a:ext uri="{28A0092B-C50C-407E-A947-70E740481C1C}">
                <a14:useLocalDpi xmlns:a14="http://schemas.microsoft.com/office/drawing/2010/main" val="0"/>
              </a:ext>
            </a:extLst>
          </a:blip>
          <a:srcRect t="27740" r="738"/>
          <a:stretch/>
        </p:blipFill>
        <p:spPr bwMode="auto">
          <a:xfrm>
            <a:off x="140335" y="0"/>
            <a:ext cx="3121025"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50320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66787404"/>
              </p:ext>
            </p:extLst>
          </p:nvPr>
        </p:nvGraphicFramePr>
        <p:xfrm>
          <a:off x="0" y="-427973"/>
          <a:ext cx="12192000" cy="6857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3"/>
          <p:cNvSpPr>
            <a:spLocks noChangeArrowheads="1"/>
          </p:cNvSpPr>
          <p:nvPr/>
        </p:nvSpPr>
        <p:spPr bwMode="auto">
          <a:xfrm flipV="1">
            <a:off x="1069848" y="4416230"/>
            <a:ext cx="15819227" cy="770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TextBox 3">
            <a:extLst>
              <a:ext uri="{FF2B5EF4-FFF2-40B4-BE49-F238E27FC236}">
                <a16:creationId xmlns:a16="http://schemas.microsoft.com/office/drawing/2014/main" xmlns="" id="{296B3E14-3B25-CB48-BAB4-A47367F2CF50}"/>
              </a:ext>
            </a:extLst>
          </p:cNvPr>
          <p:cNvSpPr txBox="1"/>
          <p:nvPr/>
        </p:nvSpPr>
        <p:spPr>
          <a:xfrm>
            <a:off x="10130642" y="5984281"/>
            <a:ext cx="1266274" cy="369332"/>
          </a:xfrm>
          <a:prstGeom prst="rect">
            <a:avLst/>
          </a:prstGeom>
          <a:noFill/>
        </p:spPr>
        <p:txBody>
          <a:bodyPr wrap="square" rtlCol="0" anchor="ctr">
            <a:spAutoFit/>
          </a:bodyPr>
          <a:lstStyle/>
          <a:p>
            <a:pPr algn="r"/>
            <a:r>
              <a:rPr lang="es-AR" altLang="ko-KR" sz="1800" b="1" dirty="0">
                <a:solidFill>
                  <a:schemeClr val="bg1"/>
                </a:solidFill>
                <a:latin typeface="Times New Roman" panose="02020603050405020304" pitchFamily="18" charset="0"/>
                <a:cs typeface="Times New Roman" panose="02020603050405020304" pitchFamily="18" charset="0"/>
              </a:rPr>
              <a:t>Module 4</a:t>
            </a:r>
            <a:endParaRPr lang="ko-KR" altLang="en-US" sz="1800" dirty="0">
              <a:solidFill>
                <a:schemeClr val="bg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30663" y="3891255"/>
            <a:ext cx="2361337" cy="2361337"/>
          </a:xfrm>
          <a:prstGeom prst="rect">
            <a:avLst/>
          </a:prstGeom>
        </p:spPr>
      </p:pic>
      <p:pic>
        <p:nvPicPr>
          <p:cNvPr id="11" name="Picture 10"/>
          <p:cNvPicPr>
            <a:picLocks noChangeAspect="1"/>
          </p:cNvPicPr>
          <p:nvPr/>
        </p:nvPicPr>
        <p:blipFill rotWithShape="1">
          <a:blip r:embed="rId9" cstate="print">
            <a:extLst>
              <a:ext uri="{28A0092B-C50C-407E-A947-70E740481C1C}">
                <a14:useLocalDpi xmlns:a14="http://schemas.microsoft.com/office/drawing/2010/main" val="0"/>
              </a:ext>
            </a:extLst>
          </a:blip>
          <a:srcRect l="12457" t="17917" r="12455" b="28802"/>
          <a:stretch/>
        </p:blipFill>
        <p:spPr>
          <a:xfrm>
            <a:off x="11126364" y="5208909"/>
            <a:ext cx="972893" cy="7455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ectángulo 27">
            <a:extLst>
              <a:ext uri="{FF2B5EF4-FFF2-40B4-BE49-F238E27FC236}">
                <a16:creationId xmlns:a16="http://schemas.microsoft.com/office/drawing/2014/main" xmlns="" id="{C8FAF32F-F327-6443-8904-FF4FFA64013B}"/>
              </a:ext>
            </a:extLst>
          </p:cNvPr>
          <p:cNvSpPr/>
          <p:nvPr/>
        </p:nvSpPr>
        <p:spPr>
          <a:xfrm>
            <a:off x="1" y="0"/>
            <a:ext cx="12192000" cy="538669"/>
          </a:xfrm>
          <a:prstGeom prst="rect">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sz="24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alt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ctr"/>
            <a:r>
              <a:rPr lang="mn-MN" altLang="en-US" sz="24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ЭМ салбарт НЭХ-ыг дэмжиж, уриалж ирсэн ОУ-ын гол зохицуулалтууд: </a:t>
            </a:r>
            <a:r>
              <a:rPr lang="en-US" altLang="en-US" b="1" dirty="0" smtClean="0">
                <a:solidFill>
                  <a:schemeClr val="bg1"/>
                </a:solidFill>
              </a:rPr>
              <a:t/>
            </a:r>
            <a:br>
              <a:rPr lang="en-US" altLang="en-US" b="1" dirty="0" smtClean="0">
                <a:solidFill>
                  <a:schemeClr val="bg1"/>
                </a:solidFill>
              </a:rPr>
            </a:br>
            <a:r>
              <a:rPr lang="en-US" altLang="en-US" sz="3200" dirty="0">
                <a:solidFill>
                  <a:schemeClr val="bg1"/>
                </a:solidFill>
                <a:latin typeface="Arial" panose="020B0604020202020204" pitchFamily="34" charset="0"/>
              </a:rPr>
              <a:t/>
            </a:r>
            <a:br>
              <a:rPr lang="en-US" altLang="en-US" sz="3200" dirty="0">
                <a:solidFill>
                  <a:schemeClr val="bg1"/>
                </a:solidFill>
                <a:latin typeface="Arial" panose="020B0604020202020204" pitchFamily="34" charset="0"/>
              </a:rPr>
            </a:br>
            <a:endParaRPr lang="es-AR" sz="24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14" name="Diagram 13"/>
          <p:cNvGraphicFramePr/>
          <p:nvPr>
            <p:extLst>
              <p:ext uri="{D42A27DB-BD31-4B8C-83A1-F6EECF244321}">
                <p14:modId xmlns:p14="http://schemas.microsoft.com/office/powerpoint/2010/main" val="4139171063"/>
              </p:ext>
            </p:extLst>
          </p:nvPr>
        </p:nvGraphicFramePr>
        <p:xfrm>
          <a:off x="0" y="5982512"/>
          <a:ext cx="12191999" cy="83627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821791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80">
                                          <p:stCondLst>
                                            <p:cond delay="0"/>
                                          </p:stCondLst>
                                        </p:cTn>
                                        <p:tgtEl>
                                          <p:spTgt spid="7"/>
                                        </p:tgtEl>
                                      </p:cBhvr>
                                    </p:animEffect>
                                    <p:anim calcmode="lin" valueType="num">
                                      <p:cBhvr>
                                        <p:cTn id="1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0" dur="26">
                                          <p:stCondLst>
                                            <p:cond delay="650"/>
                                          </p:stCondLst>
                                        </p:cTn>
                                        <p:tgtEl>
                                          <p:spTgt spid="7"/>
                                        </p:tgtEl>
                                      </p:cBhvr>
                                      <p:to x="100000" y="60000"/>
                                    </p:animScale>
                                    <p:animScale>
                                      <p:cBhvr>
                                        <p:cTn id="21" dur="166" decel="50000">
                                          <p:stCondLst>
                                            <p:cond delay="676"/>
                                          </p:stCondLst>
                                        </p:cTn>
                                        <p:tgtEl>
                                          <p:spTgt spid="7"/>
                                        </p:tgtEl>
                                      </p:cBhvr>
                                      <p:to x="100000" y="100000"/>
                                    </p:animScale>
                                    <p:animScale>
                                      <p:cBhvr>
                                        <p:cTn id="22" dur="26">
                                          <p:stCondLst>
                                            <p:cond delay="1312"/>
                                          </p:stCondLst>
                                        </p:cTn>
                                        <p:tgtEl>
                                          <p:spTgt spid="7"/>
                                        </p:tgtEl>
                                      </p:cBhvr>
                                      <p:to x="100000" y="80000"/>
                                    </p:animScale>
                                    <p:animScale>
                                      <p:cBhvr>
                                        <p:cTn id="23" dur="166" decel="50000">
                                          <p:stCondLst>
                                            <p:cond delay="1338"/>
                                          </p:stCondLst>
                                        </p:cTn>
                                        <p:tgtEl>
                                          <p:spTgt spid="7"/>
                                        </p:tgtEl>
                                      </p:cBhvr>
                                      <p:to x="100000" y="100000"/>
                                    </p:animScale>
                                    <p:animScale>
                                      <p:cBhvr>
                                        <p:cTn id="24" dur="26">
                                          <p:stCondLst>
                                            <p:cond delay="1642"/>
                                          </p:stCondLst>
                                        </p:cTn>
                                        <p:tgtEl>
                                          <p:spTgt spid="7"/>
                                        </p:tgtEl>
                                      </p:cBhvr>
                                      <p:to x="100000" y="90000"/>
                                    </p:animScale>
                                    <p:animScale>
                                      <p:cBhvr>
                                        <p:cTn id="25" dur="166" decel="50000">
                                          <p:stCondLst>
                                            <p:cond delay="1668"/>
                                          </p:stCondLst>
                                        </p:cTn>
                                        <p:tgtEl>
                                          <p:spTgt spid="7"/>
                                        </p:tgtEl>
                                      </p:cBhvr>
                                      <p:to x="100000" y="100000"/>
                                    </p:animScale>
                                    <p:animScale>
                                      <p:cBhvr>
                                        <p:cTn id="26" dur="26">
                                          <p:stCondLst>
                                            <p:cond delay="1808"/>
                                          </p:stCondLst>
                                        </p:cTn>
                                        <p:tgtEl>
                                          <p:spTgt spid="7"/>
                                        </p:tgtEl>
                                      </p:cBhvr>
                                      <p:to x="100000" y="95000"/>
                                    </p:animScale>
                                    <p:animScale>
                                      <p:cBhvr>
                                        <p:cTn id="27" dur="166" decel="50000">
                                          <p:stCondLst>
                                            <p:cond delay="1834"/>
                                          </p:stCondLst>
                                        </p:cTn>
                                        <p:tgtEl>
                                          <p:spTgt spid="7"/>
                                        </p:tgtEl>
                                      </p:cBhvr>
                                      <p:to x="100000" y="100000"/>
                                    </p:animScale>
                                  </p:childTnLst>
                                </p:cTn>
                              </p:par>
                              <p:par>
                                <p:cTn id="28" presetID="26"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80">
                                          <p:stCondLst>
                                            <p:cond delay="0"/>
                                          </p:stCondLst>
                                        </p:cTn>
                                        <p:tgtEl>
                                          <p:spTgt spid="11"/>
                                        </p:tgtEl>
                                      </p:cBhvr>
                                    </p:animEffect>
                                    <p:anim calcmode="lin" valueType="num">
                                      <p:cBhvr>
                                        <p:cTn id="3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6" dur="26">
                                          <p:stCondLst>
                                            <p:cond delay="650"/>
                                          </p:stCondLst>
                                        </p:cTn>
                                        <p:tgtEl>
                                          <p:spTgt spid="11"/>
                                        </p:tgtEl>
                                      </p:cBhvr>
                                      <p:to x="100000" y="60000"/>
                                    </p:animScale>
                                    <p:animScale>
                                      <p:cBhvr>
                                        <p:cTn id="37" dur="166" decel="50000">
                                          <p:stCondLst>
                                            <p:cond delay="676"/>
                                          </p:stCondLst>
                                        </p:cTn>
                                        <p:tgtEl>
                                          <p:spTgt spid="11"/>
                                        </p:tgtEl>
                                      </p:cBhvr>
                                      <p:to x="100000" y="100000"/>
                                    </p:animScale>
                                    <p:animScale>
                                      <p:cBhvr>
                                        <p:cTn id="38" dur="26">
                                          <p:stCondLst>
                                            <p:cond delay="1312"/>
                                          </p:stCondLst>
                                        </p:cTn>
                                        <p:tgtEl>
                                          <p:spTgt spid="11"/>
                                        </p:tgtEl>
                                      </p:cBhvr>
                                      <p:to x="100000" y="80000"/>
                                    </p:animScale>
                                    <p:animScale>
                                      <p:cBhvr>
                                        <p:cTn id="39" dur="166" decel="50000">
                                          <p:stCondLst>
                                            <p:cond delay="1338"/>
                                          </p:stCondLst>
                                        </p:cTn>
                                        <p:tgtEl>
                                          <p:spTgt spid="11"/>
                                        </p:tgtEl>
                                      </p:cBhvr>
                                      <p:to x="100000" y="100000"/>
                                    </p:animScale>
                                    <p:animScale>
                                      <p:cBhvr>
                                        <p:cTn id="40" dur="26">
                                          <p:stCondLst>
                                            <p:cond delay="1642"/>
                                          </p:stCondLst>
                                        </p:cTn>
                                        <p:tgtEl>
                                          <p:spTgt spid="11"/>
                                        </p:tgtEl>
                                      </p:cBhvr>
                                      <p:to x="100000" y="90000"/>
                                    </p:animScale>
                                    <p:animScale>
                                      <p:cBhvr>
                                        <p:cTn id="41" dur="166" decel="50000">
                                          <p:stCondLst>
                                            <p:cond delay="1668"/>
                                          </p:stCondLst>
                                        </p:cTn>
                                        <p:tgtEl>
                                          <p:spTgt spid="11"/>
                                        </p:tgtEl>
                                      </p:cBhvr>
                                      <p:to x="100000" y="100000"/>
                                    </p:animScale>
                                    <p:animScale>
                                      <p:cBhvr>
                                        <p:cTn id="42" dur="26">
                                          <p:stCondLst>
                                            <p:cond delay="1808"/>
                                          </p:stCondLst>
                                        </p:cTn>
                                        <p:tgtEl>
                                          <p:spTgt spid="11"/>
                                        </p:tgtEl>
                                      </p:cBhvr>
                                      <p:to x="100000" y="95000"/>
                                    </p:animScale>
                                    <p:animScale>
                                      <p:cBhvr>
                                        <p:cTn id="43" dur="166" decel="50000">
                                          <p:stCondLst>
                                            <p:cond delay="1834"/>
                                          </p:stCondLst>
                                        </p:cTn>
                                        <p:tgtEl>
                                          <p:spTgt spid="11"/>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17" presetClass="entr" presetSubtype="1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p:cTn id="48" dur="500" fill="hold"/>
                                        <p:tgtEl>
                                          <p:spTgt spid="14"/>
                                        </p:tgtEl>
                                        <p:attrNameLst>
                                          <p:attrName>ppt_w</p:attrName>
                                        </p:attrNameLst>
                                      </p:cBhvr>
                                      <p:tavLst>
                                        <p:tav tm="0">
                                          <p:val>
                                            <p:fltVal val="0"/>
                                          </p:val>
                                        </p:tav>
                                        <p:tav tm="100000">
                                          <p:val>
                                            <p:strVal val="#ppt_w"/>
                                          </p:val>
                                        </p:tav>
                                      </p:tavLst>
                                    </p:anim>
                                    <p:anim calcmode="lin" valueType="num">
                                      <p:cBhvr>
                                        <p:cTn id="49"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Graphic spid="14"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ángulo 9">
            <a:extLst>
              <a:ext uri="{FF2B5EF4-FFF2-40B4-BE49-F238E27FC236}">
                <a16:creationId xmlns:a16="http://schemas.microsoft.com/office/drawing/2014/main" xmlns="" xmlns:lc="http://schemas.openxmlformats.org/drawingml/2006/lockedCanvas" id="{56B977EA-B180-6D4F-BFB6-0B2A962ABDC1}"/>
              </a:ext>
            </a:extLst>
          </p:cNvPr>
          <p:cNvSpPr/>
          <p:nvPr/>
        </p:nvSpPr>
        <p:spPr>
          <a:xfrm>
            <a:off x="-6820" y="0"/>
            <a:ext cx="968991" cy="6858000"/>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AR" dirty="0"/>
          </a:p>
        </p:txBody>
      </p:sp>
      <p:sp>
        <p:nvSpPr>
          <p:cNvPr id="2" name="Title 1"/>
          <p:cNvSpPr>
            <a:spLocks noGrp="1"/>
          </p:cNvSpPr>
          <p:nvPr>
            <p:ph type="title"/>
          </p:nvPr>
        </p:nvSpPr>
        <p:spPr>
          <a:xfrm>
            <a:off x="896809" y="382972"/>
            <a:ext cx="10515600" cy="1030538"/>
          </a:xfrm>
        </p:spPr>
        <p:txBody>
          <a:bodyPr>
            <a:noAutofit/>
          </a:bodyPr>
          <a:lstStyle/>
          <a:p>
            <a:pPr algn="ctr"/>
            <a:r>
              <a:rPr lang="mn-MN" sz="2800" b="1" dirty="0" smtClean="0">
                <a:solidFill>
                  <a:srgbClr val="FF6600"/>
                </a:solidFill>
                <a:latin typeface="Times New Roman" panose="02020603050405020304" pitchFamily="18" charset="0"/>
                <a:cs typeface="Times New Roman" panose="02020603050405020304" pitchFamily="18" charset="0"/>
              </a:rPr>
              <a:t>“Монгол улсын төрөөс </a:t>
            </a:r>
            <a:r>
              <a:rPr lang="mn-MN" sz="2800" b="1" dirty="0">
                <a:solidFill>
                  <a:srgbClr val="FF6600"/>
                </a:solidFill>
                <a:latin typeface="Times New Roman" panose="02020603050405020304" pitchFamily="18" charset="0"/>
                <a:cs typeface="Times New Roman" panose="02020603050405020304" pitchFamily="18" charset="0"/>
              </a:rPr>
              <a:t>эрүүл мэндийн талаар баримтлах </a:t>
            </a:r>
            <a:r>
              <a:rPr lang="mn-MN" sz="2800" b="1" dirty="0" smtClean="0">
                <a:solidFill>
                  <a:srgbClr val="FF6600"/>
                </a:solidFill>
                <a:latin typeface="Times New Roman" panose="02020603050405020304" pitchFamily="18" charset="0"/>
                <a:cs typeface="Times New Roman" panose="02020603050405020304" pitchFamily="18" charset="0"/>
              </a:rPr>
              <a:t>бодлого”</a:t>
            </a:r>
            <a:r>
              <a:rPr lang="en-US" sz="2800" b="1" dirty="0" smtClean="0">
                <a:solidFill>
                  <a:srgbClr val="FF6600"/>
                </a:solidFill>
                <a:latin typeface="Times New Roman" panose="02020603050405020304" pitchFamily="18" charset="0"/>
                <a:cs typeface="Times New Roman" panose="02020603050405020304" pitchFamily="18" charset="0"/>
              </a:rPr>
              <a:t> 2017-2026</a:t>
            </a:r>
            <a:r>
              <a:rPr lang="mn-MN" sz="2800" b="1" dirty="0">
                <a:solidFill>
                  <a:srgbClr val="FF6600"/>
                </a:solidFill>
                <a:latin typeface="Times New Roman" panose="02020603050405020304" pitchFamily="18" charset="0"/>
                <a:cs typeface="Times New Roman" panose="02020603050405020304" pitchFamily="18" charset="0"/>
              </a:rPr>
              <a:t/>
            </a:r>
            <a:br>
              <a:rPr lang="mn-MN" sz="2800" b="1" dirty="0">
                <a:solidFill>
                  <a:srgbClr val="FF6600"/>
                </a:solidFill>
                <a:latin typeface="Times New Roman" panose="02020603050405020304" pitchFamily="18" charset="0"/>
                <a:cs typeface="Times New Roman" panose="02020603050405020304" pitchFamily="18" charset="0"/>
              </a:rPr>
            </a:br>
            <a:endParaRPr lang="en-US" sz="2800" b="1" dirty="0">
              <a:solidFill>
                <a:srgbClr val="FF6600"/>
              </a:solidFill>
            </a:endParaRPr>
          </a:p>
        </p:txBody>
      </p:sp>
      <p:sp>
        <p:nvSpPr>
          <p:cNvPr id="7" name="TextBox 3">
            <a:extLst>
              <a:ext uri="{FF2B5EF4-FFF2-40B4-BE49-F238E27FC236}">
                <a16:creationId xmlns:a16="http://schemas.microsoft.com/office/drawing/2014/main" xmlns="" id="{296B3E14-3B25-CB48-BAB4-A47367F2CF50}"/>
              </a:ext>
            </a:extLst>
          </p:cNvPr>
          <p:cNvSpPr txBox="1"/>
          <p:nvPr/>
        </p:nvSpPr>
        <p:spPr>
          <a:xfrm>
            <a:off x="10130642" y="6160974"/>
            <a:ext cx="1266274" cy="369332"/>
          </a:xfrm>
          <a:prstGeom prst="rect">
            <a:avLst/>
          </a:prstGeom>
          <a:noFill/>
        </p:spPr>
        <p:txBody>
          <a:bodyPr wrap="square" rtlCol="0" anchor="ctr">
            <a:spAutoFit/>
          </a:bodyPr>
          <a:lstStyle/>
          <a:p>
            <a:pPr algn="r"/>
            <a:endParaRPr lang="ko-KR" altLang="en-US" sz="1800" dirty="0">
              <a:solidFill>
                <a:schemeClr val="bg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296B3E14-3B25-CB48-BAB4-A47367F2CF50}"/>
              </a:ext>
            </a:extLst>
          </p:cNvPr>
          <p:cNvSpPr txBox="1"/>
          <p:nvPr/>
        </p:nvSpPr>
        <p:spPr>
          <a:xfrm>
            <a:off x="10130642" y="6031729"/>
            <a:ext cx="2061358" cy="369332"/>
          </a:xfrm>
          <a:prstGeom prst="rect">
            <a:avLst/>
          </a:prstGeom>
          <a:solidFill>
            <a:srgbClr val="FF6600"/>
          </a:solidFill>
        </p:spPr>
        <p:txBody>
          <a:bodyPr wrap="square" rtlCol="0" anchor="ctr">
            <a:spAutoFit/>
          </a:bodyPr>
          <a:lstStyle/>
          <a:p>
            <a:pPr algn="ctr"/>
            <a:r>
              <a:rPr lang="mn-MN" altLang="ko-KR" sz="1800" b="1" dirty="0">
                <a:solidFill>
                  <a:schemeClr val="bg1"/>
                </a:solidFill>
                <a:latin typeface="Times New Roman" panose="02020603050405020304" pitchFamily="18" charset="0"/>
                <a:cs typeface="Times New Roman" panose="02020603050405020304" pitchFamily="18" charset="0"/>
              </a:rPr>
              <a:t>Модуль </a:t>
            </a:r>
            <a:r>
              <a:rPr lang="en-US" altLang="ko-KR" b="1" dirty="0">
                <a:solidFill>
                  <a:schemeClr val="bg1"/>
                </a:solidFill>
                <a:latin typeface="Times New Roman" panose="02020603050405020304" pitchFamily="18" charset="0"/>
                <a:cs typeface="Times New Roman" panose="02020603050405020304" pitchFamily="18" charset="0"/>
              </a:rPr>
              <a:t>4</a:t>
            </a:r>
            <a:endParaRPr lang="ko-KR" altLang="en-US" sz="1800" dirty="0">
              <a:solidFill>
                <a:schemeClr val="bg1"/>
              </a:solidFill>
              <a:latin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xmlns="" id="{EBD13CB8-88C3-4238-9224-3A5DF912586E}"/>
              </a:ext>
            </a:extLst>
          </p:cNvPr>
          <p:cNvGrpSpPr/>
          <p:nvPr/>
        </p:nvGrpSpPr>
        <p:grpSpPr>
          <a:xfrm>
            <a:off x="3884727" y="1976285"/>
            <a:ext cx="4690961" cy="4089909"/>
            <a:chOff x="4308263" y="1974495"/>
            <a:chExt cx="3389211" cy="3117334"/>
          </a:xfrm>
        </p:grpSpPr>
        <p:sp>
          <p:nvSpPr>
            <p:cNvPr id="10" name="Rectangle 9">
              <a:extLst>
                <a:ext uri="{FF2B5EF4-FFF2-40B4-BE49-F238E27FC236}">
                  <a16:creationId xmlns:a16="http://schemas.microsoft.com/office/drawing/2014/main" xmlns="" id="{489A38A1-1E86-4FAB-A049-007A6EFF8A23}"/>
                </a:ext>
              </a:extLst>
            </p:cNvPr>
            <p:cNvSpPr/>
            <p:nvPr/>
          </p:nvSpPr>
          <p:spPr>
            <a:xfrm>
              <a:off x="7118053" y="2551466"/>
              <a:ext cx="388339" cy="968170"/>
            </a:xfrm>
            <a:prstGeom prst="rect">
              <a:avLst/>
            </a:prstGeom>
            <a:solidFill>
              <a:srgbClr val="FCB414">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xmlns="" id="{EE03E47D-7AFD-4532-80B7-13C822FD5EA5}"/>
                </a:ext>
              </a:extLst>
            </p:cNvPr>
            <p:cNvGrpSpPr/>
            <p:nvPr/>
          </p:nvGrpSpPr>
          <p:grpSpPr>
            <a:xfrm rot="10800000">
              <a:off x="5800723" y="3140820"/>
              <a:ext cx="1896751" cy="1756652"/>
              <a:chOff x="6784763" y="2169880"/>
              <a:chExt cx="1896751" cy="1756652"/>
            </a:xfrm>
          </p:grpSpPr>
          <p:sp>
            <p:nvSpPr>
              <p:cNvPr id="18" name="Rectangle 17">
                <a:extLst>
                  <a:ext uri="{FF2B5EF4-FFF2-40B4-BE49-F238E27FC236}">
                    <a16:creationId xmlns:a16="http://schemas.microsoft.com/office/drawing/2014/main" xmlns="" id="{B8A4ADEB-A424-4DE2-8D16-42158BF1798D}"/>
                  </a:ext>
                </a:extLst>
              </p:cNvPr>
              <p:cNvSpPr/>
              <p:nvPr/>
            </p:nvSpPr>
            <p:spPr>
              <a:xfrm rot="16200000">
                <a:off x="7825867" y="1702573"/>
                <a:ext cx="388339" cy="1322954"/>
              </a:xfrm>
              <a:prstGeom prst="rect">
                <a:avLst/>
              </a:prstGeom>
              <a:solidFill>
                <a:srgbClr val="42AFB6">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 name="Arrow: Left 1">
                <a:extLst>
                  <a:ext uri="{FF2B5EF4-FFF2-40B4-BE49-F238E27FC236}">
                    <a16:creationId xmlns:a16="http://schemas.microsoft.com/office/drawing/2014/main" xmlns="" id="{1DD24725-219F-4BE9-9104-68B7139E557A}"/>
                  </a:ext>
                </a:extLst>
              </p:cNvPr>
              <p:cNvSpPr/>
              <p:nvPr/>
            </p:nvSpPr>
            <p:spPr>
              <a:xfrm rot="5400000" flipH="1">
                <a:off x="6294410" y="2660234"/>
                <a:ext cx="1756651" cy="775945"/>
              </a:xfrm>
              <a:custGeom>
                <a:avLst/>
                <a:gdLst>
                  <a:gd name="connsiteX0" fmla="*/ 0 w 3105150"/>
                  <a:gd name="connsiteY0" fmla="*/ 685800 h 1371600"/>
                  <a:gd name="connsiteX1" fmla="*/ 1028700 w 3105150"/>
                  <a:gd name="connsiteY1" fmla="*/ 0 h 1371600"/>
                  <a:gd name="connsiteX2" fmla="*/ 1028700 w 3105150"/>
                  <a:gd name="connsiteY2" fmla="*/ 342900 h 1371600"/>
                  <a:gd name="connsiteX3" fmla="*/ 3105150 w 3105150"/>
                  <a:gd name="connsiteY3" fmla="*/ 342900 h 1371600"/>
                  <a:gd name="connsiteX4" fmla="*/ 3105150 w 3105150"/>
                  <a:gd name="connsiteY4" fmla="*/ 1028700 h 1371600"/>
                  <a:gd name="connsiteX5" fmla="*/ 1028700 w 3105150"/>
                  <a:gd name="connsiteY5" fmla="*/ 1028700 h 1371600"/>
                  <a:gd name="connsiteX6" fmla="*/ 1028700 w 3105150"/>
                  <a:gd name="connsiteY6" fmla="*/ 1371600 h 1371600"/>
                  <a:gd name="connsiteX7" fmla="*/ 0 w 3105150"/>
                  <a:gd name="connsiteY7" fmla="*/ 685800 h 1371600"/>
                  <a:gd name="connsiteX0" fmla="*/ 0 w 3105150"/>
                  <a:gd name="connsiteY0" fmla="*/ 685800 h 1371600"/>
                  <a:gd name="connsiteX1" fmla="*/ 1028700 w 3105150"/>
                  <a:gd name="connsiteY1" fmla="*/ 0 h 1371600"/>
                  <a:gd name="connsiteX2" fmla="*/ 1028700 w 3105150"/>
                  <a:gd name="connsiteY2" fmla="*/ 342900 h 1371600"/>
                  <a:gd name="connsiteX3" fmla="*/ 3105150 w 3105150"/>
                  <a:gd name="connsiteY3" fmla="*/ 342900 h 1371600"/>
                  <a:gd name="connsiteX4" fmla="*/ 2381250 w 3105150"/>
                  <a:gd name="connsiteY4" fmla="*/ 1028700 h 1371600"/>
                  <a:gd name="connsiteX5" fmla="*/ 1028700 w 3105150"/>
                  <a:gd name="connsiteY5" fmla="*/ 1028700 h 1371600"/>
                  <a:gd name="connsiteX6" fmla="*/ 1028700 w 3105150"/>
                  <a:gd name="connsiteY6" fmla="*/ 1371600 h 1371600"/>
                  <a:gd name="connsiteX7" fmla="*/ 0 w 3105150"/>
                  <a:gd name="connsiteY7" fmla="*/ 685800 h 1371600"/>
                  <a:gd name="connsiteX0" fmla="*/ 0 w 3105150"/>
                  <a:gd name="connsiteY0" fmla="*/ 685800 h 1371600"/>
                  <a:gd name="connsiteX1" fmla="*/ 1028700 w 3105150"/>
                  <a:gd name="connsiteY1" fmla="*/ 0 h 1371600"/>
                  <a:gd name="connsiteX2" fmla="*/ 1028700 w 3105150"/>
                  <a:gd name="connsiteY2" fmla="*/ 342900 h 1371600"/>
                  <a:gd name="connsiteX3" fmla="*/ 3105150 w 3105150"/>
                  <a:gd name="connsiteY3" fmla="*/ 342900 h 1371600"/>
                  <a:gd name="connsiteX4" fmla="*/ 2221230 w 3105150"/>
                  <a:gd name="connsiteY4" fmla="*/ 1028700 h 1371600"/>
                  <a:gd name="connsiteX5" fmla="*/ 1028700 w 3105150"/>
                  <a:gd name="connsiteY5" fmla="*/ 1028700 h 1371600"/>
                  <a:gd name="connsiteX6" fmla="*/ 1028700 w 3105150"/>
                  <a:gd name="connsiteY6" fmla="*/ 1371600 h 1371600"/>
                  <a:gd name="connsiteX7" fmla="*/ 0 w 3105150"/>
                  <a:gd name="connsiteY7" fmla="*/ 685800 h 1371600"/>
                  <a:gd name="connsiteX0" fmla="*/ 0 w 3105150"/>
                  <a:gd name="connsiteY0" fmla="*/ 685800 h 1371600"/>
                  <a:gd name="connsiteX1" fmla="*/ 1028700 w 3105150"/>
                  <a:gd name="connsiteY1" fmla="*/ 0 h 1371600"/>
                  <a:gd name="connsiteX2" fmla="*/ 1028700 w 3105150"/>
                  <a:gd name="connsiteY2" fmla="*/ 342900 h 1371600"/>
                  <a:gd name="connsiteX3" fmla="*/ 3105150 w 3105150"/>
                  <a:gd name="connsiteY3" fmla="*/ 342900 h 1371600"/>
                  <a:gd name="connsiteX4" fmla="*/ 2332209 w 3105150"/>
                  <a:gd name="connsiteY4" fmla="*/ 1028700 h 1371600"/>
                  <a:gd name="connsiteX5" fmla="*/ 1028700 w 3105150"/>
                  <a:gd name="connsiteY5" fmla="*/ 1028700 h 1371600"/>
                  <a:gd name="connsiteX6" fmla="*/ 1028700 w 3105150"/>
                  <a:gd name="connsiteY6" fmla="*/ 1371600 h 1371600"/>
                  <a:gd name="connsiteX7" fmla="*/ 0 w 3105150"/>
                  <a:gd name="connsiteY7" fmla="*/ 6858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5150" h="1371600">
                    <a:moveTo>
                      <a:pt x="0" y="685800"/>
                    </a:moveTo>
                    <a:lnTo>
                      <a:pt x="1028700" y="0"/>
                    </a:lnTo>
                    <a:lnTo>
                      <a:pt x="1028700" y="342900"/>
                    </a:lnTo>
                    <a:lnTo>
                      <a:pt x="3105150" y="342900"/>
                    </a:lnTo>
                    <a:lnTo>
                      <a:pt x="2332209" y="1028700"/>
                    </a:lnTo>
                    <a:lnTo>
                      <a:pt x="1028700" y="1028700"/>
                    </a:lnTo>
                    <a:lnTo>
                      <a:pt x="1028700" y="1371600"/>
                    </a:lnTo>
                    <a:lnTo>
                      <a:pt x="0" y="685800"/>
                    </a:lnTo>
                    <a:close/>
                  </a:path>
                </a:pathLst>
              </a:custGeom>
              <a:solidFill>
                <a:srgbClr val="42AFB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xmlns="" id="{9A16EF4E-28DA-46E3-9B05-F0492E608D9D}"/>
                </a:ext>
              </a:extLst>
            </p:cNvPr>
            <p:cNvGrpSpPr/>
            <p:nvPr/>
          </p:nvGrpSpPr>
          <p:grpSpPr>
            <a:xfrm rot="16200000">
              <a:off x="4550228" y="3382088"/>
              <a:ext cx="1662830" cy="1756652"/>
              <a:chOff x="6784763" y="2169880"/>
              <a:chExt cx="1662830" cy="1756652"/>
            </a:xfrm>
          </p:grpSpPr>
          <p:sp>
            <p:nvSpPr>
              <p:cNvPr id="16" name="Rectangle 15">
                <a:extLst>
                  <a:ext uri="{FF2B5EF4-FFF2-40B4-BE49-F238E27FC236}">
                    <a16:creationId xmlns:a16="http://schemas.microsoft.com/office/drawing/2014/main" xmlns="" id="{A8622213-F7D9-474E-ADA5-15859150FF26}"/>
                  </a:ext>
                </a:extLst>
              </p:cNvPr>
              <p:cNvSpPr/>
              <p:nvPr/>
            </p:nvSpPr>
            <p:spPr>
              <a:xfrm rot="16200000">
                <a:off x="7708906" y="1819533"/>
                <a:ext cx="388339" cy="1089034"/>
              </a:xfrm>
              <a:prstGeom prst="rect">
                <a:avLst/>
              </a:prstGeom>
              <a:solidFill>
                <a:srgbClr val="C2C923">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 name="Arrow: Left 1">
                <a:extLst>
                  <a:ext uri="{FF2B5EF4-FFF2-40B4-BE49-F238E27FC236}">
                    <a16:creationId xmlns:a16="http://schemas.microsoft.com/office/drawing/2014/main" xmlns="" id="{444601CD-51F8-4FEC-AA83-66BE45FF0354}"/>
                  </a:ext>
                </a:extLst>
              </p:cNvPr>
              <p:cNvSpPr/>
              <p:nvPr/>
            </p:nvSpPr>
            <p:spPr>
              <a:xfrm rot="5400000" flipH="1">
                <a:off x="6294410" y="2660234"/>
                <a:ext cx="1756651" cy="775945"/>
              </a:xfrm>
              <a:custGeom>
                <a:avLst/>
                <a:gdLst>
                  <a:gd name="connsiteX0" fmla="*/ 0 w 3105150"/>
                  <a:gd name="connsiteY0" fmla="*/ 685800 h 1371600"/>
                  <a:gd name="connsiteX1" fmla="*/ 1028700 w 3105150"/>
                  <a:gd name="connsiteY1" fmla="*/ 0 h 1371600"/>
                  <a:gd name="connsiteX2" fmla="*/ 1028700 w 3105150"/>
                  <a:gd name="connsiteY2" fmla="*/ 342900 h 1371600"/>
                  <a:gd name="connsiteX3" fmla="*/ 3105150 w 3105150"/>
                  <a:gd name="connsiteY3" fmla="*/ 342900 h 1371600"/>
                  <a:gd name="connsiteX4" fmla="*/ 3105150 w 3105150"/>
                  <a:gd name="connsiteY4" fmla="*/ 1028700 h 1371600"/>
                  <a:gd name="connsiteX5" fmla="*/ 1028700 w 3105150"/>
                  <a:gd name="connsiteY5" fmla="*/ 1028700 h 1371600"/>
                  <a:gd name="connsiteX6" fmla="*/ 1028700 w 3105150"/>
                  <a:gd name="connsiteY6" fmla="*/ 1371600 h 1371600"/>
                  <a:gd name="connsiteX7" fmla="*/ 0 w 3105150"/>
                  <a:gd name="connsiteY7" fmla="*/ 685800 h 1371600"/>
                  <a:gd name="connsiteX0" fmla="*/ 0 w 3105150"/>
                  <a:gd name="connsiteY0" fmla="*/ 685800 h 1371600"/>
                  <a:gd name="connsiteX1" fmla="*/ 1028700 w 3105150"/>
                  <a:gd name="connsiteY1" fmla="*/ 0 h 1371600"/>
                  <a:gd name="connsiteX2" fmla="*/ 1028700 w 3105150"/>
                  <a:gd name="connsiteY2" fmla="*/ 342900 h 1371600"/>
                  <a:gd name="connsiteX3" fmla="*/ 3105150 w 3105150"/>
                  <a:gd name="connsiteY3" fmla="*/ 342900 h 1371600"/>
                  <a:gd name="connsiteX4" fmla="*/ 2381250 w 3105150"/>
                  <a:gd name="connsiteY4" fmla="*/ 1028700 h 1371600"/>
                  <a:gd name="connsiteX5" fmla="*/ 1028700 w 3105150"/>
                  <a:gd name="connsiteY5" fmla="*/ 1028700 h 1371600"/>
                  <a:gd name="connsiteX6" fmla="*/ 1028700 w 3105150"/>
                  <a:gd name="connsiteY6" fmla="*/ 1371600 h 1371600"/>
                  <a:gd name="connsiteX7" fmla="*/ 0 w 3105150"/>
                  <a:gd name="connsiteY7" fmla="*/ 685800 h 1371600"/>
                  <a:gd name="connsiteX0" fmla="*/ 0 w 3105150"/>
                  <a:gd name="connsiteY0" fmla="*/ 685800 h 1371600"/>
                  <a:gd name="connsiteX1" fmla="*/ 1028700 w 3105150"/>
                  <a:gd name="connsiteY1" fmla="*/ 0 h 1371600"/>
                  <a:gd name="connsiteX2" fmla="*/ 1028700 w 3105150"/>
                  <a:gd name="connsiteY2" fmla="*/ 342900 h 1371600"/>
                  <a:gd name="connsiteX3" fmla="*/ 3105150 w 3105150"/>
                  <a:gd name="connsiteY3" fmla="*/ 342900 h 1371600"/>
                  <a:gd name="connsiteX4" fmla="*/ 2221230 w 3105150"/>
                  <a:gd name="connsiteY4" fmla="*/ 1028700 h 1371600"/>
                  <a:gd name="connsiteX5" fmla="*/ 1028700 w 3105150"/>
                  <a:gd name="connsiteY5" fmla="*/ 1028700 h 1371600"/>
                  <a:gd name="connsiteX6" fmla="*/ 1028700 w 3105150"/>
                  <a:gd name="connsiteY6" fmla="*/ 1371600 h 1371600"/>
                  <a:gd name="connsiteX7" fmla="*/ 0 w 3105150"/>
                  <a:gd name="connsiteY7" fmla="*/ 685800 h 1371600"/>
                  <a:gd name="connsiteX0" fmla="*/ 0 w 3105150"/>
                  <a:gd name="connsiteY0" fmla="*/ 685800 h 1371600"/>
                  <a:gd name="connsiteX1" fmla="*/ 1028700 w 3105150"/>
                  <a:gd name="connsiteY1" fmla="*/ 0 h 1371600"/>
                  <a:gd name="connsiteX2" fmla="*/ 1028700 w 3105150"/>
                  <a:gd name="connsiteY2" fmla="*/ 342900 h 1371600"/>
                  <a:gd name="connsiteX3" fmla="*/ 3105150 w 3105150"/>
                  <a:gd name="connsiteY3" fmla="*/ 342900 h 1371600"/>
                  <a:gd name="connsiteX4" fmla="*/ 2332209 w 3105150"/>
                  <a:gd name="connsiteY4" fmla="*/ 1028700 h 1371600"/>
                  <a:gd name="connsiteX5" fmla="*/ 1028700 w 3105150"/>
                  <a:gd name="connsiteY5" fmla="*/ 1028700 h 1371600"/>
                  <a:gd name="connsiteX6" fmla="*/ 1028700 w 3105150"/>
                  <a:gd name="connsiteY6" fmla="*/ 1371600 h 1371600"/>
                  <a:gd name="connsiteX7" fmla="*/ 0 w 3105150"/>
                  <a:gd name="connsiteY7" fmla="*/ 6858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5150" h="1371600">
                    <a:moveTo>
                      <a:pt x="0" y="685800"/>
                    </a:moveTo>
                    <a:lnTo>
                      <a:pt x="1028700" y="0"/>
                    </a:lnTo>
                    <a:lnTo>
                      <a:pt x="1028700" y="342900"/>
                    </a:lnTo>
                    <a:lnTo>
                      <a:pt x="3105150" y="342900"/>
                    </a:lnTo>
                    <a:lnTo>
                      <a:pt x="2332209" y="1028700"/>
                    </a:lnTo>
                    <a:lnTo>
                      <a:pt x="1028700" y="1028700"/>
                    </a:lnTo>
                    <a:lnTo>
                      <a:pt x="1028700" y="1371600"/>
                    </a:lnTo>
                    <a:lnTo>
                      <a:pt x="0" y="685800"/>
                    </a:lnTo>
                    <a:close/>
                  </a:path>
                </a:pathLst>
              </a:custGeom>
              <a:solidFill>
                <a:srgbClr val="C2C92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13" name="Rectangle 12">
              <a:extLst>
                <a:ext uri="{FF2B5EF4-FFF2-40B4-BE49-F238E27FC236}">
                  <a16:creationId xmlns:a16="http://schemas.microsoft.com/office/drawing/2014/main" xmlns="" id="{C91976CD-E2E1-45DD-A97F-369224C079F1}"/>
                </a:ext>
              </a:extLst>
            </p:cNvPr>
            <p:cNvSpPr/>
            <p:nvPr/>
          </p:nvSpPr>
          <p:spPr>
            <a:xfrm rot="16200000">
              <a:off x="5344866" y="1707072"/>
              <a:ext cx="388339" cy="1313955"/>
            </a:xfrm>
            <a:prstGeom prst="rect">
              <a:avLst/>
            </a:prstGeom>
            <a:solidFill>
              <a:srgbClr val="CB1B4A">
                <a:lumMod val="75000"/>
              </a:srgb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Arrow: Left 1">
              <a:extLst>
                <a:ext uri="{FF2B5EF4-FFF2-40B4-BE49-F238E27FC236}">
                  <a16:creationId xmlns:a16="http://schemas.microsoft.com/office/drawing/2014/main" xmlns="" id="{EC3B9A4C-FE1F-4233-8E6E-27FB3DCF71BA}"/>
                </a:ext>
              </a:extLst>
            </p:cNvPr>
            <p:cNvSpPr/>
            <p:nvPr/>
          </p:nvSpPr>
          <p:spPr>
            <a:xfrm rot="10800000" flipH="1">
              <a:off x="5752916" y="1974495"/>
              <a:ext cx="1756651" cy="775945"/>
            </a:xfrm>
            <a:custGeom>
              <a:avLst/>
              <a:gdLst>
                <a:gd name="connsiteX0" fmla="*/ 0 w 3105150"/>
                <a:gd name="connsiteY0" fmla="*/ 685800 h 1371600"/>
                <a:gd name="connsiteX1" fmla="*/ 1028700 w 3105150"/>
                <a:gd name="connsiteY1" fmla="*/ 0 h 1371600"/>
                <a:gd name="connsiteX2" fmla="*/ 1028700 w 3105150"/>
                <a:gd name="connsiteY2" fmla="*/ 342900 h 1371600"/>
                <a:gd name="connsiteX3" fmla="*/ 3105150 w 3105150"/>
                <a:gd name="connsiteY3" fmla="*/ 342900 h 1371600"/>
                <a:gd name="connsiteX4" fmla="*/ 3105150 w 3105150"/>
                <a:gd name="connsiteY4" fmla="*/ 1028700 h 1371600"/>
                <a:gd name="connsiteX5" fmla="*/ 1028700 w 3105150"/>
                <a:gd name="connsiteY5" fmla="*/ 1028700 h 1371600"/>
                <a:gd name="connsiteX6" fmla="*/ 1028700 w 3105150"/>
                <a:gd name="connsiteY6" fmla="*/ 1371600 h 1371600"/>
                <a:gd name="connsiteX7" fmla="*/ 0 w 3105150"/>
                <a:gd name="connsiteY7" fmla="*/ 685800 h 1371600"/>
                <a:gd name="connsiteX0" fmla="*/ 0 w 3105150"/>
                <a:gd name="connsiteY0" fmla="*/ 685800 h 1371600"/>
                <a:gd name="connsiteX1" fmla="*/ 1028700 w 3105150"/>
                <a:gd name="connsiteY1" fmla="*/ 0 h 1371600"/>
                <a:gd name="connsiteX2" fmla="*/ 1028700 w 3105150"/>
                <a:gd name="connsiteY2" fmla="*/ 342900 h 1371600"/>
                <a:gd name="connsiteX3" fmla="*/ 3105150 w 3105150"/>
                <a:gd name="connsiteY3" fmla="*/ 342900 h 1371600"/>
                <a:gd name="connsiteX4" fmla="*/ 2381250 w 3105150"/>
                <a:gd name="connsiteY4" fmla="*/ 1028700 h 1371600"/>
                <a:gd name="connsiteX5" fmla="*/ 1028700 w 3105150"/>
                <a:gd name="connsiteY5" fmla="*/ 1028700 h 1371600"/>
                <a:gd name="connsiteX6" fmla="*/ 1028700 w 3105150"/>
                <a:gd name="connsiteY6" fmla="*/ 1371600 h 1371600"/>
                <a:gd name="connsiteX7" fmla="*/ 0 w 3105150"/>
                <a:gd name="connsiteY7" fmla="*/ 685800 h 1371600"/>
                <a:gd name="connsiteX0" fmla="*/ 0 w 3105150"/>
                <a:gd name="connsiteY0" fmla="*/ 685800 h 1371600"/>
                <a:gd name="connsiteX1" fmla="*/ 1028700 w 3105150"/>
                <a:gd name="connsiteY1" fmla="*/ 0 h 1371600"/>
                <a:gd name="connsiteX2" fmla="*/ 1028700 w 3105150"/>
                <a:gd name="connsiteY2" fmla="*/ 342900 h 1371600"/>
                <a:gd name="connsiteX3" fmla="*/ 3105150 w 3105150"/>
                <a:gd name="connsiteY3" fmla="*/ 342900 h 1371600"/>
                <a:gd name="connsiteX4" fmla="*/ 2221230 w 3105150"/>
                <a:gd name="connsiteY4" fmla="*/ 1028700 h 1371600"/>
                <a:gd name="connsiteX5" fmla="*/ 1028700 w 3105150"/>
                <a:gd name="connsiteY5" fmla="*/ 1028700 h 1371600"/>
                <a:gd name="connsiteX6" fmla="*/ 1028700 w 3105150"/>
                <a:gd name="connsiteY6" fmla="*/ 1371600 h 1371600"/>
                <a:gd name="connsiteX7" fmla="*/ 0 w 3105150"/>
                <a:gd name="connsiteY7" fmla="*/ 685800 h 1371600"/>
                <a:gd name="connsiteX0" fmla="*/ 0 w 3105150"/>
                <a:gd name="connsiteY0" fmla="*/ 685800 h 1371600"/>
                <a:gd name="connsiteX1" fmla="*/ 1028700 w 3105150"/>
                <a:gd name="connsiteY1" fmla="*/ 0 h 1371600"/>
                <a:gd name="connsiteX2" fmla="*/ 1028700 w 3105150"/>
                <a:gd name="connsiteY2" fmla="*/ 342900 h 1371600"/>
                <a:gd name="connsiteX3" fmla="*/ 3105150 w 3105150"/>
                <a:gd name="connsiteY3" fmla="*/ 342900 h 1371600"/>
                <a:gd name="connsiteX4" fmla="*/ 2332209 w 3105150"/>
                <a:gd name="connsiteY4" fmla="*/ 1028700 h 1371600"/>
                <a:gd name="connsiteX5" fmla="*/ 1028700 w 3105150"/>
                <a:gd name="connsiteY5" fmla="*/ 1028700 h 1371600"/>
                <a:gd name="connsiteX6" fmla="*/ 1028700 w 3105150"/>
                <a:gd name="connsiteY6" fmla="*/ 1371600 h 1371600"/>
                <a:gd name="connsiteX7" fmla="*/ 0 w 3105150"/>
                <a:gd name="connsiteY7" fmla="*/ 6858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5150" h="1371600">
                  <a:moveTo>
                    <a:pt x="0" y="685800"/>
                  </a:moveTo>
                  <a:lnTo>
                    <a:pt x="1028700" y="0"/>
                  </a:lnTo>
                  <a:lnTo>
                    <a:pt x="1028700" y="342900"/>
                  </a:lnTo>
                  <a:lnTo>
                    <a:pt x="3105150" y="342900"/>
                  </a:lnTo>
                  <a:lnTo>
                    <a:pt x="2332209" y="1028700"/>
                  </a:lnTo>
                  <a:lnTo>
                    <a:pt x="1028700" y="1028700"/>
                  </a:lnTo>
                  <a:lnTo>
                    <a:pt x="1028700" y="1371600"/>
                  </a:lnTo>
                  <a:lnTo>
                    <a:pt x="0" y="685800"/>
                  </a:lnTo>
                  <a:close/>
                </a:path>
              </a:pathLst>
            </a:custGeom>
            <a:solidFill>
              <a:srgbClr val="FCB41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 name="Arrow: Left 1">
              <a:extLst>
                <a:ext uri="{FF2B5EF4-FFF2-40B4-BE49-F238E27FC236}">
                  <a16:creationId xmlns:a16="http://schemas.microsoft.com/office/drawing/2014/main" xmlns="" id="{420D825D-0889-4C41-883D-F6976834B598}"/>
                </a:ext>
              </a:extLst>
            </p:cNvPr>
            <p:cNvSpPr/>
            <p:nvPr/>
          </p:nvSpPr>
          <p:spPr>
            <a:xfrm rot="5400000" flipH="1">
              <a:off x="3817910" y="2660234"/>
              <a:ext cx="1756651" cy="775945"/>
            </a:xfrm>
            <a:custGeom>
              <a:avLst/>
              <a:gdLst>
                <a:gd name="connsiteX0" fmla="*/ 0 w 3105150"/>
                <a:gd name="connsiteY0" fmla="*/ 685800 h 1371600"/>
                <a:gd name="connsiteX1" fmla="*/ 1028700 w 3105150"/>
                <a:gd name="connsiteY1" fmla="*/ 0 h 1371600"/>
                <a:gd name="connsiteX2" fmla="*/ 1028700 w 3105150"/>
                <a:gd name="connsiteY2" fmla="*/ 342900 h 1371600"/>
                <a:gd name="connsiteX3" fmla="*/ 3105150 w 3105150"/>
                <a:gd name="connsiteY3" fmla="*/ 342900 h 1371600"/>
                <a:gd name="connsiteX4" fmla="*/ 3105150 w 3105150"/>
                <a:gd name="connsiteY4" fmla="*/ 1028700 h 1371600"/>
                <a:gd name="connsiteX5" fmla="*/ 1028700 w 3105150"/>
                <a:gd name="connsiteY5" fmla="*/ 1028700 h 1371600"/>
                <a:gd name="connsiteX6" fmla="*/ 1028700 w 3105150"/>
                <a:gd name="connsiteY6" fmla="*/ 1371600 h 1371600"/>
                <a:gd name="connsiteX7" fmla="*/ 0 w 3105150"/>
                <a:gd name="connsiteY7" fmla="*/ 685800 h 1371600"/>
                <a:gd name="connsiteX0" fmla="*/ 0 w 3105150"/>
                <a:gd name="connsiteY0" fmla="*/ 685800 h 1371600"/>
                <a:gd name="connsiteX1" fmla="*/ 1028700 w 3105150"/>
                <a:gd name="connsiteY1" fmla="*/ 0 h 1371600"/>
                <a:gd name="connsiteX2" fmla="*/ 1028700 w 3105150"/>
                <a:gd name="connsiteY2" fmla="*/ 342900 h 1371600"/>
                <a:gd name="connsiteX3" fmla="*/ 3105150 w 3105150"/>
                <a:gd name="connsiteY3" fmla="*/ 342900 h 1371600"/>
                <a:gd name="connsiteX4" fmla="*/ 2381250 w 3105150"/>
                <a:gd name="connsiteY4" fmla="*/ 1028700 h 1371600"/>
                <a:gd name="connsiteX5" fmla="*/ 1028700 w 3105150"/>
                <a:gd name="connsiteY5" fmla="*/ 1028700 h 1371600"/>
                <a:gd name="connsiteX6" fmla="*/ 1028700 w 3105150"/>
                <a:gd name="connsiteY6" fmla="*/ 1371600 h 1371600"/>
                <a:gd name="connsiteX7" fmla="*/ 0 w 3105150"/>
                <a:gd name="connsiteY7" fmla="*/ 685800 h 1371600"/>
                <a:gd name="connsiteX0" fmla="*/ 0 w 3105150"/>
                <a:gd name="connsiteY0" fmla="*/ 685800 h 1371600"/>
                <a:gd name="connsiteX1" fmla="*/ 1028700 w 3105150"/>
                <a:gd name="connsiteY1" fmla="*/ 0 h 1371600"/>
                <a:gd name="connsiteX2" fmla="*/ 1028700 w 3105150"/>
                <a:gd name="connsiteY2" fmla="*/ 342900 h 1371600"/>
                <a:gd name="connsiteX3" fmla="*/ 3105150 w 3105150"/>
                <a:gd name="connsiteY3" fmla="*/ 342900 h 1371600"/>
                <a:gd name="connsiteX4" fmla="*/ 2221230 w 3105150"/>
                <a:gd name="connsiteY4" fmla="*/ 1028700 h 1371600"/>
                <a:gd name="connsiteX5" fmla="*/ 1028700 w 3105150"/>
                <a:gd name="connsiteY5" fmla="*/ 1028700 h 1371600"/>
                <a:gd name="connsiteX6" fmla="*/ 1028700 w 3105150"/>
                <a:gd name="connsiteY6" fmla="*/ 1371600 h 1371600"/>
                <a:gd name="connsiteX7" fmla="*/ 0 w 3105150"/>
                <a:gd name="connsiteY7" fmla="*/ 685800 h 1371600"/>
                <a:gd name="connsiteX0" fmla="*/ 0 w 3105150"/>
                <a:gd name="connsiteY0" fmla="*/ 685800 h 1371600"/>
                <a:gd name="connsiteX1" fmla="*/ 1028700 w 3105150"/>
                <a:gd name="connsiteY1" fmla="*/ 0 h 1371600"/>
                <a:gd name="connsiteX2" fmla="*/ 1028700 w 3105150"/>
                <a:gd name="connsiteY2" fmla="*/ 342900 h 1371600"/>
                <a:gd name="connsiteX3" fmla="*/ 3105150 w 3105150"/>
                <a:gd name="connsiteY3" fmla="*/ 342900 h 1371600"/>
                <a:gd name="connsiteX4" fmla="*/ 2332209 w 3105150"/>
                <a:gd name="connsiteY4" fmla="*/ 1028700 h 1371600"/>
                <a:gd name="connsiteX5" fmla="*/ 1028700 w 3105150"/>
                <a:gd name="connsiteY5" fmla="*/ 1028700 h 1371600"/>
                <a:gd name="connsiteX6" fmla="*/ 1028700 w 3105150"/>
                <a:gd name="connsiteY6" fmla="*/ 1371600 h 1371600"/>
                <a:gd name="connsiteX7" fmla="*/ 0 w 3105150"/>
                <a:gd name="connsiteY7" fmla="*/ 6858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5150" h="1371600">
                  <a:moveTo>
                    <a:pt x="0" y="685800"/>
                  </a:moveTo>
                  <a:lnTo>
                    <a:pt x="1028700" y="0"/>
                  </a:lnTo>
                  <a:lnTo>
                    <a:pt x="1028700" y="342900"/>
                  </a:lnTo>
                  <a:lnTo>
                    <a:pt x="3105150" y="342900"/>
                  </a:lnTo>
                  <a:lnTo>
                    <a:pt x="2332209" y="1028700"/>
                  </a:lnTo>
                  <a:lnTo>
                    <a:pt x="1028700" y="1028700"/>
                  </a:lnTo>
                  <a:lnTo>
                    <a:pt x="1028700" y="1371600"/>
                  </a:lnTo>
                  <a:lnTo>
                    <a:pt x="0" y="685800"/>
                  </a:lnTo>
                  <a:close/>
                </a:path>
              </a:pathLst>
            </a:custGeom>
            <a:solidFill>
              <a:srgbClr val="CB1B4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20" name="Rectangle 19">
            <a:extLst>
              <a:ext uri="{FF2B5EF4-FFF2-40B4-BE49-F238E27FC236}">
                <a16:creationId xmlns:a16="http://schemas.microsoft.com/office/drawing/2014/main" xmlns="" id="{A6ED8D64-ABFA-4C5B-84CA-E3CA3F9E67C6}"/>
              </a:ext>
            </a:extLst>
          </p:cNvPr>
          <p:cNvSpPr/>
          <p:nvPr/>
        </p:nvSpPr>
        <p:spPr>
          <a:xfrm>
            <a:off x="1140804" y="1936834"/>
            <a:ext cx="2592228" cy="1610582"/>
          </a:xfrm>
          <a:prstGeom prst="rect">
            <a:avLst/>
          </a:prstGeom>
          <a:solidFill>
            <a:srgbClr val="CB1B4A">
              <a:alpha val="2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mn-MN" b="1" dirty="0" smtClean="0">
                <a:latin typeface="Times New Roman" panose="02020603050405020304" pitchFamily="18" charset="0"/>
                <a:cs typeface="Times New Roman" panose="02020603050405020304" pitchFamily="18" charset="0"/>
              </a:rPr>
              <a:t>НЭМ, ЭМАШТҮ тэргүүлэх чиглэл</a:t>
            </a:r>
            <a:endParaRPr kumimoji="0" lang="en-U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xmlns="" id="{DF9AABF5-A197-49F9-ADB9-3BC1253E75C3}"/>
              </a:ext>
            </a:extLst>
          </p:cNvPr>
          <p:cNvSpPr/>
          <p:nvPr/>
        </p:nvSpPr>
        <p:spPr>
          <a:xfrm>
            <a:off x="1090793" y="1936834"/>
            <a:ext cx="64569" cy="1610582"/>
          </a:xfrm>
          <a:prstGeom prst="rect">
            <a:avLst/>
          </a:prstGeom>
          <a:solidFill>
            <a:srgbClr val="CB1B4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xmlns="" id="{9F424DAF-680C-41A0-B8B6-40B29E134209}"/>
              </a:ext>
            </a:extLst>
          </p:cNvPr>
          <p:cNvSpPr/>
          <p:nvPr/>
        </p:nvSpPr>
        <p:spPr>
          <a:xfrm>
            <a:off x="1155362" y="4557252"/>
            <a:ext cx="2661191" cy="1600311"/>
          </a:xfrm>
          <a:prstGeom prst="rect">
            <a:avLst/>
          </a:prstGeom>
          <a:solidFill>
            <a:srgbClr val="C2C923">
              <a:alpha val="20000"/>
            </a:srgbClr>
          </a:solidFill>
          <a:ln w="12700" cap="flat" cmpd="sng" algn="ctr">
            <a:noFill/>
            <a:prstDash val="solid"/>
            <a:miter lim="800000"/>
          </a:ln>
          <a:effectLst/>
        </p:spPr>
        <p:txBody>
          <a:bodyPr rtlCol="0" anchor="ctr"/>
          <a:lstStyle/>
          <a:p>
            <a:pPr lvl="0"/>
            <a:r>
              <a:rPr lang="mn-MN">
                <a:latin typeface="Times New Roman" panose="02020603050405020304" pitchFamily="18" charset="0"/>
                <a:cs typeface="Times New Roman" panose="02020603050405020304" pitchFamily="18" charset="0"/>
              </a:rPr>
              <a:t>Бодлогын хэрэгжилт ил тод, нээлттэй байлгах, </a:t>
            </a:r>
            <a:endParaRPr lang="mn-MN" dirty="0">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xmlns="" id="{4F2F9343-EFBA-4A87-B741-F020FB0EA5DF}"/>
              </a:ext>
            </a:extLst>
          </p:cNvPr>
          <p:cNvSpPr/>
          <p:nvPr/>
        </p:nvSpPr>
        <p:spPr>
          <a:xfrm>
            <a:off x="1052422" y="4557252"/>
            <a:ext cx="88382" cy="1596621"/>
          </a:xfrm>
          <a:prstGeom prst="rect">
            <a:avLst/>
          </a:prstGeom>
          <a:solidFill>
            <a:srgbClr val="C2C92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xmlns="" id="{50D56378-A6F5-45D9-9ED1-268C8B18C294}"/>
              </a:ext>
            </a:extLst>
          </p:cNvPr>
          <p:cNvSpPr/>
          <p:nvPr/>
        </p:nvSpPr>
        <p:spPr>
          <a:xfrm>
            <a:off x="8932685" y="1976285"/>
            <a:ext cx="2464231" cy="1502923"/>
          </a:xfrm>
          <a:prstGeom prst="rect">
            <a:avLst/>
          </a:prstGeom>
          <a:solidFill>
            <a:srgbClr val="FCB414">
              <a:alpha val="20000"/>
            </a:srgbClr>
          </a:solidFill>
          <a:ln w="12700" cap="flat" cmpd="sng" algn="ctr">
            <a:noFill/>
            <a:prstDash val="solid"/>
            <a:miter lim="800000"/>
          </a:ln>
          <a:effectLst/>
        </p:spPr>
        <p:txBody>
          <a:bodyPr rtlCol="0" anchor="ctr"/>
          <a:lstStyle/>
          <a:p>
            <a:pPr lvl="0"/>
            <a:endParaRPr lang="en-US" dirty="0" smtClean="0">
              <a:latin typeface="Times New Roman" panose="02020603050405020304" pitchFamily="18" charset="0"/>
              <a:cs typeface="Times New Roman" panose="02020603050405020304" pitchFamily="18" charset="0"/>
            </a:endParaRPr>
          </a:p>
          <a:p>
            <a:pPr lvl="0" algn="ctr"/>
            <a:r>
              <a:rPr lang="mn-MN" dirty="0" smtClean="0">
                <a:latin typeface="Times New Roman" panose="02020603050405020304" pitchFamily="18" charset="0"/>
                <a:cs typeface="Times New Roman" panose="02020603050405020304" pitchFamily="18" charset="0"/>
              </a:rPr>
              <a:t>Сайн </a:t>
            </a:r>
            <a:r>
              <a:rPr lang="mn-MN" dirty="0">
                <a:latin typeface="Times New Roman" panose="02020603050405020304" pitchFamily="18" charset="0"/>
                <a:cs typeface="Times New Roman" panose="02020603050405020304" pitchFamily="18" charset="0"/>
              </a:rPr>
              <a:t>засаглалыг бэхжүүлэхэд чиглэсэн төрийн бодлогын залгамж чанарыг хадгалах</a:t>
            </a:r>
            <a:endParaRPr lang="en-US" dirty="0">
              <a:latin typeface="Times New Roman" panose="02020603050405020304" pitchFamily="18" charset="0"/>
              <a:cs typeface="Times New Roman" panose="02020603050405020304" pitchFamily="18" charset="0"/>
            </a:endParaRPr>
          </a:p>
          <a:p>
            <a:pPr lvl="0"/>
            <a:endParaRPr lang="en-US" dirty="0"/>
          </a:p>
        </p:txBody>
      </p:sp>
      <p:sp>
        <p:nvSpPr>
          <p:cNvPr id="25" name="Rectangle 24">
            <a:extLst>
              <a:ext uri="{FF2B5EF4-FFF2-40B4-BE49-F238E27FC236}">
                <a16:creationId xmlns:a16="http://schemas.microsoft.com/office/drawing/2014/main" xmlns="" id="{20C624C6-4A78-41CE-900F-C9753A57E5A7}"/>
              </a:ext>
            </a:extLst>
          </p:cNvPr>
          <p:cNvSpPr/>
          <p:nvPr/>
        </p:nvSpPr>
        <p:spPr>
          <a:xfrm>
            <a:off x="8871386" y="1976285"/>
            <a:ext cx="76630" cy="1495109"/>
          </a:xfrm>
          <a:prstGeom prst="rect">
            <a:avLst/>
          </a:prstGeom>
          <a:solidFill>
            <a:srgbClr val="FCB41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xmlns="" id="{52A25CB9-F04D-4761-AC10-722B2D8B1712}"/>
              </a:ext>
            </a:extLst>
          </p:cNvPr>
          <p:cNvSpPr/>
          <p:nvPr/>
        </p:nvSpPr>
        <p:spPr>
          <a:xfrm>
            <a:off x="8932685" y="4557252"/>
            <a:ext cx="2464231" cy="1404541"/>
          </a:xfrm>
          <a:prstGeom prst="rect">
            <a:avLst/>
          </a:prstGeom>
          <a:solidFill>
            <a:srgbClr val="42AFB6">
              <a:alpha val="20000"/>
            </a:srgbClr>
          </a:solidFill>
          <a:ln w="12700" cap="flat" cmpd="sng" algn="ctr">
            <a:noFill/>
            <a:prstDash val="solid"/>
            <a:miter lim="800000"/>
          </a:ln>
          <a:effectLst/>
        </p:spPr>
        <p:txBody>
          <a:bodyPr rtlCol="0" anchor="ctr"/>
          <a:lstStyle/>
          <a:p>
            <a:pPr lvl="0"/>
            <a:r>
              <a:rPr lang="mn-MN" dirty="0">
                <a:latin typeface="Times New Roman" panose="02020603050405020304" pitchFamily="18" charset="0"/>
                <a:cs typeface="Times New Roman" panose="02020603050405020304" pitchFamily="18" charset="0"/>
              </a:rPr>
              <a:t>Төр, хувийн хэвшил, </a:t>
            </a:r>
            <a:r>
              <a:rPr lang="mn-MN" dirty="0" smtClean="0">
                <a:latin typeface="Times New Roman" panose="02020603050405020304" pitchFamily="18" charset="0"/>
                <a:cs typeface="Times New Roman" panose="02020603050405020304" pitchFamily="18" charset="0"/>
              </a:rPr>
              <a:t>ТББ, </a:t>
            </a:r>
            <a:r>
              <a:rPr lang="mn-MN" dirty="0">
                <a:latin typeface="Times New Roman" panose="02020603050405020304" pitchFamily="18" charset="0"/>
                <a:cs typeface="Times New Roman" panose="02020603050405020304" pitchFamily="18" charset="0"/>
              </a:rPr>
              <a:t>орон нутгийн иргэд, олон нийтийн  оролцоог </a:t>
            </a:r>
            <a:r>
              <a:rPr lang="mn-MN" dirty="0" smtClean="0">
                <a:latin typeface="Times New Roman" panose="02020603050405020304" pitchFamily="18" charset="0"/>
                <a:cs typeface="Times New Roman" panose="02020603050405020304" pitchFamily="18" charset="0"/>
              </a:rPr>
              <a:t>хангах</a:t>
            </a:r>
            <a:endParaRPr lang="en-US" dirty="0"/>
          </a:p>
        </p:txBody>
      </p:sp>
      <p:sp>
        <p:nvSpPr>
          <p:cNvPr id="27" name="Rectangle 26">
            <a:extLst>
              <a:ext uri="{FF2B5EF4-FFF2-40B4-BE49-F238E27FC236}">
                <a16:creationId xmlns:a16="http://schemas.microsoft.com/office/drawing/2014/main" xmlns="" id="{E3199CF5-48A5-44B6-93B1-C855FBC291C5}"/>
              </a:ext>
            </a:extLst>
          </p:cNvPr>
          <p:cNvSpPr/>
          <p:nvPr/>
        </p:nvSpPr>
        <p:spPr>
          <a:xfrm>
            <a:off x="8871386" y="4557252"/>
            <a:ext cx="76630" cy="1404541"/>
          </a:xfrm>
          <a:prstGeom prst="rect">
            <a:avLst/>
          </a:prstGeom>
          <a:solidFill>
            <a:srgbClr val="42AFB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p:cNvSpPr/>
          <p:nvPr/>
        </p:nvSpPr>
        <p:spPr>
          <a:xfrm>
            <a:off x="5034595" y="3398650"/>
            <a:ext cx="2474649" cy="1477328"/>
          </a:xfrm>
          <a:prstGeom prst="rect">
            <a:avLst/>
          </a:prstGeom>
        </p:spPr>
        <p:txBody>
          <a:bodyPr wrap="square">
            <a:spAutoFit/>
          </a:bodyPr>
          <a:lstStyle/>
          <a:p>
            <a:pPr algn="just"/>
            <a:r>
              <a:rPr lang="mn-MN" b="1" dirty="0" smtClean="0">
                <a:latin typeface="Times New Roman" panose="02020603050405020304" pitchFamily="18" charset="0"/>
                <a:cs typeface="Times New Roman" panose="02020603050405020304" pitchFamily="18" charset="0"/>
              </a:rPr>
              <a:t>Нийгмийн эгэх хариуцлага ба Монгол </a:t>
            </a:r>
            <a:r>
              <a:rPr lang="mn-MN" b="1" dirty="0">
                <a:latin typeface="Times New Roman" panose="02020603050405020304" pitchFamily="18" charset="0"/>
                <a:cs typeface="Times New Roman" panose="02020603050405020304" pitchFamily="18" charset="0"/>
              </a:rPr>
              <a:t>улсын төрөөс баримтлах эрүүл мэндийн бодлого </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30195"/>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296611" y="6217623"/>
            <a:ext cx="731600" cy="524800"/>
          </a:xfrm>
          <a:prstGeom prst="rect">
            <a:avLst/>
          </a:prstGeom>
        </p:spPr>
        <p:txBody>
          <a:bodyPr/>
          <a:lstStyle/>
          <a:p>
            <a:fld id="{C3F69B46-2679-49DE-8F81-77F0217B2141}" type="slidenum">
              <a:rPr lang="mn-MN" smtClean="0"/>
              <a:t>8</a:t>
            </a:fld>
            <a:endParaRPr lang="mn-MN"/>
          </a:p>
        </p:txBody>
      </p:sp>
      <p:graphicFrame>
        <p:nvGraphicFramePr>
          <p:cNvPr id="6" name="Diagram 5"/>
          <p:cNvGraphicFramePr/>
          <p:nvPr>
            <p:extLst>
              <p:ext uri="{D42A27DB-BD31-4B8C-83A1-F6EECF244321}">
                <p14:modId xmlns:p14="http://schemas.microsoft.com/office/powerpoint/2010/main" val="4192813021"/>
              </p:ext>
            </p:extLst>
          </p:nvPr>
        </p:nvGraphicFramePr>
        <p:xfrm>
          <a:off x="0" y="437042"/>
          <a:ext cx="8587038" cy="59117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ight Arrow 9"/>
          <p:cNvSpPr/>
          <p:nvPr/>
        </p:nvSpPr>
        <p:spPr>
          <a:xfrm>
            <a:off x="1483218" y="406516"/>
            <a:ext cx="1670911" cy="1512018"/>
          </a:xfrm>
          <a:prstGeom prst="rightArrow">
            <a:avLst/>
          </a:prstGeom>
          <a:solidFill>
            <a:srgbClr val="FF99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002">
            <a:schemeClr val="lt2"/>
          </a:fillRef>
          <a:effectRef idx="0">
            <a:schemeClr val="accent1"/>
          </a:effectRef>
          <a:fontRef idx="minor">
            <a:schemeClr val="dk1"/>
          </a:fontRef>
        </p:style>
        <p:txBody>
          <a:bodyPr rtlCol="0" anchor="ctr"/>
          <a:lstStyle/>
          <a:p>
            <a:pPr algn="ctr"/>
            <a:r>
              <a:rPr lang="mn-MN" sz="2000" b="1" dirty="0" smtClean="0">
                <a:solidFill>
                  <a:schemeClr val="bg1"/>
                </a:solidFill>
                <a:latin typeface="Times New Roman" pitchFamily="18" charset="0"/>
                <a:cs typeface="Times New Roman" pitchFamily="18" charset="0"/>
              </a:rPr>
              <a:t>Эрүүл мэндийн </a:t>
            </a:r>
            <a:endParaRPr lang="en-US" sz="2000" dirty="0">
              <a:solidFill>
                <a:schemeClr val="bg1"/>
              </a:solidFill>
              <a:latin typeface="Times New Roman" pitchFamily="18" charset="0"/>
              <a:cs typeface="Times New Roman" pitchFamily="18" charset="0"/>
            </a:endParaRPr>
          </a:p>
        </p:txBody>
      </p:sp>
      <p:sp>
        <p:nvSpPr>
          <p:cNvPr id="11" name="Left Arrow 10"/>
          <p:cNvSpPr/>
          <p:nvPr/>
        </p:nvSpPr>
        <p:spPr>
          <a:xfrm>
            <a:off x="5500446" y="214269"/>
            <a:ext cx="1627709" cy="1704265"/>
          </a:xfrm>
          <a:prstGeom prst="leftArrow">
            <a:avLst/>
          </a:prstGeom>
          <a:solidFill>
            <a:srgbClr val="FF99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002">
            <a:schemeClr val="lt2"/>
          </a:fillRef>
          <a:effectRef idx="0">
            <a:schemeClr val="accent1"/>
          </a:effectRef>
          <a:fontRef idx="minor">
            <a:schemeClr val="dk1"/>
          </a:fontRef>
        </p:style>
        <p:txBody>
          <a:bodyPr rtlCol="0" anchor="ctr"/>
          <a:lstStyle/>
          <a:p>
            <a:r>
              <a:rPr lang="mn-MN" sz="2400" b="1" dirty="0" smtClean="0">
                <a:solidFill>
                  <a:schemeClr val="bg1"/>
                </a:solidFill>
                <a:latin typeface="Times New Roman" pitchFamily="18" charset="0"/>
                <a:cs typeface="Times New Roman" pitchFamily="18" charset="0"/>
              </a:rPr>
              <a:t>Систем</a:t>
            </a:r>
            <a:endParaRPr lang="en-US" sz="2400" b="1" dirty="0">
              <a:solidFill>
                <a:schemeClr val="bg1"/>
              </a:solidFill>
              <a:latin typeface="Times New Roman" pitchFamily="18" charset="0"/>
              <a:cs typeface="Times New Roman" pitchFamily="18" charset="0"/>
            </a:endParaRPr>
          </a:p>
        </p:txBody>
      </p:sp>
      <p:graphicFrame>
        <p:nvGraphicFramePr>
          <p:cNvPr id="7" name="Diagram 6"/>
          <p:cNvGraphicFramePr/>
          <p:nvPr>
            <p:extLst>
              <p:ext uri="{D42A27DB-BD31-4B8C-83A1-F6EECF244321}">
                <p14:modId xmlns:p14="http://schemas.microsoft.com/office/powerpoint/2010/main" val="1359308716"/>
              </p:ext>
            </p:extLst>
          </p:nvPr>
        </p:nvGraphicFramePr>
        <p:xfrm>
          <a:off x="7048074" y="707383"/>
          <a:ext cx="4980137" cy="513945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Double Brace 8"/>
          <p:cNvSpPr/>
          <p:nvPr/>
        </p:nvSpPr>
        <p:spPr>
          <a:xfrm>
            <a:off x="7710985" y="406516"/>
            <a:ext cx="3794078" cy="1326750"/>
          </a:xfrm>
          <a:prstGeom prst="bracePair">
            <a:avLst/>
          </a:prstGeom>
        </p:spPr>
        <p:style>
          <a:lnRef idx="3">
            <a:schemeClr val="accent2"/>
          </a:lnRef>
          <a:fillRef idx="0">
            <a:schemeClr val="accent2"/>
          </a:fillRef>
          <a:effectRef idx="2">
            <a:schemeClr val="accent2"/>
          </a:effectRef>
          <a:fontRef idx="minor">
            <a:schemeClr val="tx1"/>
          </a:fontRef>
        </p:style>
        <p:txBody>
          <a:bodyPr rtlCol="0" anchor="ctr"/>
          <a:lstStyle/>
          <a:p>
            <a:pPr algn="ctr"/>
            <a:r>
              <a:rPr lang="mn-MN" dirty="0">
                <a:latin typeface="Times New Roman" panose="02020603050405020304" pitchFamily="18" charset="0"/>
                <a:cs typeface="Times New Roman" panose="02020603050405020304" pitchFamily="18" charset="0"/>
              </a:rPr>
              <a:t>Эрүүл мэндийн зайлшгүй шаардлагатай тусламж үйлчилгээний </a:t>
            </a:r>
            <a:r>
              <a:rPr lang="mn-MN" dirty="0" smtClean="0">
                <a:latin typeface="Times New Roman" panose="02020603050405020304" pitchFamily="18" charset="0"/>
                <a:cs typeface="Times New Roman" panose="02020603050405020304" pitchFamily="18" charset="0"/>
              </a:rPr>
              <a:t>хамралт </a:t>
            </a:r>
            <a:r>
              <a:rPr lang="mn-MN" dirty="0">
                <a:latin typeface="Times New Roman" panose="02020603050405020304" pitchFamily="18" charset="0"/>
                <a:cs typeface="Times New Roman" panose="02020603050405020304" pitchFamily="18" charset="0"/>
              </a:rPr>
              <a:t>85</a:t>
            </a:r>
            <a:r>
              <a:rPr lang="en-US" dirty="0">
                <a:latin typeface="Times New Roman" panose="02020603050405020304" pitchFamily="18" charset="0"/>
                <a:cs typeface="Times New Roman" panose="02020603050405020304" pitchFamily="18" charset="0"/>
              </a:rPr>
              <a:t>% </a:t>
            </a:r>
          </a:p>
          <a:p>
            <a:pPr algn="ctr"/>
            <a:endParaRPr lang="en-US" dirty="0"/>
          </a:p>
        </p:txBody>
      </p:sp>
      <p:sp>
        <p:nvSpPr>
          <p:cNvPr id="13" name="Rectangle 12"/>
          <p:cNvSpPr/>
          <p:nvPr/>
        </p:nvSpPr>
        <p:spPr>
          <a:xfrm>
            <a:off x="2958510" y="6593212"/>
            <a:ext cx="9233490" cy="307777"/>
          </a:xfrm>
          <a:prstGeom prst="rect">
            <a:avLst/>
          </a:prstGeom>
        </p:spPr>
        <p:txBody>
          <a:bodyPr wrap="none">
            <a:spAutoFit/>
          </a:bodyPr>
          <a:lstStyle/>
          <a:p>
            <a:pPr algn="just"/>
            <a:r>
              <a:rPr lang="mn-MN" sz="1400" b="1" dirty="0">
                <a:latin typeface="Times New Roman" panose="02020603050405020304" pitchFamily="18" charset="0"/>
                <a:cs typeface="Times New Roman" panose="02020603050405020304" pitchFamily="18" charset="0"/>
              </a:rPr>
              <a:t>Эрүүл мэндийн үзүүлэлт  </a:t>
            </a:r>
            <a:r>
              <a:rPr lang="mn-MN" sz="1400" b="1" dirty="0" smtClean="0">
                <a:latin typeface="Times New Roman" panose="02020603050405020304" pitchFamily="18" charset="0"/>
                <a:cs typeface="Times New Roman" panose="02020603050405020304" pitchFamily="18" charset="0"/>
              </a:rPr>
              <a:t>ЭМХТ </a:t>
            </a:r>
            <a:r>
              <a:rPr lang="en-US" sz="1400" b="1" dirty="0" smtClean="0">
                <a:latin typeface="Times New Roman" panose="02020603050405020304" pitchFamily="18" charset="0"/>
                <a:cs typeface="Times New Roman" panose="02020603050405020304" pitchFamily="18" charset="0"/>
              </a:rPr>
              <a:t>2020, </a:t>
            </a:r>
            <a:r>
              <a:rPr lang="mn-MN" sz="1400" b="1" dirty="0" smtClean="0">
                <a:latin typeface="Times New Roman" panose="02020603050405020304" pitchFamily="18" charset="0"/>
                <a:cs typeface="Times New Roman" panose="02020603050405020304" pitchFamily="18" charset="0"/>
              </a:rPr>
              <a:t>ЭМАШТҮ-ний чанар хүртээмжийн судалгаа ЭМЯ, ДЭМБ, АШУИС 2020</a:t>
            </a:r>
            <a:endParaRPr lang="en-US" sz="1400"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296B3E14-3B25-CB48-BAB4-A47367F2CF50}"/>
              </a:ext>
            </a:extLst>
          </p:cNvPr>
          <p:cNvSpPr txBox="1"/>
          <p:nvPr/>
        </p:nvSpPr>
        <p:spPr>
          <a:xfrm>
            <a:off x="10130642" y="6031729"/>
            <a:ext cx="2061358" cy="369332"/>
          </a:xfrm>
          <a:prstGeom prst="rect">
            <a:avLst/>
          </a:prstGeom>
          <a:solidFill>
            <a:srgbClr val="FF6600"/>
          </a:solidFill>
        </p:spPr>
        <p:txBody>
          <a:bodyPr wrap="square" rtlCol="0" anchor="ctr">
            <a:spAutoFit/>
          </a:bodyPr>
          <a:lstStyle/>
          <a:p>
            <a:pPr algn="ctr"/>
            <a:r>
              <a:rPr lang="mn-MN" altLang="ko-KR" sz="1800" b="1" dirty="0">
                <a:solidFill>
                  <a:schemeClr val="bg1"/>
                </a:solidFill>
                <a:latin typeface="Times New Roman" panose="02020603050405020304" pitchFamily="18" charset="0"/>
                <a:cs typeface="Times New Roman" panose="02020603050405020304" pitchFamily="18" charset="0"/>
              </a:rPr>
              <a:t>Модуль </a:t>
            </a:r>
            <a:r>
              <a:rPr lang="en-US" altLang="ko-KR" b="1" dirty="0">
                <a:solidFill>
                  <a:schemeClr val="bg1"/>
                </a:solidFill>
                <a:latin typeface="Times New Roman" panose="02020603050405020304" pitchFamily="18" charset="0"/>
                <a:cs typeface="Times New Roman" panose="02020603050405020304" pitchFamily="18" charset="0"/>
              </a:rPr>
              <a:t>4</a:t>
            </a:r>
            <a:endParaRPr lang="ko-KR" altLang="en-US" sz="1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5239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80">
                                          <p:stCondLst>
                                            <p:cond delay="0"/>
                                          </p:stCondLst>
                                        </p:cTn>
                                        <p:tgtEl>
                                          <p:spTgt spid="7"/>
                                        </p:tgtEl>
                                      </p:cBhvr>
                                    </p:animEffect>
                                    <p:anim calcmode="lin" valueType="num">
                                      <p:cBhvr>
                                        <p:cTn id="3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9" dur="26">
                                          <p:stCondLst>
                                            <p:cond delay="650"/>
                                          </p:stCondLst>
                                        </p:cTn>
                                        <p:tgtEl>
                                          <p:spTgt spid="7"/>
                                        </p:tgtEl>
                                      </p:cBhvr>
                                      <p:to x="100000" y="60000"/>
                                    </p:animScale>
                                    <p:animScale>
                                      <p:cBhvr>
                                        <p:cTn id="40" dur="166" decel="50000">
                                          <p:stCondLst>
                                            <p:cond delay="676"/>
                                          </p:stCondLst>
                                        </p:cTn>
                                        <p:tgtEl>
                                          <p:spTgt spid="7"/>
                                        </p:tgtEl>
                                      </p:cBhvr>
                                      <p:to x="100000" y="100000"/>
                                    </p:animScale>
                                    <p:animScale>
                                      <p:cBhvr>
                                        <p:cTn id="41" dur="26">
                                          <p:stCondLst>
                                            <p:cond delay="1312"/>
                                          </p:stCondLst>
                                        </p:cTn>
                                        <p:tgtEl>
                                          <p:spTgt spid="7"/>
                                        </p:tgtEl>
                                      </p:cBhvr>
                                      <p:to x="100000" y="80000"/>
                                    </p:animScale>
                                    <p:animScale>
                                      <p:cBhvr>
                                        <p:cTn id="42" dur="166" decel="50000">
                                          <p:stCondLst>
                                            <p:cond delay="1338"/>
                                          </p:stCondLst>
                                        </p:cTn>
                                        <p:tgtEl>
                                          <p:spTgt spid="7"/>
                                        </p:tgtEl>
                                      </p:cBhvr>
                                      <p:to x="100000" y="100000"/>
                                    </p:animScale>
                                    <p:animScale>
                                      <p:cBhvr>
                                        <p:cTn id="43" dur="26">
                                          <p:stCondLst>
                                            <p:cond delay="1642"/>
                                          </p:stCondLst>
                                        </p:cTn>
                                        <p:tgtEl>
                                          <p:spTgt spid="7"/>
                                        </p:tgtEl>
                                      </p:cBhvr>
                                      <p:to x="100000" y="90000"/>
                                    </p:animScale>
                                    <p:animScale>
                                      <p:cBhvr>
                                        <p:cTn id="44" dur="166" decel="50000">
                                          <p:stCondLst>
                                            <p:cond delay="1668"/>
                                          </p:stCondLst>
                                        </p:cTn>
                                        <p:tgtEl>
                                          <p:spTgt spid="7"/>
                                        </p:tgtEl>
                                      </p:cBhvr>
                                      <p:to x="100000" y="100000"/>
                                    </p:animScale>
                                    <p:animScale>
                                      <p:cBhvr>
                                        <p:cTn id="45" dur="26">
                                          <p:stCondLst>
                                            <p:cond delay="1808"/>
                                          </p:stCondLst>
                                        </p:cTn>
                                        <p:tgtEl>
                                          <p:spTgt spid="7"/>
                                        </p:tgtEl>
                                      </p:cBhvr>
                                      <p:to x="100000" y="95000"/>
                                    </p:animScale>
                                    <p:animScale>
                                      <p:cBhvr>
                                        <p:cTn id="4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10" grpId="0" animBg="1"/>
      <p:bldP spid="11" grpId="0" animBg="1"/>
      <p:bldGraphic spid="7" grpId="0">
        <p:bldAsOne/>
      </p:bldGraphic>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606" y="1522212"/>
            <a:ext cx="3818949" cy="3663020"/>
          </a:xfrm>
          <a:prstGeom prst="rect">
            <a:avLst/>
          </a:prstGeom>
        </p:spPr>
      </p:pic>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245770" y="2204588"/>
            <a:ext cx="2817318" cy="21129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13" name="Diagram 12"/>
          <p:cNvGraphicFramePr/>
          <p:nvPr>
            <p:extLst>
              <p:ext uri="{D42A27DB-BD31-4B8C-83A1-F6EECF244321}">
                <p14:modId xmlns:p14="http://schemas.microsoft.com/office/powerpoint/2010/main" val="3735319959"/>
              </p:ext>
            </p:extLst>
          </p:nvPr>
        </p:nvGraphicFramePr>
        <p:xfrm>
          <a:off x="-103239" y="4699839"/>
          <a:ext cx="12295239" cy="284900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 name="Rectangle 13"/>
          <p:cNvSpPr/>
          <p:nvPr/>
        </p:nvSpPr>
        <p:spPr>
          <a:xfrm>
            <a:off x="7362202" y="1810894"/>
            <a:ext cx="4342545" cy="1015663"/>
          </a:xfrm>
          <a:prstGeom prst="rect">
            <a:avLst/>
          </a:prstGeom>
        </p:spPr>
        <p:txBody>
          <a:bodyPr wrap="square">
            <a:spAutoFit/>
          </a:bodyPr>
          <a:lstStyle/>
          <a:p>
            <a:pPr algn="ctr"/>
            <a:r>
              <a:rPr lang="mn-MN" sz="2000" b="1" dirty="0" smtClean="0">
                <a:solidFill>
                  <a:srgbClr val="FF6600"/>
                </a:solidFill>
                <a:latin typeface="Times New Roman" panose="02020603050405020304" pitchFamily="18" charset="0"/>
                <a:cs typeface="Times New Roman" panose="02020603050405020304" pitchFamily="18" charset="0"/>
              </a:rPr>
              <a:t>Өрх, сумын эрүүл мэндийн төвөөс үзүүлэх тусламж үйлчилгээ</a:t>
            </a:r>
          </a:p>
          <a:p>
            <a:pPr algn="ctr"/>
            <a:endParaRPr lang="mn-MN" sz="2000" b="1" dirty="0" smtClean="0">
              <a:solidFill>
                <a:srgbClr val="00206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550721" y="1275924"/>
            <a:ext cx="3220720" cy="3970318"/>
          </a:xfrm>
          <a:prstGeom prst="rect">
            <a:avLst/>
          </a:prstGeom>
        </p:spPr>
        <p:txBody>
          <a:bodyPr wrap="square">
            <a:spAutoFit/>
          </a:bodyPr>
          <a:lstStyle/>
          <a:p>
            <a:pPr marL="285750" indent="-285750" algn="ctr">
              <a:buFont typeface="Wingdings" panose="05000000000000000000" pitchFamily="2" charset="2"/>
              <a:buChar char="ü"/>
            </a:pPr>
            <a:endParaRPr lang="mn-MN" b="1" dirty="0">
              <a:latin typeface="Times New Roman" panose="02020603050405020304" pitchFamily="18" charset="0"/>
              <a:cs typeface="Times New Roman" panose="02020603050405020304" pitchFamily="18" charset="0"/>
            </a:endParaRPr>
          </a:p>
          <a:p>
            <a:pPr marL="285750" indent="-285750" algn="ctr">
              <a:buFont typeface="Wingdings" panose="05000000000000000000" pitchFamily="2" charset="2"/>
              <a:buChar char="ü"/>
            </a:pPr>
            <a:endParaRPr lang="mn-MN" b="1" dirty="0">
              <a:latin typeface="Times New Roman" panose="02020603050405020304" pitchFamily="18" charset="0"/>
              <a:cs typeface="Times New Roman" panose="02020603050405020304" pitchFamily="18" charset="0"/>
            </a:endParaRPr>
          </a:p>
          <a:p>
            <a:pPr marL="285750" indent="-285750" algn="ctr">
              <a:buFont typeface="Wingdings" panose="05000000000000000000" pitchFamily="2" charset="2"/>
              <a:buChar char="ü"/>
            </a:pPr>
            <a:endParaRPr lang="mn-MN" dirty="0">
              <a:solidFill>
                <a:schemeClr val="bg1"/>
              </a:solidFill>
              <a:latin typeface="Times New Roman" panose="02020603050405020304" pitchFamily="18" charset="0"/>
              <a:cs typeface="Times New Roman" panose="02020603050405020304" pitchFamily="18" charset="0"/>
            </a:endParaRPr>
          </a:p>
          <a:p>
            <a:pPr marL="285750" indent="-285750" algn="ctr">
              <a:buFont typeface="Wingdings" panose="05000000000000000000" pitchFamily="2" charset="2"/>
              <a:buChar char="ü"/>
            </a:pPr>
            <a:r>
              <a:rPr lang="mn-MN" dirty="0">
                <a:solidFill>
                  <a:schemeClr val="bg1"/>
                </a:solidFill>
                <a:latin typeface="Times New Roman" panose="02020603050405020304" pitchFamily="18" charset="0"/>
                <a:cs typeface="Times New Roman" panose="02020603050405020304" pitchFamily="18" charset="0"/>
              </a:rPr>
              <a:t>ЭМАШТҮ-г иргэдэд хүргэх </a:t>
            </a:r>
            <a:endParaRPr lang="en-US" dirty="0">
              <a:solidFill>
                <a:schemeClr val="bg1"/>
              </a:solidFill>
              <a:latin typeface="Times New Roman" panose="02020603050405020304" pitchFamily="18" charset="0"/>
              <a:cs typeface="Times New Roman" panose="02020603050405020304" pitchFamily="18" charset="0"/>
            </a:endParaRPr>
          </a:p>
          <a:p>
            <a:pPr algn="ctr"/>
            <a:r>
              <a:rPr lang="mn-MN" dirty="0">
                <a:solidFill>
                  <a:schemeClr val="bg1"/>
                </a:solidFill>
                <a:latin typeface="Times New Roman" panose="02020603050405020304" pitchFamily="18" charset="0"/>
                <a:cs typeface="Times New Roman" panose="02020603050405020304" pitchFamily="18" charset="0"/>
              </a:rPr>
              <a:t>“</a:t>
            </a:r>
            <a:r>
              <a:rPr lang="mn-MN" dirty="0" smtClean="0">
                <a:solidFill>
                  <a:schemeClr val="bg1"/>
                </a:solidFill>
                <a:latin typeface="Times New Roman" panose="02020603050405020304" pitchFamily="18" charset="0"/>
                <a:cs typeface="Times New Roman" panose="02020603050405020304" pitchFamily="18" charset="0"/>
              </a:rPr>
              <a:t>хаалгач ”</a:t>
            </a:r>
            <a:endParaRPr lang="en-US" dirty="0">
              <a:solidFill>
                <a:schemeClr val="bg1"/>
              </a:solidFill>
              <a:latin typeface="Times New Roman" panose="02020603050405020304" pitchFamily="18" charset="0"/>
              <a:cs typeface="Times New Roman" panose="02020603050405020304" pitchFamily="18" charset="0"/>
            </a:endParaRPr>
          </a:p>
          <a:p>
            <a:pPr marL="285750" indent="-285750" algn="ctr">
              <a:buFont typeface="Wingdings" panose="05000000000000000000" pitchFamily="2" charset="2"/>
              <a:buChar char="ü"/>
            </a:pPr>
            <a:r>
              <a:rPr lang="mn-MN" dirty="0">
                <a:solidFill>
                  <a:schemeClr val="bg1"/>
                </a:solidFill>
                <a:latin typeface="Times New Roman" panose="02020603050405020304" pitchFamily="18" charset="0"/>
                <a:cs typeface="Times New Roman" panose="02020603050405020304" pitchFamily="18" charset="0"/>
              </a:rPr>
              <a:t>Тухайн хүнийг бүхэлд нь авч үзэж, амьдралын туршид тусламж үйлчилгээ үзүүлэнэ</a:t>
            </a:r>
          </a:p>
          <a:p>
            <a:pPr marL="285750" indent="-285750" algn="ctr">
              <a:buFont typeface="Wingdings" panose="05000000000000000000" pitchFamily="2" charset="2"/>
              <a:buChar char="ü"/>
            </a:pPr>
            <a:r>
              <a:rPr lang="mn-MN" dirty="0">
                <a:solidFill>
                  <a:schemeClr val="bg1"/>
                </a:solidFill>
                <a:latin typeface="Times New Roman" panose="02020603050405020304" pitchFamily="18" charset="0"/>
                <a:cs typeface="Times New Roman" panose="02020603050405020304" pitchFamily="18" charset="0"/>
              </a:rPr>
              <a:t>Нутаг дэвсгэрийн харьяалал харгалзахгүйгээр ТҮ үзүүлнэ</a:t>
            </a:r>
          </a:p>
          <a:p>
            <a:pPr marL="285750" indent="-285750" algn="ctr">
              <a:buFont typeface="Wingdings" panose="05000000000000000000" pitchFamily="2" charset="2"/>
              <a:buChar char="ü"/>
            </a:pPr>
            <a:endParaRPr lang="en-US" b="1" dirty="0">
              <a:latin typeface="Times New Roman" panose="02020603050405020304" pitchFamily="18" charset="0"/>
              <a:cs typeface="Times New Roman" panose="02020603050405020304" pitchFamily="18" charset="0"/>
            </a:endParaRPr>
          </a:p>
          <a:p>
            <a:pPr algn="ctr"/>
            <a:endParaRPr lang="en-US" dirty="0"/>
          </a:p>
        </p:txBody>
      </p:sp>
      <p:sp>
        <p:nvSpPr>
          <p:cNvPr id="18" name="TextBox 17">
            <a:extLst>
              <a:ext uri="{FF2B5EF4-FFF2-40B4-BE49-F238E27FC236}">
                <a16:creationId xmlns="" xmlns:a16="http://schemas.microsoft.com/office/drawing/2014/main" id="{296B3E14-3B25-CB48-BAB4-A47367F2CF50}"/>
              </a:ext>
            </a:extLst>
          </p:cNvPr>
          <p:cNvSpPr txBox="1"/>
          <p:nvPr/>
        </p:nvSpPr>
        <p:spPr>
          <a:xfrm>
            <a:off x="10110702" y="4876910"/>
            <a:ext cx="2061358" cy="369332"/>
          </a:xfrm>
          <a:prstGeom prst="rect">
            <a:avLst/>
          </a:prstGeom>
          <a:solidFill>
            <a:srgbClr val="FF6600"/>
          </a:solidFill>
        </p:spPr>
        <p:txBody>
          <a:bodyPr wrap="square" rtlCol="0" anchor="ctr">
            <a:spAutoFit/>
          </a:bodyPr>
          <a:lstStyle/>
          <a:p>
            <a:pPr algn="ctr"/>
            <a:r>
              <a:rPr lang="mn-MN" altLang="ko-KR" sz="1800" b="1" dirty="0">
                <a:solidFill>
                  <a:schemeClr val="bg1"/>
                </a:solidFill>
                <a:latin typeface="Times New Roman" panose="02020603050405020304" pitchFamily="18" charset="0"/>
                <a:cs typeface="Times New Roman" panose="02020603050405020304" pitchFamily="18" charset="0"/>
              </a:rPr>
              <a:t>Модуль </a:t>
            </a:r>
            <a:r>
              <a:rPr lang="en-US" altLang="ko-KR" b="1" dirty="0">
                <a:solidFill>
                  <a:schemeClr val="bg1"/>
                </a:solidFill>
                <a:latin typeface="Times New Roman" panose="02020603050405020304" pitchFamily="18" charset="0"/>
                <a:cs typeface="Times New Roman" panose="02020603050405020304" pitchFamily="18" charset="0"/>
              </a:rPr>
              <a:t>4</a:t>
            </a:r>
            <a:endParaRPr lang="ko-KR" altLang="en-US" sz="1800" dirty="0">
              <a:solidFill>
                <a:schemeClr val="bg1"/>
              </a:solidFill>
              <a:latin typeface="Times New Roman" panose="02020603050405020304" pitchFamily="18" charset="0"/>
              <a:cs typeface="Times New Roman" panose="02020603050405020304" pitchFamily="18" charset="0"/>
            </a:endParaRPr>
          </a:p>
        </p:txBody>
      </p:sp>
      <p:sp>
        <p:nvSpPr>
          <p:cNvPr id="19" name="Rectángulo 27">
            <a:extLst>
              <a:ext uri="{FF2B5EF4-FFF2-40B4-BE49-F238E27FC236}">
                <a16:creationId xmlns:a16="http://schemas.microsoft.com/office/drawing/2014/main" xmlns="" id="{C8FAF32F-F327-6443-8904-FF4FFA64013B}"/>
              </a:ext>
            </a:extLst>
          </p:cNvPr>
          <p:cNvSpPr/>
          <p:nvPr/>
        </p:nvSpPr>
        <p:spPr>
          <a:xfrm>
            <a:off x="0" y="181961"/>
            <a:ext cx="8141110" cy="521392"/>
          </a:xfrm>
          <a:prstGeom prst="rect">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smtClean="0">
              <a:solidFill>
                <a:schemeClr val="bg1"/>
              </a:solidFill>
              <a:latin typeface="Times New Roman" panose="02020603050405020304" pitchFamily="18" charset="0"/>
              <a:cs typeface="Times New Roman" panose="02020603050405020304" pitchFamily="18" charset="0"/>
            </a:endParaRPr>
          </a:p>
          <a:p>
            <a:pPr algn="ctr"/>
            <a:r>
              <a:rPr lang="mn-MN" sz="2800" b="1" dirty="0" smtClean="0">
                <a:solidFill>
                  <a:schemeClr val="bg1"/>
                </a:solidFill>
                <a:latin typeface="Times New Roman" panose="02020603050405020304" pitchFamily="18" charset="0"/>
                <a:cs typeface="Times New Roman" panose="02020603050405020304" pitchFamily="18" charset="0"/>
              </a:rPr>
              <a:t>Анхан </a:t>
            </a:r>
            <a:r>
              <a:rPr lang="mn-MN" sz="2800" b="1" dirty="0">
                <a:solidFill>
                  <a:schemeClr val="bg1"/>
                </a:solidFill>
                <a:latin typeface="Times New Roman" panose="02020603050405020304" pitchFamily="18" charset="0"/>
                <a:cs typeface="Times New Roman" panose="02020603050405020304" pitchFamily="18" charset="0"/>
              </a:rPr>
              <a:t>шатны эрүүл мэндийн </a:t>
            </a:r>
            <a:r>
              <a:rPr lang="mn-MN" sz="2800" b="1" dirty="0" smtClean="0">
                <a:solidFill>
                  <a:schemeClr val="bg1"/>
                </a:solidFill>
                <a:latin typeface="Times New Roman" panose="02020603050405020304" pitchFamily="18" charset="0"/>
                <a:cs typeface="Times New Roman" panose="02020603050405020304" pitchFamily="18" charset="0"/>
              </a:rPr>
              <a:t>байгууллаг</a:t>
            </a:r>
            <a:r>
              <a:rPr lang="mn-MN" sz="2800" b="1" dirty="0">
                <a:solidFill>
                  <a:schemeClr val="bg1"/>
                </a:solidFill>
                <a:latin typeface="Times New Roman" panose="02020603050405020304" pitchFamily="18" charset="0"/>
                <a:cs typeface="Times New Roman" panose="02020603050405020304" pitchFamily="18" charset="0"/>
              </a:rPr>
              <a:t>а</a:t>
            </a:r>
            <a:br>
              <a:rPr lang="mn-MN" sz="2800" b="1" dirty="0">
                <a:solidFill>
                  <a:schemeClr val="bg1"/>
                </a:solidFill>
                <a:latin typeface="Times New Roman" panose="02020603050405020304" pitchFamily="18" charset="0"/>
                <a:cs typeface="Times New Roman" panose="02020603050405020304" pitchFamily="18" charset="0"/>
              </a:rPr>
            </a:br>
            <a:endParaRPr lang="es-AR" sz="28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807053272"/>
              </p:ext>
            </p:extLst>
          </p:nvPr>
        </p:nvGraphicFramePr>
        <p:xfrm>
          <a:off x="7364755" y="2688992"/>
          <a:ext cx="4339992" cy="1283688"/>
        </p:xfrm>
        <a:graphic>
          <a:graphicData uri="http://schemas.openxmlformats.org/drawingml/2006/table">
            <a:tbl>
              <a:tblPr firstRow="1" bandRow="1">
                <a:tableStyleId>{21E4AEA4-8DFA-4A89-87EB-49C32662AFE0}</a:tableStyleId>
              </a:tblPr>
              <a:tblGrid>
                <a:gridCol w="1317773"/>
                <a:gridCol w="1269243"/>
                <a:gridCol w="846161"/>
                <a:gridCol w="906815"/>
              </a:tblGrid>
              <a:tr h="382764">
                <a:tc>
                  <a:txBody>
                    <a:bodyPr/>
                    <a:lstStyle/>
                    <a:p>
                      <a:r>
                        <a:rPr lang="mn-MN" sz="1400" dirty="0" smtClean="0">
                          <a:latin typeface="Times New Roman" panose="02020603050405020304" pitchFamily="18" charset="0"/>
                          <a:cs typeface="Times New Roman" panose="02020603050405020304" pitchFamily="18" charset="0"/>
                        </a:rPr>
                        <a:t>Сайдын тушаал</a:t>
                      </a:r>
                      <a:endParaRPr lang="en-US" sz="1400" dirty="0">
                        <a:latin typeface="Times New Roman" panose="02020603050405020304" pitchFamily="18" charset="0"/>
                        <a:cs typeface="Times New Roman" panose="02020603050405020304" pitchFamily="18" charset="0"/>
                      </a:endParaRPr>
                    </a:p>
                  </a:txBody>
                  <a:tcPr/>
                </a:tc>
                <a:tc>
                  <a:txBody>
                    <a:bodyPr/>
                    <a:lstStyle/>
                    <a:p>
                      <a:r>
                        <a:rPr lang="mn-MN" sz="1400" dirty="0" smtClean="0">
                          <a:latin typeface="Times New Roman" panose="02020603050405020304" pitchFamily="18" charset="0"/>
                          <a:cs typeface="Times New Roman" panose="02020603050405020304" pitchFamily="18" charset="0"/>
                        </a:rPr>
                        <a:t>Он</a:t>
                      </a:r>
                      <a:r>
                        <a:rPr lang="en-US" sz="1400" dirty="0" smtClean="0">
                          <a:latin typeface="Times New Roman" panose="02020603050405020304" pitchFamily="18" charset="0"/>
                          <a:cs typeface="Times New Roman" panose="02020603050405020304" pitchFamily="18" charset="0"/>
                        </a:rPr>
                        <a:t>/</a:t>
                      </a:r>
                      <a:r>
                        <a:rPr lang="mn-MN" sz="1400" dirty="0" smtClean="0">
                          <a:latin typeface="Times New Roman" panose="02020603050405020304" pitchFamily="18" charset="0"/>
                          <a:cs typeface="Times New Roman" panose="02020603050405020304" pitchFamily="18" charset="0"/>
                        </a:rPr>
                        <a:t>тоот</a:t>
                      </a:r>
                      <a:endParaRPr lang="en-US" sz="1400" dirty="0">
                        <a:latin typeface="Times New Roman" panose="02020603050405020304" pitchFamily="18" charset="0"/>
                        <a:cs typeface="Times New Roman" panose="02020603050405020304" pitchFamily="18" charset="0"/>
                      </a:endParaRPr>
                    </a:p>
                  </a:txBody>
                  <a:tcPr/>
                </a:tc>
                <a:tc>
                  <a:txBody>
                    <a:bodyPr/>
                    <a:lstStyle/>
                    <a:p>
                      <a:r>
                        <a:rPr lang="mn-MN" sz="1400" dirty="0" smtClean="0">
                          <a:latin typeface="Times New Roman" panose="02020603050405020304" pitchFamily="18" charset="0"/>
                          <a:cs typeface="Times New Roman" panose="02020603050405020304" pitchFamily="18" charset="0"/>
                        </a:rPr>
                        <a:t>ЭМТҮ</a:t>
                      </a:r>
                      <a:endParaRPr lang="en-US" sz="1400" dirty="0">
                        <a:latin typeface="Times New Roman" panose="02020603050405020304" pitchFamily="18" charset="0"/>
                        <a:cs typeface="Times New Roman" panose="02020603050405020304" pitchFamily="18" charset="0"/>
                      </a:endParaRPr>
                    </a:p>
                  </a:txBody>
                  <a:tcPr/>
                </a:tc>
                <a:tc>
                  <a:txBody>
                    <a:bodyPr/>
                    <a:lstStyle/>
                    <a:p>
                      <a:r>
                        <a:rPr lang="mn-MN" sz="1400" dirty="0" smtClean="0">
                          <a:latin typeface="Times New Roman" panose="02020603050405020304" pitchFamily="18" charset="0"/>
                          <a:cs typeface="Times New Roman" panose="02020603050405020304" pitchFamily="18" charset="0"/>
                        </a:rPr>
                        <a:t>НЭМТҮ</a:t>
                      </a:r>
                      <a:endParaRPr lang="en-US" sz="1400" dirty="0">
                        <a:latin typeface="Times New Roman" panose="02020603050405020304" pitchFamily="18" charset="0"/>
                        <a:cs typeface="Times New Roman" panose="02020603050405020304" pitchFamily="18" charset="0"/>
                      </a:endParaRPr>
                    </a:p>
                  </a:txBody>
                  <a:tcPr/>
                </a:tc>
              </a:tr>
              <a:tr h="382764">
                <a:tc>
                  <a:txBody>
                    <a:bodyPr/>
                    <a:lstStyle/>
                    <a:p>
                      <a:r>
                        <a:rPr lang="mn-MN" dirty="0" smtClean="0">
                          <a:latin typeface="Times New Roman" panose="02020603050405020304" pitchFamily="18" charset="0"/>
                          <a:cs typeface="Times New Roman" panose="02020603050405020304" pitchFamily="18" charset="0"/>
                        </a:rPr>
                        <a:t>ӨЭМТ</a:t>
                      </a:r>
                      <a:endParaRPr lang="en-US" dirty="0">
                        <a:latin typeface="Times New Roman" panose="02020603050405020304" pitchFamily="18" charset="0"/>
                        <a:cs typeface="Times New Roman" panose="02020603050405020304" pitchFamily="18" charset="0"/>
                      </a:endParaRPr>
                    </a:p>
                  </a:txBody>
                  <a:tcPr/>
                </a:tc>
                <a:tc>
                  <a:txBody>
                    <a:bodyPr/>
                    <a:lstStyle/>
                    <a:p>
                      <a:r>
                        <a:rPr lang="en-US" dirty="0" smtClean="0">
                          <a:latin typeface="Times New Roman" panose="02020603050405020304" pitchFamily="18" charset="0"/>
                          <a:cs typeface="Times New Roman" panose="02020603050405020304" pitchFamily="18" charset="0"/>
                        </a:rPr>
                        <a:t>2017/A129</a:t>
                      </a:r>
                      <a:endParaRPr lang="en-US" dirty="0">
                        <a:latin typeface="Times New Roman" panose="02020603050405020304" pitchFamily="18" charset="0"/>
                        <a:cs typeface="Times New Roman" panose="02020603050405020304" pitchFamily="18" charset="0"/>
                      </a:endParaRPr>
                    </a:p>
                  </a:txBody>
                  <a:tcPr/>
                </a:tc>
                <a:tc>
                  <a:txBody>
                    <a:bodyPr/>
                    <a:lstStyle/>
                    <a:p>
                      <a:r>
                        <a:rPr lang="en-US" dirty="0" smtClean="0">
                          <a:latin typeface="Times New Roman" panose="02020603050405020304" pitchFamily="18" charset="0"/>
                          <a:cs typeface="Times New Roman" panose="02020603050405020304" pitchFamily="18" charset="0"/>
                        </a:rPr>
                        <a:t>14</a:t>
                      </a:r>
                      <a:endParaRPr lang="en-US" dirty="0">
                        <a:latin typeface="Times New Roman" panose="02020603050405020304" pitchFamily="18" charset="0"/>
                        <a:cs typeface="Times New Roman" panose="02020603050405020304" pitchFamily="18" charset="0"/>
                      </a:endParaRPr>
                    </a:p>
                  </a:txBody>
                  <a:tcPr/>
                </a:tc>
                <a:tc>
                  <a:txBody>
                    <a:bodyPr/>
                    <a:lstStyle/>
                    <a:p>
                      <a:r>
                        <a:rPr lang="en-US" dirty="0" smtClean="0">
                          <a:latin typeface="Times New Roman" panose="02020603050405020304" pitchFamily="18" charset="0"/>
                          <a:cs typeface="Times New Roman" panose="02020603050405020304" pitchFamily="18" charset="0"/>
                        </a:rPr>
                        <a:t>5</a:t>
                      </a:r>
                      <a:endParaRPr lang="en-US" dirty="0">
                        <a:latin typeface="Times New Roman" panose="02020603050405020304" pitchFamily="18" charset="0"/>
                        <a:cs typeface="Times New Roman" panose="02020603050405020304" pitchFamily="18" charset="0"/>
                      </a:endParaRPr>
                    </a:p>
                  </a:txBody>
                  <a:tcPr/>
                </a:tc>
              </a:tr>
              <a:tr h="3827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n-MN" dirty="0" smtClean="0">
                          <a:latin typeface="Times New Roman" panose="02020603050405020304" pitchFamily="18" charset="0"/>
                          <a:cs typeface="Times New Roman" panose="02020603050405020304" pitchFamily="18" charset="0"/>
                        </a:rPr>
                        <a:t>СЭМТ</a:t>
                      </a:r>
                      <a:endParaRPr lang="en-US" dirty="0">
                        <a:latin typeface="Times New Roman" panose="02020603050405020304" pitchFamily="18" charset="0"/>
                        <a:cs typeface="Times New Roman" panose="02020603050405020304" pitchFamily="18" charset="0"/>
                      </a:endParaRPr>
                    </a:p>
                  </a:txBody>
                  <a:tcPr/>
                </a:tc>
                <a:tc>
                  <a:txBody>
                    <a:bodyPr/>
                    <a:lstStyle/>
                    <a:p>
                      <a:r>
                        <a:rPr lang="en-US" dirty="0" smtClean="0">
                          <a:latin typeface="Times New Roman" panose="02020603050405020304" pitchFamily="18" charset="0"/>
                          <a:cs typeface="Times New Roman" panose="02020603050405020304" pitchFamily="18" charset="0"/>
                        </a:rPr>
                        <a:t>2019/</a:t>
                      </a:r>
                      <a:r>
                        <a:rPr lang="en-US" baseline="0" dirty="0" smtClean="0">
                          <a:latin typeface="Times New Roman" panose="02020603050405020304" pitchFamily="18" charset="0"/>
                          <a:cs typeface="Times New Roman" panose="02020603050405020304" pitchFamily="18" charset="0"/>
                        </a:rPr>
                        <a:t>A52</a:t>
                      </a:r>
                      <a:endParaRPr lang="en-US" dirty="0">
                        <a:latin typeface="Times New Roman" panose="02020603050405020304" pitchFamily="18" charset="0"/>
                        <a:cs typeface="Times New Roman" panose="02020603050405020304" pitchFamily="18" charset="0"/>
                      </a:endParaRPr>
                    </a:p>
                  </a:txBody>
                  <a:tcPr/>
                </a:tc>
                <a:tc>
                  <a:txBody>
                    <a:bodyPr/>
                    <a:lstStyle/>
                    <a:p>
                      <a:r>
                        <a:rPr lang="en-US" dirty="0" smtClean="0">
                          <a:latin typeface="Times New Roman" panose="02020603050405020304" pitchFamily="18" charset="0"/>
                          <a:cs typeface="Times New Roman" panose="02020603050405020304" pitchFamily="18" charset="0"/>
                        </a:rPr>
                        <a:t>15</a:t>
                      </a:r>
                      <a:endParaRPr lang="en-US" dirty="0">
                        <a:latin typeface="Times New Roman" panose="02020603050405020304" pitchFamily="18" charset="0"/>
                        <a:cs typeface="Times New Roman" panose="02020603050405020304" pitchFamily="18" charset="0"/>
                      </a:endParaRPr>
                    </a:p>
                  </a:txBody>
                  <a:tcPr/>
                </a:tc>
                <a:tc>
                  <a:txBody>
                    <a:bodyPr/>
                    <a:lstStyle/>
                    <a:p>
                      <a:r>
                        <a:rPr lang="en-US" dirty="0" smtClean="0">
                          <a:latin typeface="Times New Roman" panose="02020603050405020304" pitchFamily="18" charset="0"/>
                          <a:cs typeface="Times New Roman" panose="02020603050405020304" pitchFamily="18" charset="0"/>
                        </a:rPr>
                        <a:t>17</a:t>
                      </a:r>
                      <a:endParaRPr lang="en-US" dirty="0">
                        <a:latin typeface="Times New Roman" panose="02020603050405020304" pitchFamily="18" charset="0"/>
                        <a:cs typeface="Times New Roman" panose="02020603050405020304" pitchFamily="18" charset="0"/>
                      </a:endParaRPr>
                    </a:p>
                  </a:txBody>
                  <a:tcPr/>
                </a:tc>
              </a:tr>
            </a:tbl>
          </a:graphicData>
        </a:graphic>
      </p:graphicFrame>
    </p:spTree>
    <p:extLst>
      <p:ext uri="{BB962C8B-B14F-4D97-AF65-F5344CB8AC3E}">
        <p14:creationId xmlns:p14="http://schemas.microsoft.com/office/powerpoint/2010/main" val="6868850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anim calcmode="lin" valueType="num">
                                      <p:cBhvr>
                                        <p:cTn id="37" dur="1000" fill="hold"/>
                                        <p:tgtEl>
                                          <p:spTgt spid="2"/>
                                        </p:tgtEl>
                                        <p:attrNameLst>
                                          <p:attrName>ppt_x</p:attrName>
                                        </p:attrNameLst>
                                      </p:cBhvr>
                                      <p:tavLst>
                                        <p:tav tm="0">
                                          <p:val>
                                            <p:strVal val="#ppt_x"/>
                                          </p:val>
                                        </p:tav>
                                        <p:tav tm="100000">
                                          <p:val>
                                            <p:strVal val="#ppt_x"/>
                                          </p:val>
                                        </p:tav>
                                      </p:tavLst>
                                    </p:anim>
                                    <p:anim calcmode="lin" valueType="num">
                                      <p:cBhvr>
                                        <p:cTn id="3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14" grpId="0"/>
      <p:bldP spid="17" grpId="0"/>
    </p:bld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s Slide Master">
  <a:themeElements>
    <a:clrScheme name="mobile">
      <a:dk1>
        <a:sysClr val="windowText" lastClr="000000"/>
      </a:dk1>
      <a:lt1>
        <a:sysClr val="window" lastClr="FFFFFF"/>
      </a:lt1>
      <a:dk2>
        <a:srgbClr val="44546A"/>
      </a:dk2>
      <a:lt2>
        <a:srgbClr val="E7E6E6"/>
      </a:lt2>
      <a:accent1>
        <a:srgbClr val="3282BE"/>
      </a:accent1>
      <a:accent2>
        <a:srgbClr val="28608C"/>
      </a:accent2>
      <a:accent3>
        <a:srgbClr val="262626"/>
      </a:accent3>
      <a:accent4>
        <a:srgbClr val="3282BE"/>
      </a:accent4>
      <a:accent5>
        <a:srgbClr val="28608C"/>
      </a:accent5>
      <a:accent6>
        <a:srgbClr val="262626"/>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Participatory Budgeting</Template>
  <TotalTime>12103</TotalTime>
  <Words>6662</Words>
  <Application>Microsoft Office PowerPoint</Application>
  <PresentationFormat>Widescreen</PresentationFormat>
  <Paragraphs>832</Paragraphs>
  <Slides>56</Slides>
  <Notes>41</Notes>
  <HiddenSlides>0</HiddenSlides>
  <MMClips>0</MMClips>
  <ScaleCrop>false</ScaleCrop>
  <HeadingPairs>
    <vt:vector size="6" baseType="variant">
      <vt:variant>
        <vt:lpstr>Fonts Used</vt:lpstr>
      </vt:variant>
      <vt:variant>
        <vt:i4>22</vt:i4>
      </vt:variant>
      <vt:variant>
        <vt:lpstr>Theme</vt:lpstr>
      </vt:variant>
      <vt:variant>
        <vt:i4>4</vt:i4>
      </vt:variant>
      <vt:variant>
        <vt:lpstr>Slide Titles</vt:lpstr>
      </vt:variant>
      <vt:variant>
        <vt:i4>56</vt:i4>
      </vt:variant>
    </vt:vector>
  </HeadingPairs>
  <TitlesOfParts>
    <vt:vector size="82" baseType="lpstr">
      <vt:lpstr>맑은 고딕</vt:lpstr>
      <vt:lpstr>Arial</vt:lpstr>
      <vt:lpstr>Arial Unicode MS</vt:lpstr>
      <vt:lpstr>Calibri</vt:lpstr>
      <vt:lpstr>Calibri Light</vt:lpstr>
      <vt:lpstr>Courier New</vt:lpstr>
      <vt:lpstr>Gill Sans MT</vt:lpstr>
      <vt:lpstr>Lucida Grande</vt:lpstr>
      <vt:lpstr>Mongolian Baiti</vt:lpstr>
      <vt:lpstr>MS Mincho</vt:lpstr>
      <vt:lpstr>MS Outlook</vt:lpstr>
      <vt:lpstr>Nirmala UI Semilight</vt:lpstr>
      <vt:lpstr>Roboto</vt:lpstr>
      <vt:lpstr>Roboto Condensed</vt:lpstr>
      <vt:lpstr>Segoe UI</vt:lpstr>
      <vt:lpstr>Times</vt:lpstr>
      <vt:lpstr>Times Neue Roman</vt:lpstr>
      <vt:lpstr>Times Neue Roman Bold</vt:lpstr>
      <vt:lpstr>Times New Roman</vt:lpstr>
      <vt:lpstr>Times New Roman Mon</vt:lpstr>
      <vt:lpstr>Verdana</vt:lpstr>
      <vt:lpstr>Wingdings</vt:lpstr>
      <vt:lpstr>1_Default Design</vt:lpstr>
      <vt:lpstr>Simple Light</vt:lpstr>
      <vt:lpstr>Contents Slide Master</vt:lpstr>
      <vt:lpstr>Office Theme</vt:lpstr>
      <vt:lpstr>Практик дадлага II: Эрүүл мэндийн анхан шатны тусламж үйлчилгээний төсөв болон үйлчилгээний хүртээмжийн оролцоот хяналт</vt:lpstr>
      <vt:lpstr>PowerPoint Presentation</vt:lpstr>
      <vt:lpstr>PowerPoint Presentation</vt:lpstr>
      <vt:lpstr>PowerPoint Presentation</vt:lpstr>
      <vt:lpstr>PowerPoint Presentation</vt:lpstr>
      <vt:lpstr>PowerPoint Presentation</vt:lpstr>
      <vt:lpstr>“Монгол улсын төрөөс эрүүл мэндийн талаар баримтлах бодлого” 2017-2026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Эрүүл мэндийн анхан шатны тусламж үйлчилгээнд цахим мэдээллийн платформыг ашиглах нь </vt:lpstr>
      <vt:lpstr>Монгол улсад цахим Платформ ашиглан мэдээлэл авах санал хүсэлтээ илэрхийлэх боломж </vt:lpstr>
      <vt:lpstr>PowerPoint Presentation</vt:lpstr>
      <vt:lpstr>PowerPoint Presentation</vt:lpstr>
      <vt:lpstr>PowerPoint Presentation</vt:lpstr>
      <vt:lpstr>PowerPoint Presentation</vt:lpstr>
      <vt:lpstr>PowerPoint Presentation</vt:lpstr>
      <vt:lpstr> Эрүүл мэндийн анхан шатны тусламж үйлчилгээ ба иргэдийн оролцоо</vt:lpstr>
      <vt:lpstr>PowerPoint Presentation</vt:lpstr>
      <vt:lpstr>PowerPoint Presentation</vt:lpstr>
      <vt:lpstr>    </vt:lpstr>
      <vt:lpstr>PowerPoint Presentation</vt:lpstr>
      <vt:lpstr>PowerPoint Presentation</vt:lpstr>
      <vt:lpstr>СЭДЭВ 4:Эрүүл мэндийн анхан шатны тусламж үйлчилгээг сайжруулахад нийгмийн эгэх хариуцлагын арга, хэрэгслүүдийг ашиглах нь </vt:lpstr>
      <vt:lpstr>PowerPoint Presentation</vt:lpstr>
      <vt:lpstr>PowerPoint Presentation</vt:lpstr>
      <vt:lpstr>PowerPoint Presentation</vt:lpstr>
      <vt:lpstr>ИРГЭДИЙН ОРОЛЦОО нь дээр үндэслэнэ.</vt:lpstr>
      <vt:lpstr>PowerPoint Presentation</vt:lpstr>
      <vt:lpstr>PowerPoint Presentation</vt:lpstr>
      <vt:lpstr>Үе шат 1.</vt:lpstr>
      <vt:lpstr>     </vt:lpstr>
      <vt:lpstr>PowerPoint Presentation</vt:lpstr>
      <vt:lpstr>PowerPoint Presentation</vt:lpstr>
      <vt:lpstr>PowerPoint Presentation</vt:lpstr>
      <vt:lpstr>PowerPoint Presentation</vt:lpstr>
      <vt:lpstr>ЗАРЦУУЛАЛТЫН ҮЕ ШАТ  </vt:lpstr>
      <vt:lpstr>ЗАРЦУУЛАЛТЫН ҮЕ ШАТ  Төрийн зарцуулалтыг мөшгөх судалгаа</vt:lpstr>
      <vt:lpstr>PowerPoint Presentation</vt:lpstr>
      <vt:lpstr>Төрийн зарцуулалтыг мөшгих судалгаагаар бид юу илрүүлж болох вэ?</vt:lpstr>
      <vt:lpstr>ГҮЙЦЭТГЭЛИЙН ҮЕ ШАТ  Хэрэглэгчийн үнэлгээний карт  </vt:lpstr>
      <vt:lpstr>ТАВИГДАХ ШААРДЛАГА</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Бүлэг-1  Монгол Улсын Эрүүл мэндийн анхан шатны тусламж үйлчилгээний хууль эрх зүйн орчин </dc:title>
  <dc:creator>Oyu-erdene Sukhbaatar</dc:creator>
  <cp:lastModifiedBy>Narmandakh Amgalanbaatar</cp:lastModifiedBy>
  <cp:revision>602</cp:revision>
  <dcterms:created xsi:type="dcterms:W3CDTF">2021-08-05T02:45:43Z</dcterms:created>
  <dcterms:modified xsi:type="dcterms:W3CDTF">2022-09-21T01:03:36Z</dcterms:modified>
</cp:coreProperties>
</file>