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notesSlides/notesSlide2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27.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notesSlides/notesSlide28.xml" ContentType="application/vnd.openxmlformats-officedocument.presentationml.notesSlide+xml"/>
  <Override PartName="/ppt/charts/chart5.xml" ContentType="application/vnd.openxmlformats-officedocument.drawingml.chart+xml"/>
  <Override PartName="/ppt/theme/themeOverride2.xml" ContentType="application/vnd.openxmlformats-officedocument.themeOverride+xml"/>
  <Override PartName="/ppt/charts/chart6.xml" ContentType="application/vnd.openxmlformats-officedocument.drawingml.chart+xml"/>
  <Override PartName="/ppt/charts/chart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3" r:id="rId5"/>
    <p:sldMasterId id="2147483764" r:id="rId6"/>
    <p:sldMasterId id="2147483776" r:id="rId7"/>
    <p:sldMasterId id="2147483794" r:id="rId8"/>
    <p:sldMasterId id="2147483806" r:id="rId9"/>
    <p:sldMasterId id="2147483831" r:id="rId10"/>
    <p:sldMasterId id="2147483844" r:id="rId11"/>
    <p:sldMasterId id="2147483860" r:id="rId12"/>
  </p:sldMasterIdLst>
  <p:notesMasterIdLst>
    <p:notesMasterId r:id="rId83"/>
  </p:notesMasterIdLst>
  <p:sldIdLst>
    <p:sldId id="406" r:id="rId13"/>
    <p:sldId id="382" r:id="rId14"/>
    <p:sldId id="262" r:id="rId15"/>
    <p:sldId id="407" r:id="rId16"/>
    <p:sldId id="408" r:id="rId17"/>
    <p:sldId id="261" r:id="rId18"/>
    <p:sldId id="458" r:id="rId19"/>
    <p:sldId id="417" r:id="rId20"/>
    <p:sldId id="418" r:id="rId21"/>
    <p:sldId id="419" r:id="rId22"/>
    <p:sldId id="460" r:id="rId23"/>
    <p:sldId id="423" r:id="rId24"/>
    <p:sldId id="462" r:id="rId25"/>
    <p:sldId id="464" r:id="rId26"/>
    <p:sldId id="424" r:id="rId27"/>
    <p:sldId id="466" r:id="rId28"/>
    <p:sldId id="422" r:id="rId29"/>
    <p:sldId id="420" r:id="rId30"/>
    <p:sldId id="426" r:id="rId31"/>
    <p:sldId id="421" r:id="rId32"/>
    <p:sldId id="473" r:id="rId33"/>
    <p:sldId id="381" r:id="rId34"/>
    <p:sldId id="411" r:id="rId35"/>
    <p:sldId id="273" r:id="rId36"/>
    <p:sldId id="428" r:id="rId37"/>
    <p:sldId id="429" r:id="rId38"/>
    <p:sldId id="468" r:id="rId39"/>
    <p:sldId id="470" r:id="rId40"/>
    <p:sldId id="472" r:id="rId41"/>
    <p:sldId id="431" r:id="rId42"/>
    <p:sldId id="432" r:id="rId43"/>
    <p:sldId id="433" r:id="rId44"/>
    <p:sldId id="434" r:id="rId45"/>
    <p:sldId id="435" r:id="rId46"/>
    <p:sldId id="438" r:id="rId47"/>
    <p:sldId id="439" r:id="rId48"/>
    <p:sldId id="440" r:id="rId49"/>
    <p:sldId id="441" r:id="rId50"/>
    <p:sldId id="409" r:id="rId51"/>
    <p:sldId id="410" r:id="rId52"/>
    <p:sldId id="287" r:id="rId53"/>
    <p:sldId id="442" r:id="rId54"/>
    <p:sldId id="443" r:id="rId55"/>
    <p:sldId id="444" r:id="rId56"/>
    <p:sldId id="349" r:id="rId57"/>
    <p:sldId id="445" r:id="rId58"/>
    <p:sldId id="446" r:id="rId59"/>
    <p:sldId id="360" r:id="rId60"/>
    <p:sldId id="453" r:id="rId61"/>
    <p:sldId id="454" r:id="rId62"/>
    <p:sldId id="455" r:id="rId63"/>
    <p:sldId id="415" r:id="rId64"/>
    <p:sldId id="451" r:id="rId65"/>
    <p:sldId id="296" r:id="rId66"/>
    <p:sldId id="297" r:id="rId67"/>
    <p:sldId id="437" r:id="rId68"/>
    <p:sldId id="448" r:id="rId69"/>
    <p:sldId id="413" r:id="rId70"/>
    <p:sldId id="414" r:id="rId71"/>
    <p:sldId id="322" r:id="rId72"/>
    <p:sldId id="323" r:id="rId73"/>
    <p:sldId id="450" r:id="rId74"/>
    <p:sldId id="447" r:id="rId75"/>
    <p:sldId id="398" r:id="rId76"/>
    <p:sldId id="325" r:id="rId77"/>
    <p:sldId id="326" r:id="rId78"/>
    <p:sldId id="412" r:id="rId79"/>
    <p:sldId id="328" r:id="rId80"/>
    <p:sldId id="456" r:id="rId81"/>
    <p:sldId id="383" r:id="rId82"/>
  </p:sldIdLst>
  <p:sldSz cx="12192000" cy="6858000"/>
  <p:notesSz cx="6858000" cy="9144000"/>
  <p:defaultTextStyle>
    <a:defPPr>
      <a:defRPr lang="en-US"/>
    </a:defPPr>
    <a:lvl1pPr marL="0" algn="l" defTabSz="913629" rtl="0" eaLnBrk="1" latinLnBrk="0" hangingPunct="1">
      <a:defRPr sz="1900" kern="1200">
        <a:solidFill>
          <a:schemeClr val="tx1"/>
        </a:solidFill>
        <a:latin typeface="+mn-lt"/>
        <a:ea typeface="+mn-ea"/>
        <a:cs typeface="+mn-cs"/>
      </a:defRPr>
    </a:lvl1pPr>
    <a:lvl2pPr marL="456795" algn="l" defTabSz="913629" rtl="0" eaLnBrk="1" latinLnBrk="0" hangingPunct="1">
      <a:defRPr sz="1900" kern="1200">
        <a:solidFill>
          <a:schemeClr val="tx1"/>
        </a:solidFill>
        <a:latin typeface="+mn-lt"/>
        <a:ea typeface="+mn-ea"/>
        <a:cs typeface="+mn-cs"/>
      </a:defRPr>
    </a:lvl2pPr>
    <a:lvl3pPr marL="913629" algn="l" defTabSz="913629" rtl="0" eaLnBrk="1" latinLnBrk="0" hangingPunct="1">
      <a:defRPr sz="1900" kern="1200">
        <a:solidFill>
          <a:schemeClr val="tx1"/>
        </a:solidFill>
        <a:latin typeface="+mn-lt"/>
        <a:ea typeface="+mn-ea"/>
        <a:cs typeface="+mn-cs"/>
      </a:defRPr>
    </a:lvl3pPr>
    <a:lvl4pPr marL="1370444" algn="l" defTabSz="913629" rtl="0" eaLnBrk="1" latinLnBrk="0" hangingPunct="1">
      <a:defRPr sz="1900" kern="1200">
        <a:solidFill>
          <a:schemeClr val="tx1"/>
        </a:solidFill>
        <a:latin typeface="+mn-lt"/>
        <a:ea typeface="+mn-ea"/>
        <a:cs typeface="+mn-cs"/>
      </a:defRPr>
    </a:lvl4pPr>
    <a:lvl5pPr marL="1827258" algn="l" defTabSz="913629" rtl="0" eaLnBrk="1" latinLnBrk="0" hangingPunct="1">
      <a:defRPr sz="1900" kern="1200">
        <a:solidFill>
          <a:schemeClr val="tx1"/>
        </a:solidFill>
        <a:latin typeface="+mn-lt"/>
        <a:ea typeface="+mn-ea"/>
        <a:cs typeface="+mn-cs"/>
      </a:defRPr>
    </a:lvl5pPr>
    <a:lvl6pPr marL="2284094" algn="l" defTabSz="913629" rtl="0" eaLnBrk="1" latinLnBrk="0" hangingPunct="1">
      <a:defRPr sz="1900" kern="1200">
        <a:solidFill>
          <a:schemeClr val="tx1"/>
        </a:solidFill>
        <a:latin typeface="+mn-lt"/>
        <a:ea typeface="+mn-ea"/>
        <a:cs typeface="+mn-cs"/>
      </a:defRPr>
    </a:lvl6pPr>
    <a:lvl7pPr marL="2740886" algn="l" defTabSz="913629" rtl="0" eaLnBrk="1" latinLnBrk="0" hangingPunct="1">
      <a:defRPr sz="1900" kern="1200">
        <a:solidFill>
          <a:schemeClr val="tx1"/>
        </a:solidFill>
        <a:latin typeface="+mn-lt"/>
        <a:ea typeface="+mn-ea"/>
        <a:cs typeface="+mn-cs"/>
      </a:defRPr>
    </a:lvl7pPr>
    <a:lvl8pPr marL="3197680" algn="l" defTabSz="913629" rtl="0" eaLnBrk="1" latinLnBrk="0" hangingPunct="1">
      <a:defRPr sz="1900" kern="1200">
        <a:solidFill>
          <a:schemeClr val="tx1"/>
        </a:solidFill>
        <a:latin typeface="+mn-lt"/>
        <a:ea typeface="+mn-ea"/>
        <a:cs typeface="+mn-cs"/>
      </a:defRPr>
    </a:lvl8pPr>
    <a:lvl9pPr marL="3654475" algn="l" defTabSz="913629"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CE6F2"/>
    <a:srgbClr val="EDF2F9"/>
    <a:srgbClr val="EA9804"/>
    <a:srgbClr val="0070C0"/>
    <a:srgbClr val="034779"/>
    <a:srgbClr val="00B0F0"/>
    <a:srgbClr val="2CBADC"/>
    <a:srgbClr val="1CBAEC"/>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16" autoAdjust="0"/>
    <p:restoredTop sz="87918" autoAdjust="0"/>
  </p:normalViewPr>
  <p:slideViewPr>
    <p:cSldViewPr snapToGrid="0">
      <p:cViewPr varScale="1">
        <p:scale>
          <a:sx n="65" d="100"/>
          <a:sy n="65" d="100"/>
        </p:scale>
        <p:origin x="642" y="78"/>
      </p:cViewPr>
      <p:guideLst>
        <p:guide orient="horz" pos="2160"/>
        <p:guide pos="3840"/>
      </p:guideLst>
    </p:cSldViewPr>
  </p:slideViewPr>
  <p:notesTextViewPr>
    <p:cViewPr>
      <p:scale>
        <a:sx n="1" d="1"/>
        <a:sy n="1" d="1"/>
      </p:scale>
      <p:origin x="0" y="0"/>
    </p:cViewPr>
  </p:notesTextViewPr>
  <p:sorterViewPr>
    <p:cViewPr>
      <p:scale>
        <a:sx n="100" d="100"/>
        <a:sy n="100" d="100"/>
      </p:scale>
      <p:origin x="0" y="1506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presProps" Target="presProps.xml"/><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5.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tableStyles" Target="tableStyles.xml"/><Relationship Id="rId61" Type="http://schemas.openxmlformats.org/officeDocument/2006/relationships/slide" Target="slides/slide49.xml"/><Relationship Id="rId82" Type="http://schemas.openxmlformats.org/officeDocument/2006/relationships/slide" Target="slides/slide7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[APA 2020 data 2020-09.xlsx]Total average %!PivotTable10</c:name>
    <c:fmtId val="-1"/>
  </c:pivotSource>
  <c:chart>
    <c:autoTitleDeleted val="0"/>
    <c:pivotFmts>
      <c:pivotFmt>
        <c:idx val="0"/>
      </c:pivotFmt>
      <c:pivotFmt>
        <c:idx val="1"/>
      </c:pivotFmt>
      <c:pivotFmt>
        <c:idx val="2"/>
      </c:pivotFmt>
      <c:pivotFmt>
        <c:idx val="3"/>
      </c:pivotFmt>
      <c:pivotFmt>
        <c:idx val="4"/>
      </c:pivotFmt>
      <c:pivotFmt>
        <c:idx val="5"/>
      </c:pivotFmt>
      <c:pivotFmt>
        <c:idx val="6"/>
        <c:spPr>
          <a:solidFill>
            <a:schemeClr val="accent1"/>
          </a:solidFill>
          <a:ln>
            <a:noFill/>
          </a:ln>
          <a:effectLst/>
        </c:spPr>
        <c:marker>
          <c:spPr>
            <a:solidFill>
              <a:schemeClr val="accent1"/>
            </a:solidFill>
            <a:ln w="9525">
              <a:solidFill>
                <a:schemeClr val="accent1"/>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7"/>
        <c:spPr>
          <a:solidFill>
            <a:schemeClr val="accent1"/>
          </a:solidFill>
          <a:ln>
            <a:noFill/>
          </a:ln>
          <a:effectLst/>
        </c:spPr>
        <c:marker>
          <c:spPr>
            <a:solidFill>
              <a:schemeClr val="accent1"/>
            </a:solidFill>
            <a:ln w="9525">
              <a:solidFill>
                <a:schemeClr val="accent1"/>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8"/>
        <c:spPr>
          <a:solidFill>
            <a:schemeClr val="accent1"/>
          </a:solidFill>
          <a:ln>
            <a:noFill/>
          </a:ln>
          <a:effectLst/>
        </c:spPr>
        <c:marker>
          <c:spPr>
            <a:solidFill>
              <a:schemeClr val="accent1"/>
            </a:solidFill>
            <a:ln w="9525">
              <a:solidFill>
                <a:schemeClr val="accent1"/>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9"/>
        <c:spPr>
          <a:solidFill>
            <a:schemeClr val="accent1"/>
          </a:solidFill>
          <a:ln>
            <a:noFill/>
          </a:ln>
          <a:effectLst/>
        </c:spPr>
        <c:marker>
          <c:spPr>
            <a:solidFill>
              <a:schemeClr val="accent1"/>
            </a:solidFill>
            <a:ln w="9525">
              <a:solidFill>
                <a:schemeClr val="accent1"/>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10"/>
        <c:spPr>
          <a:solidFill>
            <a:schemeClr val="accent1"/>
          </a:solidFill>
          <a:ln>
            <a:noFill/>
          </a:ln>
          <a:effectLst/>
        </c:spPr>
        <c:marker>
          <c:spPr>
            <a:solidFill>
              <a:schemeClr val="accent1"/>
            </a:solidFill>
            <a:ln w="9525">
              <a:solidFill>
                <a:schemeClr val="accent1"/>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11"/>
        <c:spPr>
          <a:solidFill>
            <a:schemeClr val="accent1"/>
          </a:solidFill>
          <a:ln>
            <a:noFill/>
          </a:ln>
          <a:effectLst/>
        </c:spPr>
        <c:marker>
          <c:spPr>
            <a:solidFill>
              <a:schemeClr val="accent1"/>
            </a:solidFill>
            <a:ln w="9525">
              <a:solidFill>
                <a:schemeClr val="accent1"/>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12"/>
        <c:spPr>
          <a:solidFill>
            <a:schemeClr val="accent1"/>
          </a:solidFill>
          <a:ln>
            <a:noFill/>
          </a:ln>
          <a:effectLst/>
        </c:spPr>
        <c:marker>
          <c:symbol val="none"/>
        </c:marker>
      </c:pivotFmt>
      <c:pivotFmt>
        <c:idx val="13"/>
        <c:spPr>
          <a:solidFill>
            <a:schemeClr val="accent1"/>
          </a:solidFill>
          <a:ln>
            <a:noFill/>
          </a:ln>
          <a:effectLst/>
        </c:spPr>
        <c:marker>
          <c:symbol val="none"/>
        </c:marker>
        <c:dLbl>
          <c:idx val="0"/>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14"/>
        <c:spPr>
          <a:solidFill>
            <a:schemeClr val="accent1"/>
          </a:solidFill>
          <a:ln>
            <a:noFill/>
          </a:ln>
          <a:effectLst/>
        </c:spPr>
        <c:marker>
          <c:symbol val="none"/>
        </c:marker>
        <c:dLbl>
          <c:idx val="0"/>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15"/>
        <c:spPr>
          <a:solidFill>
            <a:schemeClr val="accent1"/>
          </a:solidFill>
          <a:ln>
            <a:noFill/>
          </a:ln>
          <a:effectLst/>
        </c:spPr>
        <c:marker>
          <c:symbol val="none"/>
        </c:marker>
        <c:dLbl>
          <c:idx val="0"/>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16"/>
        <c:spPr>
          <a:solidFill>
            <a:schemeClr val="accent1"/>
          </a:solidFill>
          <a:ln>
            <a:noFill/>
          </a:ln>
          <a:effectLst/>
        </c:spPr>
        <c:marker>
          <c:symbol val="none"/>
        </c:marker>
        <c:dLbl>
          <c:idx val="0"/>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17"/>
        <c:spPr>
          <a:solidFill>
            <a:schemeClr val="accent1"/>
          </a:solidFill>
          <a:ln>
            <a:noFill/>
          </a:ln>
          <a:effectLst/>
        </c:spPr>
        <c:marker>
          <c:symbol val="none"/>
        </c:marker>
        <c:dLbl>
          <c:idx val="0"/>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18"/>
        <c:spPr>
          <a:solidFill>
            <a:schemeClr val="accent1"/>
          </a:solidFill>
          <a:ln>
            <a:noFill/>
          </a:ln>
          <a:effectLst/>
        </c:spPr>
        <c:marker>
          <c:symbol val="none"/>
        </c:marker>
        <c:dLbl>
          <c:idx val="0"/>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19"/>
        <c:spPr>
          <a:solidFill>
            <a:schemeClr val="accent1"/>
          </a:solidFill>
          <a:ln>
            <a:noFill/>
          </a:ln>
          <a:effectLst/>
        </c:spPr>
        <c:marker>
          <c:symbol val="none"/>
        </c:marker>
        <c:dLbl>
          <c:idx val="0"/>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20"/>
        <c:spPr>
          <a:solidFill>
            <a:schemeClr val="accent1"/>
          </a:solidFill>
          <a:ln>
            <a:noFill/>
          </a:ln>
          <a:effectLst/>
        </c:spPr>
        <c:marker>
          <c:symbol val="none"/>
        </c:marker>
        <c:dLbl>
          <c:idx val="0"/>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21"/>
        <c:spPr>
          <a:solidFill>
            <a:schemeClr val="accent1"/>
          </a:solidFill>
          <a:ln>
            <a:noFill/>
          </a:ln>
          <a:effectLst/>
        </c:spPr>
        <c:marker>
          <c:symbol val="none"/>
        </c:marker>
      </c:pivotFmt>
      <c:pivotFmt>
        <c:idx val="22"/>
        <c:spPr>
          <a:solidFill>
            <a:schemeClr val="accent1"/>
          </a:solidFill>
          <a:ln>
            <a:noFill/>
          </a:ln>
          <a:effectLst/>
        </c:spPr>
        <c:marker>
          <c:symbol val="none"/>
        </c:marker>
      </c:pivotFmt>
      <c:pivotFmt>
        <c:idx val="23"/>
        <c:spPr>
          <a:solidFill>
            <a:schemeClr val="accent1"/>
          </a:solidFill>
          <a:ln>
            <a:noFill/>
          </a:ln>
          <a:effectLst/>
        </c:spPr>
        <c:marker>
          <c:symbol val="none"/>
        </c:marker>
      </c:pivotFmt>
      <c:pivotFmt>
        <c:idx val="24"/>
        <c:spPr>
          <a:solidFill>
            <a:schemeClr val="accent1"/>
          </a:solidFill>
          <a:ln>
            <a:noFill/>
          </a:ln>
          <a:effectLst/>
        </c:spPr>
        <c:marker>
          <c:symbol val="none"/>
        </c:marker>
      </c:pivotFmt>
      <c:pivotFmt>
        <c:idx val="25"/>
        <c:spPr>
          <a:solidFill>
            <a:schemeClr val="accent1"/>
          </a:solidFill>
          <a:ln>
            <a:noFill/>
          </a:ln>
          <a:effectLst/>
        </c:spPr>
        <c:marker>
          <c:symbol val="none"/>
        </c:marker>
      </c:pivotFmt>
      <c:pivotFmt>
        <c:idx val="26"/>
        <c:spPr>
          <a:solidFill>
            <a:schemeClr val="accent1"/>
          </a:solidFill>
          <a:ln>
            <a:noFill/>
          </a:ln>
          <a:effectLst/>
        </c:spPr>
        <c:marker>
          <c:symbol val="none"/>
        </c:marker>
      </c:pivotFmt>
      <c:pivotFmt>
        <c:idx val="27"/>
        <c:spPr>
          <a:solidFill>
            <a:schemeClr val="accent1"/>
          </a:solidFill>
          <a:ln>
            <a:noFill/>
          </a:ln>
          <a:effectLst/>
        </c:spPr>
        <c:marker>
          <c:symbol val="none"/>
        </c:marker>
      </c:pivotFmt>
      <c:pivotFmt>
        <c:idx val="28"/>
        <c:spPr>
          <a:solidFill>
            <a:schemeClr val="accent1"/>
          </a:solidFill>
          <a:ln>
            <a:noFill/>
          </a:ln>
          <a:effectLst/>
        </c:spPr>
        <c:marker>
          <c:symbol val="none"/>
        </c:marker>
      </c:pivotFmt>
      <c:pivotFmt>
        <c:idx val="29"/>
        <c:spPr>
          <a:solidFill>
            <a:schemeClr val="accent1"/>
          </a:solidFill>
          <a:ln>
            <a:noFill/>
          </a:ln>
          <a:effectLst/>
        </c:spPr>
        <c:marker>
          <c:symbol val="none"/>
        </c:marker>
      </c:pivotFmt>
      <c:pivotFmt>
        <c:idx val="30"/>
        <c:spPr>
          <a:solidFill>
            <a:schemeClr val="accent1"/>
          </a:solidFill>
          <a:ln>
            <a:noFill/>
          </a:ln>
          <a:effectLst/>
        </c:spPr>
        <c:marker>
          <c:symbol val="none"/>
        </c:marker>
      </c:pivotFmt>
      <c:pivotFmt>
        <c:idx val="31"/>
        <c:spPr>
          <a:solidFill>
            <a:schemeClr val="accent1"/>
          </a:solidFill>
          <a:ln>
            <a:noFill/>
          </a:ln>
          <a:effectLst/>
        </c:spPr>
        <c:marker>
          <c:symbol val="none"/>
        </c:marker>
      </c:pivotFmt>
      <c:pivotFmt>
        <c:idx val="32"/>
        <c:spPr>
          <a:solidFill>
            <a:schemeClr val="accent1"/>
          </a:solidFill>
          <a:ln>
            <a:noFill/>
          </a:ln>
          <a:effectLst/>
        </c:spPr>
        <c:marker>
          <c:symbol val="none"/>
        </c:marker>
      </c:pivotFmt>
      <c:pivotFmt>
        <c:idx val="33"/>
        <c:spPr>
          <a:solidFill>
            <a:schemeClr val="accent1"/>
          </a:solidFill>
          <a:ln>
            <a:noFill/>
          </a:ln>
          <a:effectLst/>
        </c:spPr>
        <c:marker>
          <c:symbol val="none"/>
        </c:marker>
      </c:pivotFmt>
      <c:pivotFmt>
        <c:idx val="34"/>
        <c:spPr>
          <a:solidFill>
            <a:schemeClr val="accent1"/>
          </a:solidFill>
          <a:ln>
            <a:noFill/>
          </a:ln>
          <a:effectLst/>
        </c:spPr>
        <c:marker>
          <c:symbol val="none"/>
        </c:marker>
      </c:pivotFmt>
      <c:pivotFmt>
        <c:idx val="35"/>
        <c:spPr>
          <a:solidFill>
            <a:schemeClr val="accent1"/>
          </a:solidFill>
          <a:ln>
            <a:noFill/>
          </a:ln>
          <a:effectLst/>
        </c:spPr>
        <c:marker>
          <c:symbol val="none"/>
        </c:marker>
      </c:pivotFmt>
      <c:pivotFmt>
        <c:idx val="36"/>
        <c:spPr>
          <a:solidFill>
            <a:schemeClr val="accent1"/>
          </a:solidFill>
          <a:ln>
            <a:noFill/>
          </a:ln>
          <a:effectLst/>
        </c:spPr>
        <c:marker>
          <c:symbol val="none"/>
        </c:marker>
      </c:pivotFmt>
      <c:pivotFmt>
        <c:idx val="37"/>
        <c:spPr>
          <a:solidFill>
            <a:schemeClr val="accent1"/>
          </a:solidFill>
          <a:ln>
            <a:noFill/>
          </a:ln>
          <a:effectLst/>
        </c:spPr>
        <c:marker>
          <c:symbol val="none"/>
        </c:marker>
      </c:pivotFmt>
      <c:pivotFmt>
        <c:idx val="38"/>
        <c:spPr>
          <a:solidFill>
            <a:schemeClr val="accent1"/>
          </a:solidFill>
          <a:ln>
            <a:noFill/>
          </a:ln>
          <a:effectLst/>
        </c:spPr>
        <c:marker>
          <c:symbol val="none"/>
        </c:marker>
      </c:pivotFmt>
      <c:pivotFmt>
        <c:idx val="39"/>
        <c:spPr>
          <a:solidFill>
            <a:schemeClr val="accent1"/>
          </a:solidFill>
          <a:ln>
            <a:noFill/>
          </a:ln>
          <a:effectLst/>
        </c:spPr>
        <c:marker>
          <c:symbol val="none"/>
        </c:marker>
      </c:pivotFmt>
      <c:pivotFmt>
        <c:idx val="40"/>
        <c:spPr>
          <a:solidFill>
            <a:schemeClr val="accent1"/>
          </a:solidFill>
          <a:ln>
            <a:noFill/>
          </a:ln>
          <a:effectLst/>
        </c:spPr>
        <c:marker>
          <c:symbol val="none"/>
        </c:marker>
      </c:pivotFmt>
      <c:pivotFmt>
        <c:idx val="4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4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4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4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4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4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4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4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4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5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5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5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5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5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5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5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5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5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5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6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6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6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6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6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6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6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6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s>
    <c:plotArea>
      <c:layout/>
      <c:barChart>
        <c:barDir val="col"/>
        <c:grouping val="clustered"/>
        <c:varyColors val="0"/>
        <c:ser>
          <c:idx val="0"/>
          <c:order val="0"/>
          <c:tx>
            <c:strRef>
              <c:f>'Total average %'!$B$1:$B$2</c:f>
              <c:strCache>
                <c:ptCount val="1"/>
                <c:pt idx="0">
                  <c:v>2016</c:v>
                </c:pt>
              </c:strCache>
            </c:strRef>
          </c:tx>
          <c:invertIfNegative val="0"/>
          <c:dLbls>
            <c:spPr>
              <a:noFill/>
              <a:ln>
                <a:noFill/>
              </a:ln>
              <a:effectLst/>
            </c:spPr>
            <c:txPr>
              <a:bodyPr rot="0" vert="horz"/>
              <a:lstStyle/>
              <a:p>
                <a:pPr>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'Total average %'!$A$3</c:f>
              <c:strCache>
                <c:ptCount val="1"/>
                <c:pt idx="0">
                  <c:v>Total</c:v>
                </c:pt>
              </c:strCache>
            </c:strRef>
          </c:cat>
          <c:val>
            <c:numRef>
              <c:f>'Total average %'!$B$3</c:f>
              <c:numCache>
                <c:formatCode>0.00%</c:formatCode>
                <c:ptCount val="1"/>
                <c:pt idx="0">
                  <c:v>0.31680716907840517</c:v>
                </c:pt>
              </c:numCache>
            </c:numRef>
          </c:val>
          <c:extLst xmlns:c16r2="http://schemas.microsoft.com/office/drawing/2015/06/chart">
            <c:ext xmlns:c16="http://schemas.microsoft.com/office/drawing/2014/chart" uri="{C3380CC4-5D6E-409C-BE32-E72D297353CC}">
              <c16:uniqueId val="{00000000-656B-41BC-92EC-0261E8BD163E}"/>
            </c:ext>
          </c:extLst>
        </c:ser>
        <c:ser>
          <c:idx val="1"/>
          <c:order val="1"/>
          <c:tx>
            <c:strRef>
              <c:f>'Total average %'!$C$1:$C$2</c:f>
              <c:strCache>
                <c:ptCount val="1"/>
                <c:pt idx="0">
                  <c:v>2017</c:v>
                </c:pt>
              </c:strCache>
            </c:strRef>
          </c:tx>
          <c:invertIfNegative val="0"/>
          <c:dLbls>
            <c:spPr>
              <a:noFill/>
              <a:ln>
                <a:noFill/>
              </a:ln>
              <a:effectLst/>
            </c:spPr>
            <c:txPr>
              <a:bodyPr rot="0" vert="horz"/>
              <a:lstStyle/>
              <a:p>
                <a:pPr>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'Total average %'!$A$3</c:f>
              <c:strCache>
                <c:ptCount val="1"/>
                <c:pt idx="0">
                  <c:v>Total</c:v>
                </c:pt>
              </c:strCache>
            </c:strRef>
          </c:cat>
          <c:val>
            <c:numRef>
              <c:f>'Total average %'!$C$3</c:f>
              <c:numCache>
                <c:formatCode>0.00%</c:formatCode>
                <c:ptCount val="1"/>
                <c:pt idx="0">
                  <c:v>0.37188515338220257</c:v>
                </c:pt>
              </c:numCache>
            </c:numRef>
          </c:val>
          <c:extLst xmlns:c16r2="http://schemas.microsoft.com/office/drawing/2015/06/chart">
            <c:ext xmlns:c16="http://schemas.microsoft.com/office/drawing/2014/chart" uri="{C3380CC4-5D6E-409C-BE32-E72D297353CC}">
              <c16:uniqueId val="{00000001-656B-41BC-92EC-0261E8BD163E}"/>
            </c:ext>
          </c:extLst>
        </c:ser>
        <c:ser>
          <c:idx val="2"/>
          <c:order val="2"/>
          <c:tx>
            <c:strRef>
              <c:f>'Total average %'!$D$1:$D$2</c:f>
              <c:strCache>
                <c:ptCount val="1"/>
                <c:pt idx="0">
                  <c:v>2018</c:v>
                </c:pt>
              </c:strCache>
            </c:strRef>
          </c:tx>
          <c:invertIfNegative val="0"/>
          <c:dLbls>
            <c:spPr>
              <a:noFill/>
              <a:ln>
                <a:noFill/>
              </a:ln>
              <a:effectLst/>
            </c:spPr>
            <c:txPr>
              <a:bodyPr rot="0" vert="horz"/>
              <a:lstStyle/>
              <a:p>
                <a:pPr>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'Total average %'!$A$3</c:f>
              <c:strCache>
                <c:ptCount val="1"/>
                <c:pt idx="0">
                  <c:v>Total</c:v>
                </c:pt>
              </c:strCache>
            </c:strRef>
          </c:cat>
          <c:val>
            <c:numRef>
              <c:f>'Total average %'!$D$3</c:f>
              <c:numCache>
                <c:formatCode>0.00%</c:formatCode>
                <c:ptCount val="1"/>
                <c:pt idx="0">
                  <c:v>0.50322981075773254</c:v>
                </c:pt>
              </c:numCache>
            </c:numRef>
          </c:val>
          <c:extLst xmlns:c16r2="http://schemas.microsoft.com/office/drawing/2015/06/chart">
            <c:ext xmlns:c16="http://schemas.microsoft.com/office/drawing/2014/chart" uri="{C3380CC4-5D6E-409C-BE32-E72D297353CC}">
              <c16:uniqueId val="{00000002-656B-41BC-92EC-0261E8BD163E}"/>
            </c:ext>
          </c:extLst>
        </c:ser>
        <c:ser>
          <c:idx val="3"/>
          <c:order val="3"/>
          <c:tx>
            <c:strRef>
              <c:f>'Total average %'!$E$1:$E$2</c:f>
              <c:strCache>
                <c:ptCount val="1"/>
                <c:pt idx="0">
                  <c:v>2019</c:v>
                </c:pt>
              </c:strCache>
            </c:strRef>
          </c:tx>
          <c:invertIfNegative val="0"/>
          <c:dLbls>
            <c:spPr>
              <a:noFill/>
              <a:ln>
                <a:noFill/>
              </a:ln>
              <a:effectLst/>
            </c:spPr>
            <c:txPr>
              <a:bodyPr rot="0" vert="horz"/>
              <a:lstStyle/>
              <a:p>
                <a:pPr>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'Total average %'!$A$3</c:f>
              <c:strCache>
                <c:ptCount val="1"/>
                <c:pt idx="0">
                  <c:v>Total</c:v>
                </c:pt>
              </c:strCache>
            </c:strRef>
          </c:cat>
          <c:val>
            <c:numRef>
              <c:f>'Total average %'!$E$3</c:f>
              <c:numCache>
                <c:formatCode>0.00%</c:formatCode>
                <c:ptCount val="1"/>
                <c:pt idx="0">
                  <c:v>0.59467938318401092</c:v>
                </c:pt>
              </c:numCache>
            </c:numRef>
          </c:val>
          <c:extLst xmlns:c16r2="http://schemas.microsoft.com/office/drawing/2015/06/chart">
            <c:ext xmlns:c16="http://schemas.microsoft.com/office/drawing/2014/chart" uri="{C3380CC4-5D6E-409C-BE32-E72D297353CC}">
              <c16:uniqueId val="{00000003-656B-41BC-92EC-0261E8BD163E}"/>
            </c:ext>
          </c:extLst>
        </c:ser>
        <c:ser>
          <c:idx val="4"/>
          <c:order val="4"/>
          <c:tx>
            <c:strRef>
              <c:f>'Total average %'!$F$1:$F$2</c:f>
              <c:strCache>
                <c:ptCount val="1"/>
                <c:pt idx="0">
                  <c:v>2020</c:v>
                </c:pt>
              </c:strCache>
            </c:strRef>
          </c:tx>
          <c:invertIfNegative val="0"/>
          <c:dLbls>
            <c:spPr>
              <a:noFill/>
              <a:ln>
                <a:noFill/>
              </a:ln>
              <a:effectLst/>
            </c:spPr>
            <c:txPr>
              <a:bodyPr rot="0" vert="horz"/>
              <a:lstStyle/>
              <a:p>
                <a:pPr>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'Total average %'!$A$3</c:f>
              <c:strCache>
                <c:ptCount val="1"/>
                <c:pt idx="0">
                  <c:v>Total</c:v>
                </c:pt>
              </c:strCache>
            </c:strRef>
          </c:cat>
          <c:val>
            <c:numRef>
              <c:f>'Total average %'!$F$3</c:f>
              <c:numCache>
                <c:formatCode>0.00%</c:formatCode>
                <c:ptCount val="1"/>
                <c:pt idx="0">
                  <c:v>0.60127822616777027</c:v>
                </c:pt>
              </c:numCache>
            </c:numRef>
          </c:val>
          <c:extLst xmlns:c16r2="http://schemas.microsoft.com/office/drawing/2015/06/chart">
            <c:ext xmlns:c16="http://schemas.microsoft.com/office/drawing/2014/chart" uri="{C3380CC4-5D6E-409C-BE32-E72D297353CC}">
              <c16:uniqueId val="{00000004-656B-41BC-92EC-0261E8BD163E}"/>
            </c:ext>
          </c:extLst>
        </c:ser>
        <c:dLbls>
          <c:dLblPos val="outEnd"/>
          <c:showLegendKey val="0"/>
          <c:showVal val="1"/>
          <c:showCatName val="0"/>
          <c:showSerName val="0"/>
          <c:showPercent val="0"/>
          <c:showBubbleSize val="0"/>
        </c:dLbls>
        <c:gapWidth val="100"/>
        <c:overlap val="-24"/>
        <c:axId val="1535121552"/>
        <c:axId val="1535110672"/>
      </c:barChart>
      <c:catAx>
        <c:axId val="1535121552"/>
        <c:scaling>
          <c:orientation val="minMax"/>
        </c:scaling>
        <c:delete val="1"/>
        <c:axPos val="b"/>
        <c:numFmt formatCode="General" sourceLinked="1"/>
        <c:majorTickMark val="none"/>
        <c:minorTickMark val="none"/>
        <c:tickLblPos val="nextTo"/>
        <c:crossAx val="1535110672"/>
        <c:crosses val="autoZero"/>
        <c:auto val="1"/>
        <c:lblAlgn val="ctr"/>
        <c:lblOffset val="100"/>
        <c:noMultiLvlLbl val="0"/>
      </c:catAx>
      <c:valAx>
        <c:axId val="1535110672"/>
        <c:scaling>
          <c:orientation val="minMax"/>
        </c:scaling>
        <c:delete val="0"/>
        <c:axPos val="l"/>
        <c:majorGridlines/>
        <c:numFmt formatCode="0.00%" sourceLinked="1"/>
        <c:majorTickMark val="none"/>
        <c:minorTickMark val="none"/>
        <c:tickLblPos val="nextTo"/>
        <c:txPr>
          <a:bodyPr rot="-60000000" vert="horz"/>
          <a:lstStyle/>
          <a:p>
            <a:pPr>
              <a:defRPr/>
            </a:pPr>
            <a:endParaRPr lang="en-US"/>
          </a:p>
        </c:txPr>
        <c:crossAx val="1535121552"/>
        <c:crosses val="autoZero"/>
        <c:crossBetween val="between"/>
      </c:valAx>
    </c:plotArea>
    <c:legend>
      <c:legendPos val="r"/>
      <c:layout/>
      <c:overlay val="0"/>
      <c:txPr>
        <a:bodyPr rot="0" vert="horz"/>
        <a:lstStyle/>
        <a:p>
          <a:pPr>
            <a:defRPr/>
          </a:pPr>
          <a:endParaRPr lang="en-US"/>
        </a:p>
      </c:txPr>
    </c:legend>
    <c:plotVisOnly val="1"/>
    <c:dispBlanksAs val="gap"/>
    <c:showDLblsOverMax val="0"/>
  </c:chart>
  <c:spPr>
    <a:solidFill>
      <a:schemeClr val="bg1"/>
    </a:solidFill>
  </c:spPr>
  <c:txPr>
    <a:bodyPr/>
    <a:lstStyle/>
    <a:p>
      <a:pPr>
        <a:defRPr sz="1800"/>
      </a:pPr>
      <a:endParaRPr lang="en-US"/>
    </a:p>
  </c:txPr>
  <c:externalData r:id="rId1">
    <c:autoUpdate val="0"/>
  </c:externalData>
  <c:extLst xmlns:c16r2="http://schemas.microsoft.com/office/drawing/2015/06/chart">
    <c:ext xmlns:c16="http://schemas.microsoft.com/office/drawing/2014/chart" uri="{E28EC0CA-F0BB-4C9C-879D-F8772B89E7AC}">
      <c16:pivotOptions16>
        <c16:showExpandCollapseFieldButtons val="1"/>
      </c16:pivotOptions16>
    </c:ext>
    <c:ext xmlns:c14="http://schemas.microsoft.com/office/drawing/2007/8/2/chart" uri="{781A3756-C4B2-4CAC-9D66-4F8BD8637D16}">
      <c14:pivotOptions>
        <c14:dropZoneFilter val="1"/>
        <c14:dropZoneCategories val="1"/>
        <c14:dropZoneData val="1"/>
        <c14:dropZoneSeries val="1"/>
        <c14:dropZonesVisible val="1"/>
      </c14:pivotOptions>
    </c:ext>
  </c:extLst>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480327244585846"/>
          <c:y val="0.20727666011351911"/>
          <c:w val="0.50463162463506417"/>
          <c:h val="0.73348932966966518"/>
        </c:manualLayout>
      </c:layout>
      <c:radarChart>
        <c:radarStyle val="marker"/>
        <c:varyColors val="0"/>
        <c:ser>
          <c:idx val="0"/>
          <c:order val="0"/>
          <c:tx>
            <c:strRef>
              <c:f>'Radar chart'!$J$3</c:f>
              <c:strCache>
                <c:ptCount val="1"/>
                <c:pt idx="0">
                  <c:v>2016</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strRef>
              <c:f>'Radar chart'!$I$4:$I$9</c:f>
              <c:strCache>
                <c:ptCount val="6"/>
                <c:pt idx="0">
                  <c:v>Олон нийтийн оролцоо</c:v>
                </c:pt>
                <c:pt idx="1">
                  <c:v>Төлөлвлөлт</c:v>
                </c:pt>
                <c:pt idx="2">
                  <c:v>Ил тод байдал</c:v>
                </c:pt>
                <c:pt idx="3">
                  <c:v>Хэрэгжилт</c:v>
                </c:pt>
                <c:pt idx="4">
                  <c:v>ХШҮ</c:v>
                </c:pt>
                <c:pt idx="5">
                  <c:v>Өмчлөл</c:v>
                </c:pt>
              </c:strCache>
            </c:strRef>
          </c:cat>
          <c:val>
            <c:numRef>
              <c:f>'Radar chart'!$J$4:$J$9</c:f>
              <c:numCache>
                <c:formatCode>0%</c:formatCode>
                <c:ptCount val="6"/>
                <c:pt idx="0">
                  <c:v>8.5739358284812953E-2</c:v>
                </c:pt>
                <c:pt idx="1">
                  <c:v>0.48956798408776458</c:v>
                </c:pt>
                <c:pt idx="2">
                  <c:v>0.17354312354312434</c:v>
                </c:pt>
                <c:pt idx="3">
                  <c:v>0.35619962842219882</c:v>
                </c:pt>
                <c:pt idx="4">
                  <c:v>0.15376911003226731</c:v>
                </c:pt>
                <c:pt idx="5">
                  <c:v>0.45890165310078734</c:v>
                </c:pt>
              </c:numCache>
            </c:numRef>
          </c:val>
          <c:extLst xmlns:c16r2="http://schemas.microsoft.com/office/drawing/2015/06/chart">
            <c:ext xmlns:c16="http://schemas.microsoft.com/office/drawing/2014/chart" uri="{C3380CC4-5D6E-409C-BE32-E72D297353CC}">
              <c16:uniqueId val="{00000000-8125-4295-B6F6-8A5336B9E620}"/>
            </c:ext>
          </c:extLst>
        </c:ser>
        <c:ser>
          <c:idx val="1"/>
          <c:order val="1"/>
          <c:tx>
            <c:strRef>
              <c:f>'Radar chart'!$K$3</c:f>
              <c:strCache>
                <c:ptCount val="1"/>
                <c:pt idx="0">
                  <c:v>2017</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cat>
            <c:strRef>
              <c:f>'Radar chart'!$I$4:$I$9</c:f>
              <c:strCache>
                <c:ptCount val="6"/>
                <c:pt idx="0">
                  <c:v>Олон нийтийн оролцоо</c:v>
                </c:pt>
                <c:pt idx="1">
                  <c:v>Төлөлвлөлт</c:v>
                </c:pt>
                <c:pt idx="2">
                  <c:v>Ил тод байдал</c:v>
                </c:pt>
                <c:pt idx="3">
                  <c:v>Хэрэгжилт</c:v>
                </c:pt>
                <c:pt idx="4">
                  <c:v>ХШҮ</c:v>
                </c:pt>
                <c:pt idx="5">
                  <c:v>Өмчлөл</c:v>
                </c:pt>
              </c:strCache>
            </c:strRef>
          </c:cat>
          <c:val>
            <c:numRef>
              <c:f>'Radar chart'!$K$4:$K$9</c:f>
              <c:numCache>
                <c:formatCode>0%</c:formatCode>
                <c:ptCount val="6"/>
                <c:pt idx="0">
                  <c:v>0.23319777215550905</c:v>
                </c:pt>
                <c:pt idx="1">
                  <c:v>0.5181768486303977</c:v>
                </c:pt>
                <c:pt idx="2">
                  <c:v>0.2277389277389287</c:v>
                </c:pt>
                <c:pt idx="3">
                  <c:v>0.3837819531971734</c:v>
                </c:pt>
                <c:pt idx="4">
                  <c:v>0.17653612968607396</c:v>
                </c:pt>
                <c:pt idx="5">
                  <c:v>0.4841119228027595</c:v>
                </c:pt>
              </c:numCache>
            </c:numRef>
          </c:val>
          <c:extLst xmlns:c16r2="http://schemas.microsoft.com/office/drawing/2015/06/chart">
            <c:ext xmlns:c16="http://schemas.microsoft.com/office/drawing/2014/chart" uri="{C3380CC4-5D6E-409C-BE32-E72D297353CC}">
              <c16:uniqueId val="{00000001-8125-4295-B6F6-8A5336B9E620}"/>
            </c:ext>
          </c:extLst>
        </c:ser>
        <c:ser>
          <c:idx val="2"/>
          <c:order val="2"/>
          <c:tx>
            <c:strRef>
              <c:f>'Radar chart'!$L$3</c:f>
              <c:strCache>
                <c:ptCount val="1"/>
                <c:pt idx="0">
                  <c:v>2018</c:v>
                </c:pt>
              </c:strCache>
            </c:strRef>
          </c:tx>
          <c:spPr>
            <a:ln w="34925" cap="rnd">
              <a:solidFill>
                <a:schemeClr val="accent3"/>
              </a:solidFill>
              <a:round/>
            </a:ln>
            <a:effectLst>
              <a:outerShdw blurRad="57150" dist="19050" dir="5400000" algn="ctr" rotWithShape="0">
                <a:srgbClr val="000000">
                  <a:alpha val="63000"/>
                </a:srgbClr>
              </a:outerShdw>
            </a:effectLst>
          </c:spPr>
          <c:marker>
            <c:symbol val="none"/>
          </c:marker>
          <c:cat>
            <c:strRef>
              <c:f>'Radar chart'!$I$4:$I$9</c:f>
              <c:strCache>
                <c:ptCount val="6"/>
                <c:pt idx="0">
                  <c:v>Олон нийтийн оролцоо</c:v>
                </c:pt>
                <c:pt idx="1">
                  <c:v>Төлөлвлөлт</c:v>
                </c:pt>
                <c:pt idx="2">
                  <c:v>Ил тод байдал</c:v>
                </c:pt>
                <c:pt idx="3">
                  <c:v>Хэрэгжилт</c:v>
                </c:pt>
                <c:pt idx="4">
                  <c:v>ХШҮ</c:v>
                </c:pt>
                <c:pt idx="5">
                  <c:v>Өмчлөл</c:v>
                </c:pt>
              </c:strCache>
            </c:strRef>
          </c:cat>
          <c:val>
            <c:numRef>
              <c:f>'Radar chart'!$L$4:$L$9</c:f>
              <c:numCache>
                <c:formatCode>0%</c:formatCode>
                <c:ptCount val="6"/>
                <c:pt idx="0">
                  <c:v>0.46483035880962387</c:v>
                </c:pt>
                <c:pt idx="1">
                  <c:v>0.66656906090775747</c:v>
                </c:pt>
                <c:pt idx="2">
                  <c:v>0.29309764309764441</c:v>
                </c:pt>
                <c:pt idx="3">
                  <c:v>0.43177192232386108</c:v>
                </c:pt>
                <c:pt idx="4">
                  <c:v>0.33660629866839659</c:v>
                </c:pt>
                <c:pt idx="5">
                  <c:v>0.58441847518528511</c:v>
                </c:pt>
              </c:numCache>
            </c:numRef>
          </c:val>
          <c:extLst xmlns:c16r2="http://schemas.microsoft.com/office/drawing/2015/06/chart">
            <c:ext xmlns:c16="http://schemas.microsoft.com/office/drawing/2014/chart" uri="{C3380CC4-5D6E-409C-BE32-E72D297353CC}">
              <c16:uniqueId val="{00000002-8125-4295-B6F6-8A5336B9E620}"/>
            </c:ext>
          </c:extLst>
        </c:ser>
        <c:ser>
          <c:idx val="3"/>
          <c:order val="3"/>
          <c:tx>
            <c:strRef>
              <c:f>'Radar chart'!$M$3</c:f>
              <c:strCache>
                <c:ptCount val="1"/>
                <c:pt idx="0">
                  <c:v>2019</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cat>
            <c:strRef>
              <c:f>'Radar chart'!$I$4:$I$9</c:f>
              <c:strCache>
                <c:ptCount val="6"/>
                <c:pt idx="0">
                  <c:v>Олон нийтийн оролцоо</c:v>
                </c:pt>
                <c:pt idx="1">
                  <c:v>Төлөлвлөлт</c:v>
                </c:pt>
                <c:pt idx="2">
                  <c:v>Ил тод байдал</c:v>
                </c:pt>
                <c:pt idx="3">
                  <c:v>Хэрэгжилт</c:v>
                </c:pt>
                <c:pt idx="4">
                  <c:v>ХШҮ</c:v>
                </c:pt>
                <c:pt idx="5">
                  <c:v>Өмчлөл</c:v>
                </c:pt>
              </c:strCache>
            </c:strRef>
          </c:cat>
          <c:val>
            <c:numRef>
              <c:f>'Radar chart'!$M$4:$M$9</c:f>
              <c:numCache>
                <c:formatCode>0%</c:formatCode>
                <c:ptCount val="6"/>
                <c:pt idx="0">
                  <c:v>0.68506991939064532</c:v>
                </c:pt>
                <c:pt idx="1">
                  <c:v>0.67267928650191711</c:v>
                </c:pt>
                <c:pt idx="2">
                  <c:v>0.41060606060606075</c:v>
                </c:pt>
                <c:pt idx="3">
                  <c:v>0.50852194434842646</c:v>
                </c:pt>
                <c:pt idx="4">
                  <c:v>0.6421472650481419</c:v>
                </c:pt>
                <c:pt idx="5">
                  <c:v>0.63694261088265269</c:v>
                </c:pt>
              </c:numCache>
            </c:numRef>
          </c:val>
          <c:extLst xmlns:c16r2="http://schemas.microsoft.com/office/drawing/2015/06/chart">
            <c:ext xmlns:c16="http://schemas.microsoft.com/office/drawing/2014/chart" uri="{C3380CC4-5D6E-409C-BE32-E72D297353CC}">
              <c16:uniqueId val="{00000003-8125-4295-B6F6-8A5336B9E620}"/>
            </c:ext>
          </c:extLst>
        </c:ser>
        <c:ser>
          <c:idx val="4"/>
          <c:order val="4"/>
          <c:tx>
            <c:strRef>
              <c:f>'Radar chart'!$N$3</c:f>
              <c:strCache>
                <c:ptCount val="1"/>
                <c:pt idx="0">
                  <c:v>2020</c:v>
                </c:pt>
              </c:strCache>
            </c:strRef>
          </c:tx>
          <c:spPr>
            <a:ln w="34925" cap="rnd">
              <a:solidFill>
                <a:schemeClr val="accent5"/>
              </a:solidFill>
              <a:round/>
            </a:ln>
            <a:effectLst>
              <a:outerShdw blurRad="57150" dist="19050" dir="5400000" algn="ctr" rotWithShape="0">
                <a:srgbClr val="000000">
                  <a:alpha val="63000"/>
                </a:srgbClr>
              </a:outerShdw>
            </a:effectLst>
          </c:spPr>
          <c:marker>
            <c:symbol val="none"/>
          </c:marker>
          <c:cat>
            <c:strRef>
              <c:f>'Radar chart'!$I$4:$I$9</c:f>
              <c:strCache>
                <c:ptCount val="6"/>
                <c:pt idx="0">
                  <c:v>Олон нийтийн оролцоо</c:v>
                </c:pt>
                <c:pt idx="1">
                  <c:v>Төлөлвлөлт</c:v>
                </c:pt>
                <c:pt idx="2">
                  <c:v>Ил тод байдал</c:v>
                </c:pt>
                <c:pt idx="3">
                  <c:v>Хэрэгжилт</c:v>
                </c:pt>
                <c:pt idx="4">
                  <c:v>ХШҮ</c:v>
                </c:pt>
                <c:pt idx="5">
                  <c:v>Өмчлөл</c:v>
                </c:pt>
              </c:strCache>
            </c:strRef>
          </c:cat>
          <c:val>
            <c:numRef>
              <c:f>'Radar chart'!$N$4:$N$9</c:f>
              <c:numCache>
                <c:formatCode>0%</c:formatCode>
                <c:ptCount val="6"/>
                <c:pt idx="0">
                  <c:v>0.62950470461536634</c:v>
                </c:pt>
                <c:pt idx="1">
                  <c:v>0.69732537864516586</c:v>
                </c:pt>
                <c:pt idx="2">
                  <c:v>0.558657933011381</c:v>
                </c:pt>
                <c:pt idx="3">
                  <c:v>0.51274322721398613</c:v>
                </c:pt>
                <c:pt idx="4">
                  <c:v>0.50676781637056079</c:v>
                </c:pt>
                <c:pt idx="5">
                  <c:v>0.61594558862768123</c:v>
                </c:pt>
              </c:numCache>
            </c:numRef>
          </c:val>
          <c:extLst xmlns:c16r2="http://schemas.microsoft.com/office/drawing/2015/06/chart">
            <c:ext xmlns:c16="http://schemas.microsoft.com/office/drawing/2014/chart" uri="{C3380CC4-5D6E-409C-BE32-E72D297353CC}">
              <c16:uniqueId val="{00000004-8125-4295-B6F6-8A5336B9E620}"/>
            </c:ext>
          </c:extLst>
        </c:ser>
        <c:dLbls>
          <c:showLegendKey val="0"/>
          <c:showVal val="0"/>
          <c:showCatName val="0"/>
          <c:showSerName val="0"/>
          <c:showPercent val="0"/>
          <c:showBubbleSize val="0"/>
        </c:dLbls>
        <c:axId val="1535118288"/>
        <c:axId val="1535118832"/>
      </c:radarChart>
      <c:catAx>
        <c:axId val="153511828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en-US"/>
          </a:p>
        </c:txPr>
        <c:crossAx val="1535118832"/>
        <c:crosses val="autoZero"/>
        <c:auto val="1"/>
        <c:lblAlgn val="ctr"/>
        <c:lblOffset val="100"/>
        <c:noMultiLvlLbl val="0"/>
      </c:catAx>
      <c:valAx>
        <c:axId val="1535118832"/>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vert="horz"/>
          <a:lstStyle/>
          <a:p>
            <a:pPr>
              <a:defRPr/>
            </a:pPr>
            <a:endParaRPr lang="en-US"/>
          </a:p>
        </c:txPr>
        <c:crossAx val="1535118288"/>
        <c:crosses val="autoZero"/>
        <c:crossBetween val="between"/>
      </c:valAx>
      <c:spPr>
        <a:noFill/>
        <a:ln>
          <a:noFill/>
        </a:ln>
        <a:effectLst/>
      </c:spPr>
    </c:plotArea>
    <c:legend>
      <c:legendPos val="t"/>
      <c:layout/>
      <c:overlay val="0"/>
      <c:spPr>
        <a:noFill/>
        <a:ln>
          <a:noFill/>
        </a:ln>
        <a:effectLst/>
      </c:spPr>
      <c:txPr>
        <a:bodyPr rot="0" vert="horz"/>
        <a:lstStyle/>
        <a:p>
          <a:pPr>
            <a:defRPr/>
          </a:pPr>
          <a:endParaRPr lang="en-US"/>
        </a:p>
      </c:txPr>
    </c:legend>
    <c:plotVisOnly val="1"/>
    <c:dispBlanksAs val="gap"/>
    <c:showDLblsOverMax val="0"/>
  </c:chart>
  <c:spPr>
    <a:solidFill>
      <a:schemeClr val="bg1"/>
    </a:solidFill>
    <a:ln w="28575">
      <a:solidFill>
        <a:srgbClr val="FFC000"/>
      </a:solidFill>
    </a:ln>
    <a:effectLst/>
  </c:spPr>
  <c:txPr>
    <a:bodyPr/>
    <a:lstStyle/>
    <a:p>
      <a:pPr>
        <a:defRPr sz="1200">
          <a:solidFill>
            <a:schemeClr val="tx1"/>
          </a:solidFill>
          <a:latin typeface="Arial" pitchFamily="34" charset="0"/>
          <a:cs typeface="Arial"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0011176125372"/>
          <c:y val="3.2484237430894555E-2"/>
          <c:w val="0.87394987365222621"/>
          <c:h val="0.7447318139073128"/>
        </c:manualLayout>
      </c:layout>
      <c:barChart>
        <c:barDir val="col"/>
        <c:grouping val="clustered"/>
        <c:varyColors val="0"/>
        <c:ser>
          <c:idx val="0"/>
          <c:order val="0"/>
          <c:tx>
            <c:strRef>
              <c:f>'Radar chart'!$J$3</c:f>
              <c:strCache>
                <c:ptCount val="1"/>
                <c:pt idx="0">
                  <c:v>2016</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'Radar chart'!$I$4:$I$9</c:f>
              <c:strCache>
                <c:ptCount val="6"/>
                <c:pt idx="0">
                  <c:v>Олон нийтийн оролцоо</c:v>
                </c:pt>
                <c:pt idx="1">
                  <c:v>Төлөлвлөлт</c:v>
                </c:pt>
                <c:pt idx="2">
                  <c:v>Ил тод байдал</c:v>
                </c:pt>
                <c:pt idx="3">
                  <c:v>Хэрэгжилт</c:v>
                </c:pt>
                <c:pt idx="4">
                  <c:v>ХШҮ</c:v>
                </c:pt>
                <c:pt idx="5">
                  <c:v>Өмчлөл</c:v>
                </c:pt>
              </c:strCache>
            </c:strRef>
          </c:cat>
          <c:val>
            <c:numRef>
              <c:f>'Radar chart'!$J$4:$J$9</c:f>
              <c:numCache>
                <c:formatCode>0%</c:formatCode>
                <c:ptCount val="6"/>
                <c:pt idx="0">
                  <c:v>8.5739358284812953E-2</c:v>
                </c:pt>
                <c:pt idx="1">
                  <c:v>0.48956798408776458</c:v>
                </c:pt>
                <c:pt idx="2">
                  <c:v>0.17354312354312434</c:v>
                </c:pt>
                <c:pt idx="3">
                  <c:v>0.35619962842219882</c:v>
                </c:pt>
                <c:pt idx="4">
                  <c:v>0.15376911003226731</c:v>
                </c:pt>
                <c:pt idx="5">
                  <c:v>0.45890165310078734</c:v>
                </c:pt>
              </c:numCache>
            </c:numRef>
          </c:val>
          <c:extLst xmlns:c16r2="http://schemas.microsoft.com/office/drawing/2015/06/chart">
            <c:ext xmlns:c16="http://schemas.microsoft.com/office/drawing/2014/chart" uri="{C3380CC4-5D6E-409C-BE32-E72D297353CC}">
              <c16:uniqueId val="{00000000-E8C3-4EF3-B464-C3A456B04F93}"/>
            </c:ext>
          </c:extLst>
        </c:ser>
        <c:ser>
          <c:idx val="1"/>
          <c:order val="1"/>
          <c:tx>
            <c:strRef>
              <c:f>'Radar chart'!$K$3</c:f>
              <c:strCache>
                <c:ptCount val="1"/>
                <c:pt idx="0">
                  <c:v>2017</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'Radar chart'!$I$4:$I$9</c:f>
              <c:strCache>
                <c:ptCount val="6"/>
                <c:pt idx="0">
                  <c:v>Олон нийтийн оролцоо</c:v>
                </c:pt>
                <c:pt idx="1">
                  <c:v>Төлөлвлөлт</c:v>
                </c:pt>
                <c:pt idx="2">
                  <c:v>Ил тод байдал</c:v>
                </c:pt>
                <c:pt idx="3">
                  <c:v>Хэрэгжилт</c:v>
                </c:pt>
                <c:pt idx="4">
                  <c:v>ХШҮ</c:v>
                </c:pt>
                <c:pt idx="5">
                  <c:v>Өмчлөл</c:v>
                </c:pt>
              </c:strCache>
            </c:strRef>
          </c:cat>
          <c:val>
            <c:numRef>
              <c:f>'Radar chart'!$K$4:$K$9</c:f>
              <c:numCache>
                <c:formatCode>0%</c:formatCode>
                <c:ptCount val="6"/>
                <c:pt idx="0">
                  <c:v>0.23319777215550905</c:v>
                </c:pt>
                <c:pt idx="1">
                  <c:v>0.5181768486303977</c:v>
                </c:pt>
                <c:pt idx="2">
                  <c:v>0.2277389277389287</c:v>
                </c:pt>
                <c:pt idx="3">
                  <c:v>0.3837819531971734</c:v>
                </c:pt>
                <c:pt idx="4">
                  <c:v>0.17653612968607396</c:v>
                </c:pt>
                <c:pt idx="5">
                  <c:v>0.4841119228027595</c:v>
                </c:pt>
              </c:numCache>
            </c:numRef>
          </c:val>
          <c:extLst xmlns:c16r2="http://schemas.microsoft.com/office/drawing/2015/06/chart">
            <c:ext xmlns:c16="http://schemas.microsoft.com/office/drawing/2014/chart" uri="{C3380CC4-5D6E-409C-BE32-E72D297353CC}">
              <c16:uniqueId val="{00000001-E8C3-4EF3-B464-C3A456B04F93}"/>
            </c:ext>
          </c:extLst>
        </c:ser>
        <c:ser>
          <c:idx val="2"/>
          <c:order val="2"/>
          <c:tx>
            <c:strRef>
              <c:f>'Radar chart'!$L$3</c:f>
              <c:strCache>
                <c:ptCount val="1"/>
                <c:pt idx="0">
                  <c:v>2018</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'Radar chart'!$I$4:$I$9</c:f>
              <c:strCache>
                <c:ptCount val="6"/>
                <c:pt idx="0">
                  <c:v>Олон нийтийн оролцоо</c:v>
                </c:pt>
                <c:pt idx="1">
                  <c:v>Төлөлвлөлт</c:v>
                </c:pt>
                <c:pt idx="2">
                  <c:v>Ил тод байдал</c:v>
                </c:pt>
                <c:pt idx="3">
                  <c:v>Хэрэгжилт</c:v>
                </c:pt>
                <c:pt idx="4">
                  <c:v>ХШҮ</c:v>
                </c:pt>
                <c:pt idx="5">
                  <c:v>Өмчлөл</c:v>
                </c:pt>
              </c:strCache>
            </c:strRef>
          </c:cat>
          <c:val>
            <c:numRef>
              <c:f>'Radar chart'!$L$4:$L$9</c:f>
              <c:numCache>
                <c:formatCode>0%</c:formatCode>
                <c:ptCount val="6"/>
                <c:pt idx="0">
                  <c:v>0.46483035880962387</c:v>
                </c:pt>
                <c:pt idx="1">
                  <c:v>0.66656906090775747</c:v>
                </c:pt>
                <c:pt idx="2">
                  <c:v>0.29309764309764441</c:v>
                </c:pt>
                <c:pt idx="3">
                  <c:v>0.43177192232386108</c:v>
                </c:pt>
                <c:pt idx="4">
                  <c:v>0.33660629866839659</c:v>
                </c:pt>
                <c:pt idx="5">
                  <c:v>0.58441847518528511</c:v>
                </c:pt>
              </c:numCache>
            </c:numRef>
          </c:val>
          <c:extLst xmlns:c16r2="http://schemas.microsoft.com/office/drawing/2015/06/chart">
            <c:ext xmlns:c16="http://schemas.microsoft.com/office/drawing/2014/chart" uri="{C3380CC4-5D6E-409C-BE32-E72D297353CC}">
              <c16:uniqueId val="{00000002-E8C3-4EF3-B464-C3A456B04F93}"/>
            </c:ext>
          </c:extLst>
        </c:ser>
        <c:ser>
          <c:idx val="3"/>
          <c:order val="3"/>
          <c:tx>
            <c:strRef>
              <c:f>'Radar chart'!$M$3</c:f>
              <c:strCache>
                <c:ptCount val="1"/>
                <c:pt idx="0">
                  <c:v>2019</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'Radar chart'!$I$4:$I$9</c:f>
              <c:strCache>
                <c:ptCount val="6"/>
                <c:pt idx="0">
                  <c:v>Олон нийтийн оролцоо</c:v>
                </c:pt>
                <c:pt idx="1">
                  <c:v>Төлөлвлөлт</c:v>
                </c:pt>
                <c:pt idx="2">
                  <c:v>Ил тод байдал</c:v>
                </c:pt>
                <c:pt idx="3">
                  <c:v>Хэрэгжилт</c:v>
                </c:pt>
                <c:pt idx="4">
                  <c:v>ХШҮ</c:v>
                </c:pt>
                <c:pt idx="5">
                  <c:v>Өмчлөл</c:v>
                </c:pt>
              </c:strCache>
            </c:strRef>
          </c:cat>
          <c:val>
            <c:numRef>
              <c:f>'Radar chart'!$M$4:$M$9</c:f>
              <c:numCache>
                <c:formatCode>0%</c:formatCode>
                <c:ptCount val="6"/>
                <c:pt idx="0">
                  <c:v>0.68506991939064532</c:v>
                </c:pt>
                <c:pt idx="1">
                  <c:v>0.67267928650191711</c:v>
                </c:pt>
                <c:pt idx="2">
                  <c:v>0.41060606060606075</c:v>
                </c:pt>
                <c:pt idx="3">
                  <c:v>0.50852194434842646</c:v>
                </c:pt>
                <c:pt idx="4">
                  <c:v>0.6421472650481419</c:v>
                </c:pt>
                <c:pt idx="5">
                  <c:v>0.63694261088265269</c:v>
                </c:pt>
              </c:numCache>
            </c:numRef>
          </c:val>
          <c:extLst xmlns:c16r2="http://schemas.microsoft.com/office/drawing/2015/06/chart">
            <c:ext xmlns:c16="http://schemas.microsoft.com/office/drawing/2014/chart" uri="{C3380CC4-5D6E-409C-BE32-E72D297353CC}">
              <c16:uniqueId val="{00000003-E8C3-4EF3-B464-C3A456B04F93}"/>
            </c:ext>
          </c:extLst>
        </c:ser>
        <c:ser>
          <c:idx val="4"/>
          <c:order val="4"/>
          <c:tx>
            <c:strRef>
              <c:f>'Radar chart'!$N$3</c:f>
              <c:strCache>
                <c:ptCount val="1"/>
                <c:pt idx="0">
                  <c:v>2020</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'Radar chart'!$I$4:$I$9</c:f>
              <c:strCache>
                <c:ptCount val="6"/>
                <c:pt idx="0">
                  <c:v>Олон нийтийн оролцоо</c:v>
                </c:pt>
                <c:pt idx="1">
                  <c:v>Төлөлвлөлт</c:v>
                </c:pt>
                <c:pt idx="2">
                  <c:v>Ил тод байдал</c:v>
                </c:pt>
                <c:pt idx="3">
                  <c:v>Хэрэгжилт</c:v>
                </c:pt>
                <c:pt idx="4">
                  <c:v>ХШҮ</c:v>
                </c:pt>
                <c:pt idx="5">
                  <c:v>Өмчлөл</c:v>
                </c:pt>
              </c:strCache>
            </c:strRef>
          </c:cat>
          <c:val>
            <c:numRef>
              <c:f>'Radar chart'!$N$4:$N$9</c:f>
              <c:numCache>
                <c:formatCode>0%</c:formatCode>
                <c:ptCount val="6"/>
                <c:pt idx="0">
                  <c:v>0.62950470461536634</c:v>
                </c:pt>
                <c:pt idx="1">
                  <c:v>0.69732537864516586</c:v>
                </c:pt>
                <c:pt idx="2">
                  <c:v>0.558657933011381</c:v>
                </c:pt>
                <c:pt idx="3">
                  <c:v>0.51274322721398613</c:v>
                </c:pt>
                <c:pt idx="4">
                  <c:v>0.50676781637056079</c:v>
                </c:pt>
                <c:pt idx="5">
                  <c:v>0.61594558862768123</c:v>
                </c:pt>
              </c:numCache>
            </c:numRef>
          </c:val>
          <c:extLst xmlns:c16r2="http://schemas.microsoft.com/office/drawing/2015/06/chart">
            <c:ext xmlns:c16="http://schemas.microsoft.com/office/drawing/2014/chart" uri="{C3380CC4-5D6E-409C-BE32-E72D297353CC}">
              <c16:uniqueId val="{00000004-E8C3-4EF3-B464-C3A456B04F93}"/>
            </c:ext>
          </c:extLst>
        </c:ser>
        <c:dLbls>
          <c:showLegendKey val="0"/>
          <c:showVal val="0"/>
          <c:showCatName val="0"/>
          <c:showSerName val="0"/>
          <c:showPercent val="0"/>
          <c:showBubbleSize val="0"/>
        </c:dLbls>
        <c:gapWidth val="100"/>
        <c:overlap val="-24"/>
        <c:axId val="1535112848"/>
        <c:axId val="1535119376"/>
      </c:barChart>
      <c:catAx>
        <c:axId val="153511284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en-US"/>
          </a:p>
        </c:txPr>
        <c:crossAx val="1535119376"/>
        <c:crosses val="autoZero"/>
        <c:auto val="1"/>
        <c:lblAlgn val="ctr"/>
        <c:lblOffset val="100"/>
        <c:noMultiLvlLbl val="0"/>
      </c:catAx>
      <c:valAx>
        <c:axId val="1535119376"/>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vert="horz"/>
          <a:lstStyle/>
          <a:p>
            <a:pPr>
              <a:defRPr/>
            </a:pPr>
            <a:endParaRPr lang="en-US"/>
          </a:p>
        </c:txPr>
        <c:crossAx val="1535112848"/>
        <c:crosses val="autoZero"/>
        <c:crossBetween val="between"/>
      </c:valAx>
      <c:spPr>
        <a:noFill/>
        <a:ln>
          <a:noFill/>
        </a:ln>
        <a:effectLst/>
      </c:spPr>
    </c:plotArea>
    <c:legend>
      <c:legendPos val="b"/>
      <c:layout>
        <c:manualLayout>
          <c:xMode val="edge"/>
          <c:yMode val="edge"/>
          <c:x val="0.2806898321286081"/>
          <c:y val="6.4742315357810165E-2"/>
          <c:w val="0.52970746092883592"/>
          <c:h val="5.0886719864038227E-2"/>
        </c:manualLayout>
      </c:layout>
      <c:overlay val="0"/>
      <c:spPr>
        <a:noFill/>
        <a:ln>
          <a:noFill/>
        </a:ln>
        <a:effectLst/>
      </c:spPr>
      <c:txPr>
        <a:bodyPr rot="0" vert="horz"/>
        <a:lstStyle/>
        <a:p>
          <a:pPr>
            <a:defRPr/>
          </a:pPr>
          <a:endParaRPr lang="en-US"/>
        </a:p>
      </c:txPr>
    </c:legend>
    <c:plotVisOnly val="1"/>
    <c:dispBlanksAs val="gap"/>
    <c:showDLblsOverMax val="0"/>
  </c:chart>
  <c:spPr>
    <a:solidFill>
      <a:schemeClr val="bg1"/>
    </a:solidFill>
    <a:ln w="28575">
      <a:solidFill>
        <a:srgbClr val="FFC000"/>
      </a:solidFill>
    </a:ln>
    <a:effectLst/>
  </c:spPr>
  <c:txPr>
    <a:bodyPr/>
    <a:lstStyle/>
    <a:p>
      <a:pPr>
        <a:defRPr sz="1200">
          <a:solidFill>
            <a:schemeClr val="tx1"/>
          </a:solidFill>
          <a:latin typeface="Arial" pitchFamily="34" charset="0"/>
          <a:cs typeface="Arial"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[APA 2020 data 2020-09.xlsx]Total average by aimag %!PivotTable3</c:name>
    <c:fmtId val="-1"/>
  </c:pivotSource>
  <c:chart>
    <c:autoTitleDeleted val="0"/>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pivotFmt>
      <c:pivotFmt>
        <c:idx val="3"/>
        <c:spPr>
          <a:solidFill>
            <a:schemeClr val="accent1"/>
          </a:solidFill>
          <a:ln>
            <a:noFill/>
          </a:ln>
          <a:effectLst/>
        </c:spPr>
        <c:marker>
          <c:symbol val="none"/>
        </c:marker>
      </c:pivotFmt>
      <c:pivotFmt>
        <c:idx val="4"/>
        <c:spPr>
          <a:solidFill>
            <a:schemeClr val="accent1"/>
          </a:solidFill>
          <a:ln>
            <a:noFill/>
          </a:ln>
          <a:effectLst/>
        </c:spPr>
        <c:marker>
          <c:symbol val="none"/>
        </c:marker>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pivotFmt>
      <c:pivotFmt>
        <c:idx val="7"/>
        <c:spPr>
          <a:solidFill>
            <a:schemeClr val="accent1"/>
          </a:solidFill>
          <a:ln>
            <a:noFill/>
          </a:ln>
          <a:effectLst/>
        </c:spPr>
        <c:marker>
          <c:symbol val="none"/>
        </c:marker>
      </c:pivotFmt>
      <c:pivotFmt>
        <c:idx val="8"/>
        <c:spPr>
          <a:solidFill>
            <a:schemeClr val="accent1"/>
          </a:solidFill>
          <a:ln>
            <a:noFill/>
          </a:ln>
          <a:effectLst/>
        </c:spPr>
        <c:marker>
          <c:symbol val="none"/>
        </c:marker>
      </c:pivotFmt>
      <c:pivotFmt>
        <c:idx val="9"/>
        <c:spPr>
          <a:solidFill>
            <a:schemeClr val="accent1"/>
          </a:solidFill>
          <a:ln>
            <a:noFill/>
          </a:ln>
          <a:effectLst/>
        </c:spPr>
        <c:marker>
          <c:symbol val="none"/>
        </c:marker>
      </c:pivotFmt>
      <c:pivotFmt>
        <c:idx val="10"/>
        <c:spPr>
          <a:solidFill>
            <a:schemeClr val="accent1"/>
          </a:solidFill>
          <a:ln>
            <a:noFill/>
          </a:ln>
          <a:effectLst/>
        </c:spPr>
        <c:marker>
          <c:symbol val="none"/>
        </c:marker>
      </c:pivotFmt>
      <c:pivotFmt>
        <c:idx val="11"/>
        <c:spPr>
          <a:solidFill>
            <a:schemeClr val="accent1"/>
          </a:solidFill>
          <a:ln>
            <a:noFill/>
          </a:ln>
          <a:effectLst/>
        </c:spPr>
        <c:marker>
          <c:symbol val="none"/>
        </c:marker>
      </c:pivotFmt>
      <c:pivotFmt>
        <c:idx val="12"/>
        <c:spPr>
          <a:solidFill>
            <a:schemeClr val="accent1"/>
          </a:solidFill>
          <a:ln>
            <a:noFill/>
          </a:ln>
          <a:effectLst/>
        </c:spPr>
        <c:marker>
          <c:symbol val="none"/>
        </c:marker>
      </c:pivotFmt>
      <c:pivotFmt>
        <c:idx val="13"/>
        <c:spPr>
          <a:solidFill>
            <a:schemeClr val="accent1"/>
          </a:solidFill>
          <a:ln>
            <a:noFill/>
          </a:ln>
          <a:effectLst/>
        </c:spPr>
        <c:marker>
          <c:symbol val="none"/>
        </c:marker>
      </c:pivotFmt>
      <c:pivotFmt>
        <c:idx val="14"/>
        <c:spPr>
          <a:solidFill>
            <a:schemeClr val="accent1"/>
          </a:solidFill>
          <a:ln>
            <a:noFill/>
          </a:ln>
          <a:effectLst/>
        </c:spPr>
        <c:marker>
          <c:symbol val="none"/>
        </c:marker>
      </c:pivotFmt>
      <c:pivotFmt>
        <c:idx val="15"/>
        <c:spPr>
          <a:solidFill>
            <a:schemeClr val="accent1"/>
          </a:solidFill>
          <a:ln>
            <a:noFill/>
          </a:ln>
          <a:effectLst/>
        </c:spPr>
        <c:marker>
          <c:symbol val="none"/>
        </c:marker>
      </c:pivotFmt>
      <c:pivotFmt>
        <c:idx val="16"/>
        <c:spPr>
          <a:solidFill>
            <a:schemeClr val="accent1"/>
          </a:solidFill>
          <a:ln>
            <a:noFill/>
          </a:ln>
          <a:effectLst/>
        </c:spPr>
        <c:marker>
          <c:symbol val="none"/>
        </c:marker>
      </c:pivotFmt>
      <c:pivotFmt>
        <c:idx val="17"/>
        <c:spPr>
          <a:solidFill>
            <a:schemeClr val="accent1"/>
          </a:solidFill>
          <a:ln>
            <a:noFill/>
          </a:ln>
          <a:effectLst/>
        </c:spPr>
        <c:marker>
          <c:symbol val="none"/>
        </c:marker>
      </c:pivotFmt>
      <c:pivotFmt>
        <c:idx val="18"/>
        <c:spPr>
          <a:solidFill>
            <a:schemeClr val="accent1"/>
          </a:solidFill>
          <a:ln>
            <a:noFill/>
          </a:ln>
          <a:effectLst/>
        </c:spPr>
        <c:marker>
          <c:symbol val="none"/>
        </c:marker>
      </c:pivotFmt>
      <c:pivotFmt>
        <c:idx val="19"/>
        <c:spPr>
          <a:solidFill>
            <a:schemeClr val="accent1"/>
          </a:solidFill>
          <a:ln>
            <a:noFill/>
          </a:ln>
          <a:effectLst/>
        </c:spPr>
        <c:marker>
          <c:symbol val="none"/>
        </c:marker>
      </c:pivotFmt>
      <c:pivotFmt>
        <c:idx val="20"/>
        <c:spPr>
          <a:solidFill>
            <a:schemeClr val="accent1"/>
          </a:solidFill>
          <a:ln>
            <a:noFill/>
          </a:ln>
          <a:effectLst/>
        </c:spPr>
        <c:marker>
          <c:symbol val="none"/>
        </c:marker>
      </c:pivotFmt>
      <c:pivotFmt>
        <c:idx val="21"/>
        <c:spPr>
          <a:solidFill>
            <a:schemeClr val="accent1"/>
          </a:solidFill>
          <a:ln>
            <a:noFill/>
          </a:ln>
          <a:effectLst/>
        </c:spPr>
        <c:marker>
          <c:symbol val="none"/>
        </c:marker>
      </c:pivotFmt>
      <c:pivotFmt>
        <c:idx val="22"/>
        <c:spPr>
          <a:solidFill>
            <a:schemeClr val="accent1"/>
          </a:solidFill>
          <a:ln>
            <a:noFill/>
          </a:ln>
          <a:effectLst/>
        </c:spPr>
        <c:marker>
          <c:symbol val="none"/>
        </c:marker>
      </c:pivotFmt>
      <c:pivotFmt>
        <c:idx val="23"/>
        <c:spPr>
          <a:solidFill>
            <a:schemeClr val="accent1"/>
          </a:solidFill>
          <a:ln>
            <a:noFill/>
          </a:ln>
          <a:effectLst/>
        </c:spPr>
        <c:marker>
          <c:symbol val="none"/>
        </c:marker>
      </c:pivotFmt>
      <c:pivotFmt>
        <c:idx val="24"/>
        <c:spPr>
          <a:solidFill>
            <a:schemeClr val="accent1"/>
          </a:solidFill>
          <a:ln>
            <a:noFill/>
          </a:ln>
          <a:effectLst/>
        </c:spPr>
        <c:marker>
          <c:symbol val="none"/>
        </c:marker>
      </c:pivotFmt>
      <c:pivotFmt>
        <c:idx val="25"/>
        <c:spPr>
          <a:solidFill>
            <a:schemeClr val="accent1"/>
          </a:solidFill>
          <a:ln>
            <a:noFill/>
          </a:ln>
          <a:effectLst/>
        </c:spPr>
        <c:marker>
          <c:symbol val="none"/>
        </c:marker>
      </c:pivotFmt>
      <c:pivotFmt>
        <c:idx val="26"/>
        <c:spPr>
          <a:solidFill>
            <a:schemeClr val="accent1"/>
          </a:solidFill>
          <a:ln>
            <a:noFill/>
          </a:ln>
          <a:effectLst/>
        </c:spPr>
        <c:marker>
          <c:symbol val="none"/>
        </c:marker>
      </c:pivotFmt>
    </c:pivotFmts>
    <c:plotArea>
      <c:layout/>
      <c:barChart>
        <c:barDir val="col"/>
        <c:grouping val="clustered"/>
        <c:varyColors val="0"/>
        <c:ser>
          <c:idx val="0"/>
          <c:order val="0"/>
          <c:tx>
            <c:strRef>
              <c:f>'Total average by aimag %'!$B$3:$B$4</c:f>
              <c:strCache>
                <c:ptCount val="1"/>
                <c:pt idx="0">
                  <c:v>2016</c:v>
                </c:pt>
              </c:strCache>
            </c:strRef>
          </c:tx>
          <c:spPr>
            <a:solidFill>
              <a:schemeClr val="accent1"/>
            </a:solidFill>
            <a:ln>
              <a:noFill/>
            </a:ln>
            <a:effectLst/>
          </c:spPr>
          <c:invertIfNegative val="0"/>
          <c:cat>
            <c:strRef>
              <c:f>'Total average by aimag %'!$A$5:$A$26</c:f>
              <c:strCache>
                <c:ptCount val="21"/>
                <c:pt idx="0">
                  <c:v>Архангай</c:v>
                </c:pt>
                <c:pt idx="1">
                  <c:v>Баян-Өлгий</c:v>
                </c:pt>
                <c:pt idx="2">
                  <c:v>Баянхонгор</c:v>
                </c:pt>
                <c:pt idx="3">
                  <c:v>Булган</c:v>
                </c:pt>
                <c:pt idx="4">
                  <c:v>Говь-Алтай</c:v>
                </c:pt>
                <c:pt idx="5">
                  <c:v>Говьсүмбэр</c:v>
                </c:pt>
                <c:pt idx="6">
                  <c:v>Дархан-Уул</c:v>
                </c:pt>
                <c:pt idx="7">
                  <c:v>Дорноговь</c:v>
                </c:pt>
                <c:pt idx="8">
                  <c:v>Дорнод</c:v>
                </c:pt>
                <c:pt idx="9">
                  <c:v>Дундговь</c:v>
                </c:pt>
                <c:pt idx="10">
                  <c:v>Завхан</c:v>
                </c:pt>
                <c:pt idx="11">
                  <c:v>Орхон</c:v>
                </c:pt>
                <c:pt idx="12">
                  <c:v>Өвөрхангай</c:v>
                </c:pt>
                <c:pt idx="13">
                  <c:v>Амнаговь</c:v>
                </c:pt>
                <c:pt idx="14">
                  <c:v>Сүхбаатар</c:v>
                </c:pt>
                <c:pt idx="15">
                  <c:v>Сэлэнгэ</c:v>
                </c:pt>
                <c:pt idx="16">
                  <c:v>Төв</c:v>
                </c:pt>
                <c:pt idx="17">
                  <c:v>Увс</c:v>
                </c:pt>
                <c:pt idx="18">
                  <c:v>Ховд</c:v>
                </c:pt>
                <c:pt idx="19">
                  <c:v>Хөвсгөл</c:v>
                </c:pt>
                <c:pt idx="20">
                  <c:v>Хэнтий</c:v>
                </c:pt>
              </c:strCache>
            </c:strRef>
          </c:cat>
          <c:val>
            <c:numRef>
              <c:f>'Total average by aimag %'!$B$5:$B$26</c:f>
              <c:numCache>
                <c:formatCode>0.00%</c:formatCode>
                <c:ptCount val="21"/>
                <c:pt idx="0">
                  <c:v>0.33018768243144969</c:v>
                </c:pt>
                <c:pt idx="1">
                  <c:v>0.24446284177084554</c:v>
                </c:pt>
                <c:pt idx="2">
                  <c:v>0.29009862067756809</c:v>
                </c:pt>
                <c:pt idx="3">
                  <c:v>0.33406307507893784</c:v>
                </c:pt>
                <c:pt idx="4">
                  <c:v>0.33271005148198129</c:v>
                </c:pt>
                <c:pt idx="5">
                  <c:v>0.41417004048582989</c:v>
                </c:pt>
                <c:pt idx="6">
                  <c:v>0.288997975708502</c:v>
                </c:pt>
                <c:pt idx="7">
                  <c:v>0.5032301908617699</c:v>
                </c:pt>
                <c:pt idx="8">
                  <c:v>0.30568247541931753</c:v>
                </c:pt>
                <c:pt idx="9">
                  <c:v>0.37357624831309033</c:v>
                </c:pt>
                <c:pt idx="10">
                  <c:v>0.22717751984857246</c:v>
                </c:pt>
                <c:pt idx="11">
                  <c:v>0.31998650472334678</c:v>
                </c:pt>
                <c:pt idx="12">
                  <c:v>0.36288547591338982</c:v>
                </c:pt>
                <c:pt idx="13">
                  <c:v>0.43386774628879887</c:v>
                </c:pt>
                <c:pt idx="14">
                  <c:v>0.23081283089380256</c:v>
                </c:pt>
                <c:pt idx="15">
                  <c:v>0.40197427959037868</c:v>
                </c:pt>
                <c:pt idx="16">
                  <c:v>0.23784692024458109</c:v>
                </c:pt>
                <c:pt idx="17">
                  <c:v>0.29416271476233125</c:v>
                </c:pt>
                <c:pt idx="18">
                  <c:v>0.23576010626403576</c:v>
                </c:pt>
                <c:pt idx="19">
                  <c:v>0.29345738392979459</c:v>
                </c:pt>
                <c:pt idx="20">
                  <c:v>0.36302744039586143</c:v>
                </c:pt>
              </c:numCache>
            </c:numRef>
          </c:val>
          <c:extLst xmlns:c16r2="http://schemas.microsoft.com/office/drawing/2015/06/chart">
            <c:ext xmlns:c16="http://schemas.microsoft.com/office/drawing/2014/chart" uri="{C3380CC4-5D6E-409C-BE32-E72D297353CC}">
              <c16:uniqueId val="{00000000-A0AC-4741-AD3F-7F8B208DE094}"/>
            </c:ext>
          </c:extLst>
        </c:ser>
        <c:ser>
          <c:idx val="1"/>
          <c:order val="1"/>
          <c:tx>
            <c:strRef>
              <c:f>'Total average by aimag %'!$C$3:$C$4</c:f>
              <c:strCache>
                <c:ptCount val="1"/>
                <c:pt idx="0">
                  <c:v>2017</c:v>
                </c:pt>
              </c:strCache>
            </c:strRef>
          </c:tx>
          <c:spPr>
            <a:solidFill>
              <a:schemeClr val="accent2"/>
            </a:solidFill>
            <a:ln>
              <a:noFill/>
            </a:ln>
            <a:effectLst/>
          </c:spPr>
          <c:invertIfNegative val="0"/>
          <c:cat>
            <c:strRef>
              <c:f>'Total average by aimag %'!$A$5:$A$26</c:f>
              <c:strCache>
                <c:ptCount val="21"/>
                <c:pt idx="0">
                  <c:v>Архангай</c:v>
                </c:pt>
                <c:pt idx="1">
                  <c:v>Баян-Өлгий</c:v>
                </c:pt>
                <c:pt idx="2">
                  <c:v>Баянхонгор</c:v>
                </c:pt>
                <c:pt idx="3">
                  <c:v>Булган</c:v>
                </c:pt>
                <c:pt idx="4">
                  <c:v>Говь-Алтай</c:v>
                </c:pt>
                <c:pt idx="5">
                  <c:v>Говьсүмбэр</c:v>
                </c:pt>
                <c:pt idx="6">
                  <c:v>Дархан-Уул</c:v>
                </c:pt>
                <c:pt idx="7">
                  <c:v>Дорноговь</c:v>
                </c:pt>
                <c:pt idx="8">
                  <c:v>Дорнод</c:v>
                </c:pt>
                <c:pt idx="9">
                  <c:v>Дундговь</c:v>
                </c:pt>
                <c:pt idx="10">
                  <c:v>Завхан</c:v>
                </c:pt>
                <c:pt idx="11">
                  <c:v>Орхон</c:v>
                </c:pt>
                <c:pt idx="12">
                  <c:v>Өвөрхангай</c:v>
                </c:pt>
                <c:pt idx="13">
                  <c:v>Амнаговь</c:v>
                </c:pt>
                <c:pt idx="14">
                  <c:v>Сүхбаатар</c:v>
                </c:pt>
                <c:pt idx="15">
                  <c:v>Сэлэнгэ</c:v>
                </c:pt>
                <c:pt idx="16">
                  <c:v>Төв</c:v>
                </c:pt>
                <c:pt idx="17">
                  <c:v>Увс</c:v>
                </c:pt>
                <c:pt idx="18">
                  <c:v>Ховд</c:v>
                </c:pt>
                <c:pt idx="19">
                  <c:v>Хөвсгөл</c:v>
                </c:pt>
                <c:pt idx="20">
                  <c:v>Хэнтий</c:v>
                </c:pt>
              </c:strCache>
            </c:strRef>
          </c:cat>
          <c:val>
            <c:numRef>
              <c:f>'Total average by aimag %'!$C$5:$C$26</c:f>
              <c:numCache>
                <c:formatCode>0.00%</c:formatCode>
                <c:ptCount val="21"/>
                <c:pt idx="0">
                  <c:v>0.30754892221007518</c:v>
                </c:pt>
                <c:pt idx="1">
                  <c:v>0.24727920374647622</c:v>
                </c:pt>
                <c:pt idx="2">
                  <c:v>0.29486406662385584</c:v>
                </c:pt>
                <c:pt idx="3">
                  <c:v>0.45181227498607507</c:v>
                </c:pt>
                <c:pt idx="4">
                  <c:v>0.45000486867590195</c:v>
                </c:pt>
                <c:pt idx="5">
                  <c:v>0.42138089955695651</c:v>
                </c:pt>
                <c:pt idx="6">
                  <c:v>0.66982977200388483</c:v>
                </c:pt>
                <c:pt idx="7">
                  <c:v>0.53093380251935685</c:v>
                </c:pt>
                <c:pt idx="8">
                  <c:v>0.29428732294670451</c:v>
                </c:pt>
                <c:pt idx="9">
                  <c:v>0.46155956312561036</c:v>
                </c:pt>
                <c:pt idx="10">
                  <c:v>0.28985101383650508</c:v>
                </c:pt>
                <c:pt idx="11">
                  <c:v>0.39670506113743625</c:v>
                </c:pt>
                <c:pt idx="12">
                  <c:v>0.40240982147280058</c:v>
                </c:pt>
                <c:pt idx="13">
                  <c:v>0.49632392763477873</c:v>
                </c:pt>
                <c:pt idx="14">
                  <c:v>0.33391311896067866</c:v>
                </c:pt>
                <c:pt idx="15">
                  <c:v>0.38531605289538073</c:v>
                </c:pt>
                <c:pt idx="16">
                  <c:v>0.35615107064352824</c:v>
                </c:pt>
                <c:pt idx="17">
                  <c:v>0.28159475625959079</c:v>
                </c:pt>
                <c:pt idx="18">
                  <c:v>0.26225072427716706</c:v>
                </c:pt>
                <c:pt idx="19">
                  <c:v>0.42324993053411214</c:v>
                </c:pt>
                <c:pt idx="20">
                  <c:v>0.39592287072473348</c:v>
                </c:pt>
              </c:numCache>
            </c:numRef>
          </c:val>
          <c:extLst xmlns:c16r2="http://schemas.microsoft.com/office/drawing/2015/06/chart">
            <c:ext xmlns:c16="http://schemas.microsoft.com/office/drawing/2014/chart" uri="{C3380CC4-5D6E-409C-BE32-E72D297353CC}">
              <c16:uniqueId val="{00000001-A0AC-4741-AD3F-7F8B208DE094}"/>
            </c:ext>
          </c:extLst>
        </c:ser>
        <c:ser>
          <c:idx val="2"/>
          <c:order val="2"/>
          <c:tx>
            <c:strRef>
              <c:f>'Total average by aimag %'!$D$3:$D$4</c:f>
              <c:strCache>
                <c:ptCount val="1"/>
                <c:pt idx="0">
                  <c:v>2018</c:v>
                </c:pt>
              </c:strCache>
            </c:strRef>
          </c:tx>
          <c:spPr>
            <a:solidFill>
              <a:schemeClr val="accent3"/>
            </a:solidFill>
            <a:ln>
              <a:noFill/>
            </a:ln>
            <a:effectLst/>
          </c:spPr>
          <c:invertIfNegative val="0"/>
          <c:cat>
            <c:strRef>
              <c:f>'Total average by aimag %'!$A$5:$A$26</c:f>
              <c:strCache>
                <c:ptCount val="21"/>
                <c:pt idx="0">
                  <c:v>Архангай</c:v>
                </c:pt>
                <c:pt idx="1">
                  <c:v>Баян-Өлгий</c:v>
                </c:pt>
                <c:pt idx="2">
                  <c:v>Баянхонгор</c:v>
                </c:pt>
                <c:pt idx="3">
                  <c:v>Булган</c:v>
                </c:pt>
                <c:pt idx="4">
                  <c:v>Говь-Алтай</c:v>
                </c:pt>
                <c:pt idx="5">
                  <c:v>Говьсүмбэр</c:v>
                </c:pt>
                <c:pt idx="6">
                  <c:v>Дархан-Уул</c:v>
                </c:pt>
                <c:pt idx="7">
                  <c:v>Дорноговь</c:v>
                </c:pt>
                <c:pt idx="8">
                  <c:v>Дорнод</c:v>
                </c:pt>
                <c:pt idx="9">
                  <c:v>Дундговь</c:v>
                </c:pt>
                <c:pt idx="10">
                  <c:v>Завхан</c:v>
                </c:pt>
                <c:pt idx="11">
                  <c:v>Орхон</c:v>
                </c:pt>
                <c:pt idx="12">
                  <c:v>Өвөрхангай</c:v>
                </c:pt>
                <c:pt idx="13">
                  <c:v>Амнаговь</c:v>
                </c:pt>
                <c:pt idx="14">
                  <c:v>Сүхбаатар</c:v>
                </c:pt>
                <c:pt idx="15">
                  <c:v>Сэлэнгэ</c:v>
                </c:pt>
                <c:pt idx="16">
                  <c:v>Төв</c:v>
                </c:pt>
                <c:pt idx="17">
                  <c:v>Увс</c:v>
                </c:pt>
                <c:pt idx="18">
                  <c:v>Ховд</c:v>
                </c:pt>
                <c:pt idx="19">
                  <c:v>Хөвсгөл</c:v>
                </c:pt>
                <c:pt idx="20">
                  <c:v>Хэнтий</c:v>
                </c:pt>
              </c:strCache>
            </c:strRef>
          </c:cat>
          <c:val>
            <c:numRef>
              <c:f>'Total average by aimag %'!$D$5:$D$26</c:f>
              <c:numCache>
                <c:formatCode>0.00%</c:formatCode>
                <c:ptCount val="21"/>
                <c:pt idx="0">
                  <c:v>0.46091125197857524</c:v>
                </c:pt>
                <c:pt idx="1">
                  <c:v>0.30269404820769713</c:v>
                </c:pt>
                <c:pt idx="2">
                  <c:v>0.51622727047851957</c:v>
                </c:pt>
                <c:pt idx="3">
                  <c:v>0.38616748222520086</c:v>
                </c:pt>
                <c:pt idx="4">
                  <c:v>0.47767180384619046</c:v>
                </c:pt>
                <c:pt idx="5">
                  <c:v>0.68647521333809702</c:v>
                </c:pt>
                <c:pt idx="6">
                  <c:v>0.77284778794376385</c:v>
                </c:pt>
                <c:pt idx="7">
                  <c:v>0.61010126427184919</c:v>
                </c:pt>
                <c:pt idx="8">
                  <c:v>0.5033865150400626</c:v>
                </c:pt>
                <c:pt idx="9">
                  <c:v>0.5016351381770956</c:v>
                </c:pt>
                <c:pt idx="10">
                  <c:v>0.45440083594603048</c:v>
                </c:pt>
                <c:pt idx="11">
                  <c:v>0.43622477613000621</c:v>
                </c:pt>
                <c:pt idx="12">
                  <c:v>0.64007562548135133</c:v>
                </c:pt>
                <c:pt idx="13">
                  <c:v>0.52075702521804357</c:v>
                </c:pt>
                <c:pt idx="14">
                  <c:v>0.547943805940308</c:v>
                </c:pt>
                <c:pt idx="15">
                  <c:v>0.51591872365774727</c:v>
                </c:pt>
                <c:pt idx="16">
                  <c:v>0.56602223609853175</c:v>
                </c:pt>
                <c:pt idx="17">
                  <c:v>0.43995955222985567</c:v>
                </c:pt>
                <c:pt idx="18">
                  <c:v>0.35434630750887636</c:v>
                </c:pt>
                <c:pt idx="19">
                  <c:v>0.57507699198897266</c:v>
                </c:pt>
                <c:pt idx="20">
                  <c:v>0.52615395551831068</c:v>
                </c:pt>
              </c:numCache>
            </c:numRef>
          </c:val>
          <c:extLst xmlns:c16r2="http://schemas.microsoft.com/office/drawing/2015/06/chart">
            <c:ext xmlns:c16="http://schemas.microsoft.com/office/drawing/2014/chart" uri="{C3380CC4-5D6E-409C-BE32-E72D297353CC}">
              <c16:uniqueId val="{00000002-A0AC-4741-AD3F-7F8B208DE094}"/>
            </c:ext>
          </c:extLst>
        </c:ser>
        <c:ser>
          <c:idx val="3"/>
          <c:order val="3"/>
          <c:tx>
            <c:strRef>
              <c:f>'Total average by aimag %'!$E$3:$E$4</c:f>
              <c:strCache>
                <c:ptCount val="1"/>
                <c:pt idx="0">
                  <c:v>2019</c:v>
                </c:pt>
              </c:strCache>
            </c:strRef>
          </c:tx>
          <c:spPr>
            <a:solidFill>
              <a:schemeClr val="accent4"/>
            </a:solidFill>
            <a:ln>
              <a:noFill/>
            </a:ln>
            <a:effectLst/>
          </c:spPr>
          <c:invertIfNegative val="0"/>
          <c:cat>
            <c:strRef>
              <c:f>'Total average by aimag %'!$A$5:$A$26</c:f>
              <c:strCache>
                <c:ptCount val="21"/>
                <c:pt idx="0">
                  <c:v>Архангай</c:v>
                </c:pt>
                <c:pt idx="1">
                  <c:v>Баян-Өлгий</c:v>
                </c:pt>
                <c:pt idx="2">
                  <c:v>Баянхонгор</c:v>
                </c:pt>
                <c:pt idx="3">
                  <c:v>Булган</c:v>
                </c:pt>
                <c:pt idx="4">
                  <c:v>Говь-Алтай</c:v>
                </c:pt>
                <c:pt idx="5">
                  <c:v>Говьсүмбэр</c:v>
                </c:pt>
                <c:pt idx="6">
                  <c:v>Дархан-Уул</c:v>
                </c:pt>
                <c:pt idx="7">
                  <c:v>Дорноговь</c:v>
                </c:pt>
                <c:pt idx="8">
                  <c:v>Дорнод</c:v>
                </c:pt>
                <c:pt idx="9">
                  <c:v>Дундговь</c:v>
                </c:pt>
                <c:pt idx="10">
                  <c:v>Завхан</c:v>
                </c:pt>
                <c:pt idx="11">
                  <c:v>Орхон</c:v>
                </c:pt>
                <c:pt idx="12">
                  <c:v>Өвөрхангай</c:v>
                </c:pt>
                <c:pt idx="13">
                  <c:v>Амнаговь</c:v>
                </c:pt>
                <c:pt idx="14">
                  <c:v>Сүхбаатар</c:v>
                </c:pt>
                <c:pt idx="15">
                  <c:v>Сэлэнгэ</c:v>
                </c:pt>
                <c:pt idx="16">
                  <c:v>Төв</c:v>
                </c:pt>
                <c:pt idx="17">
                  <c:v>Увс</c:v>
                </c:pt>
                <c:pt idx="18">
                  <c:v>Ховд</c:v>
                </c:pt>
                <c:pt idx="19">
                  <c:v>Хөвсгөл</c:v>
                </c:pt>
                <c:pt idx="20">
                  <c:v>Хэнтий</c:v>
                </c:pt>
              </c:strCache>
            </c:strRef>
          </c:cat>
          <c:val>
            <c:numRef>
              <c:f>'Total average by aimag %'!$E$5:$E$26</c:f>
              <c:numCache>
                <c:formatCode>0.00%</c:formatCode>
                <c:ptCount val="21"/>
                <c:pt idx="0">
                  <c:v>0.51704284673293266</c:v>
                </c:pt>
                <c:pt idx="1">
                  <c:v>0.28392640781397638</c:v>
                </c:pt>
                <c:pt idx="2">
                  <c:v>0.72189347779480029</c:v>
                </c:pt>
                <c:pt idx="3">
                  <c:v>0.49813494479274506</c:v>
                </c:pt>
                <c:pt idx="4">
                  <c:v>0.46618488804159558</c:v>
                </c:pt>
                <c:pt idx="5">
                  <c:v>0.78979089434623317</c:v>
                </c:pt>
                <c:pt idx="6">
                  <c:v>0.66696035188154279</c:v>
                </c:pt>
                <c:pt idx="7">
                  <c:v>0.72664536536368096</c:v>
                </c:pt>
                <c:pt idx="8">
                  <c:v>0.67615590587035423</c:v>
                </c:pt>
                <c:pt idx="9">
                  <c:v>0.61367943305476169</c:v>
                </c:pt>
                <c:pt idx="10">
                  <c:v>0.55543830647233927</c:v>
                </c:pt>
                <c:pt idx="11">
                  <c:v>0.52853580074463968</c:v>
                </c:pt>
                <c:pt idx="12">
                  <c:v>0.7935497910516226</c:v>
                </c:pt>
                <c:pt idx="13">
                  <c:v>0.60012027407064161</c:v>
                </c:pt>
                <c:pt idx="14">
                  <c:v>0.67108810241334804</c:v>
                </c:pt>
                <c:pt idx="15">
                  <c:v>0.59640657479686765</c:v>
                </c:pt>
                <c:pt idx="16">
                  <c:v>0.64087457680661875</c:v>
                </c:pt>
                <c:pt idx="17">
                  <c:v>0.51597483752054907</c:v>
                </c:pt>
                <c:pt idx="18">
                  <c:v>0.41782793976417149</c:v>
                </c:pt>
                <c:pt idx="19">
                  <c:v>0.62962459143636418</c:v>
                </c:pt>
                <c:pt idx="20">
                  <c:v>0.66816026409678164</c:v>
                </c:pt>
              </c:numCache>
            </c:numRef>
          </c:val>
          <c:extLst xmlns:c16r2="http://schemas.microsoft.com/office/drawing/2015/06/chart">
            <c:ext xmlns:c16="http://schemas.microsoft.com/office/drawing/2014/chart" uri="{C3380CC4-5D6E-409C-BE32-E72D297353CC}">
              <c16:uniqueId val="{00000003-A0AC-4741-AD3F-7F8B208DE094}"/>
            </c:ext>
          </c:extLst>
        </c:ser>
        <c:ser>
          <c:idx val="4"/>
          <c:order val="4"/>
          <c:tx>
            <c:strRef>
              <c:f>'Total average by aimag %'!$F$3:$F$4</c:f>
              <c:strCache>
                <c:ptCount val="1"/>
                <c:pt idx="0">
                  <c:v>2020</c:v>
                </c:pt>
              </c:strCache>
            </c:strRef>
          </c:tx>
          <c:spPr>
            <a:solidFill>
              <a:schemeClr val="accent5"/>
            </a:solidFill>
            <a:ln>
              <a:noFill/>
            </a:ln>
            <a:effectLst/>
          </c:spPr>
          <c:invertIfNegative val="0"/>
          <c:cat>
            <c:strRef>
              <c:f>'Total average by aimag %'!$A$5:$A$26</c:f>
              <c:strCache>
                <c:ptCount val="21"/>
                <c:pt idx="0">
                  <c:v>Архангай</c:v>
                </c:pt>
                <c:pt idx="1">
                  <c:v>Баян-Өлгий</c:v>
                </c:pt>
                <c:pt idx="2">
                  <c:v>Баянхонгор</c:v>
                </c:pt>
                <c:pt idx="3">
                  <c:v>Булган</c:v>
                </c:pt>
                <c:pt idx="4">
                  <c:v>Говь-Алтай</c:v>
                </c:pt>
                <c:pt idx="5">
                  <c:v>Говьсүмбэр</c:v>
                </c:pt>
                <c:pt idx="6">
                  <c:v>Дархан-Уул</c:v>
                </c:pt>
                <c:pt idx="7">
                  <c:v>Дорноговь</c:v>
                </c:pt>
                <c:pt idx="8">
                  <c:v>Дорнод</c:v>
                </c:pt>
                <c:pt idx="9">
                  <c:v>Дундговь</c:v>
                </c:pt>
                <c:pt idx="10">
                  <c:v>Завхан</c:v>
                </c:pt>
                <c:pt idx="11">
                  <c:v>Орхон</c:v>
                </c:pt>
                <c:pt idx="12">
                  <c:v>Өвөрхангай</c:v>
                </c:pt>
                <c:pt idx="13">
                  <c:v>Амнаговь</c:v>
                </c:pt>
                <c:pt idx="14">
                  <c:v>Сүхбаатар</c:v>
                </c:pt>
                <c:pt idx="15">
                  <c:v>Сэлэнгэ</c:v>
                </c:pt>
                <c:pt idx="16">
                  <c:v>Төв</c:v>
                </c:pt>
                <c:pt idx="17">
                  <c:v>Увс</c:v>
                </c:pt>
                <c:pt idx="18">
                  <c:v>Ховд</c:v>
                </c:pt>
                <c:pt idx="19">
                  <c:v>Хөвсгөл</c:v>
                </c:pt>
                <c:pt idx="20">
                  <c:v>Хэнтий</c:v>
                </c:pt>
              </c:strCache>
            </c:strRef>
          </c:cat>
          <c:val>
            <c:numRef>
              <c:f>'Total average by aimag %'!$F$5:$F$26</c:f>
              <c:numCache>
                <c:formatCode>0.00%</c:formatCode>
                <c:ptCount val="21"/>
                <c:pt idx="0">
                  <c:v>0.53758811832393594</c:v>
                </c:pt>
                <c:pt idx="1">
                  <c:v>0.39084246361750447</c:v>
                </c:pt>
                <c:pt idx="2">
                  <c:v>0.68648480904782017</c:v>
                </c:pt>
                <c:pt idx="3">
                  <c:v>0.47294144304638447</c:v>
                </c:pt>
                <c:pt idx="4">
                  <c:v>0.5588467673584302</c:v>
                </c:pt>
                <c:pt idx="5">
                  <c:v>0.71750238079683071</c:v>
                </c:pt>
                <c:pt idx="6">
                  <c:v>0.66852104092986253</c:v>
                </c:pt>
                <c:pt idx="7">
                  <c:v>0.5831603164996022</c:v>
                </c:pt>
                <c:pt idx="8">
                  <c:v>0.70093370604566718</c:v>
                </c:pt>
                <c:pt idx="9">
                  <c:v>0.63856611953891484</c:v>
                </c:pt>
                <c:pt idx="10">
                  <c:v>0.55748648446027993</c:v>
                </c:pt>
                <c:pt idx="11">
                  <c:v>0.5204035874439461</c:v>
                </c:pt>
                <c:pt idx="12">
                  <c:v>0.76911857023300212</c:v>
                </c:pt>
                <c:pt idx="13">
                  <c:v>0.56274887896214432</c:v>
                </c:pt>
                <c:pt idx="14">
                  <c:v>0.67153397609890908</c:v>
                </c:pt>
                <c:pt idx="15">
                  <c:v>0.57090592634110404</c:v>
                </c:pt>
                <c:pt idx="16">
                  <c:v>0.62377343266391438</c:v>
                </c:pt>
                <c:pt idx="17">
                  <c:v>0.51814988015777663</c:v>
                </c:pt>
                <c:pt idx="18">
                  <c:v>0.49675553544533113</c:v>
                </c:pt>
                <c:pt idx="19">
                  <c:v>0.64950388304395179</c:v>
                </c:pt>
                <c:pt idx="20">
                  <c:v>0.74487848821227243</c:v>
                </c:pt>
              </c:numCache>
            </c:numRef>
          </c:val>
          <c:extLst xmlns:c16r2="http://schemas.microsoft.com/office/drawing/2015/06/chart">
            <c:ext xmlns:c16="http://schemas.microsoft.com/office/drawing/2014/chart" uri="{C3380CC4-5D6E-409C-BE32-E72D297353CC}">
              <c16:uniqueId val="{00000004-A0AC-4741-AD3F-7F8B208DE094}"/>
            </c:ext>
          </c:extLst>
        </c:ser>
        <c:dLbls>
          <c:showLegendKey val="0"/>
          <c:showVal val="0"/>
          <c:showCatName val="0"/>
          <c:showSerName val="0"/>
          <c:showPercent val="0"/>
          <c:showBubbleSize val="0"/>
        </c:dLbls>
        <c:gapWidth val="219"/>
        <c:overlap val="-27"/>
        <c:axId val="1535121008"/>
        <c:axId val="1535122640"/>
      </c:barChart>
      <c:catAx>
        <c:axId val="1535121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535122640"/>
        <c:crosses val="autoZero"/>
        <c:auto val="1"/>
        <c:lblAlgn val="ctr"/>
        <c:lblOffset val="100"/>
        <c:noMultiLvlLbl val="0"/>
      </c:catAx>
      <c:valAx>
        <c:axId val="153512264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vert="horz"/>
          <a:lstStyle/>
          <a:p>
            <a:pPr>
              <a:defRPr/>
            </a:pPr>
            <a:endParaRPr lang="en-US"/>
          </a:p>
        </c:txPr>
        <c:crossAx val="1535121008"/>
        <c:crosses val="autoZero"/>
        <c:crossBetween val="between"/>
      </c:valAx>
      <c:spPr>
        <a:noFill/>
        <a:ln>
          <a:noFill/>
        </a:ln>
        <a:effectLst/>
      </c:spPr>
    </c:plotArea>
    <c:legend>
      <c:legendPos val="r"/>
      <c:layout/>
      <c:overlay val="0"/>
      <c:spPr>
        <a:noFill/>
        <a:ln>
          <a:noFill/>
        </a:ln>
        <a:effectLst/>
      </c:spPr>
      <c:txPr>
        <a:bodyPr rot="0" vert="horz"/>
        <a:lstStyle/>
        <a:p>
          <a:pPr>
            <a:defRPr/>
          </a:pPr>
          <a:endParaRPr lang="en-US"/>
        </a:p>
      </c:txPr>
    </c:legend>
    <c:plotVisOnly val="1"/>
    <c:dispBlanksAs val="gap"/>
    <c:showDLblsOverMax val="0"/>
  </c:chart>
  <c:spPr>
    <a:solidFill>
      <a:sysClr val="window" lastClr="FFFFFF"/>
    </a:solidFill>
    <a:ln>
      <a:noFill/>
    </a:ln>
    <a:effectLst/>
  </c:spPr>
  <c:txPr>
    <a:bodyPr/>
    <a:lstStyle/>
    <a:p>
      <a:pPr>
        <a:defRPr sz="1200">
          <a:latin typeface="Arial" pitchFamily="34" charset="0"/>
          <a:cs typeface="Arial" pitchFamily="34" charset="0"/>
        </a:defRPr>
      </a:pPr>
      <a:endParaRPr lang="en-US"/>
    </a:p>
  </c:txPr>
  <c:externalData r:id="rId2">
    <c:autoUpdate val="0"/>
  </c:externalData>
  <c:extLst xmlns:c16r2="http://schemas.microsoft.com/office/drawing/2015/06/chart">
    <c:ext xmlns:c16="http://schemas.microsoft.com/office/drawing/2014/chart" uri="{E28EC0CA-F0BB-4C9C-879D-F8772B89E7AC}">
      <c16:pivotOptions16>
        <c16:showExpandCollapseFieldButtons val="1"/>
      </c16:pivotOptions16>
    </c:ext>
    <c:ext xmlns:c14="http://schemas.microsoft.com/office/drawing/2007/8/2/chart" uri="{781A3756-C4B2-4CAC-9D66-4F8BD8637D16}">
      <c14:pivotOptions>
        <c14:dropZoneFilter val="1"/>
        <c14:dropZoneCategories val="1"/>
        <c14:dropZoneData val="1"/>
        <c14:dropZoneSeries val="1"/>
        <c14:dropZonesVisible val="1"/>
      </c14:pivotOptions>
    </c:ext>
  </c:extLst>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[APA 2020 data 2020-09.xlsx]PBG1!PivotTable1</c:name>
    <c:fmtId val="-1"/>
  </c:pivotSource>
  <c:chart>
    <c:autoTitleDeleted val="1"/>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pivotFmt>
      <c:pivotFmt>
        <c:idx val="3"/>
        <c:spPr>
          <a:solidFill>
            <a:schemeClr val="accent1"/>
          </a:solidFill>
          <a:ln>
            <a:noFill/>
          </a:ln>
          <a:effectLst/>
        </c:spPr>
        <c:marker>
          <c:symbol val="none"/>
        </c:marker>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9"/>
        <c:spPr>
          <a:solidFill>
            <a:schemeClr val="accent1"/>
          </a:solidFill>
          <a:ln>
            <a:noFill/>
          </a:ln>
          <a:effectLst/>
        </c:spPr>
        <c:marker>
          <c:symbol val="none"/>
        </c:marker>
      </c:pivotFmt>
      <c:pivotFmt>
        <c:idx val="10"/>
        <c:spPr>
          <a:solidFill>
            <a:schemeClr val="accent1"/>
          </a:solidFill>
          <a:ln>
            <a:noFill/>
          </a:ln>
          <a:effectLst/>
        </c:spPr>
        <c:marker>
          <c:symbol val="none"/>
        </c:marker>
      </c:pivotFmt>
      <c:pivotFmt>
        <c:idx val="11"/>
        <c:spPr>
          <a:solidFill>
            <a:schemeClr val="accent1"/>
          </a:solidFill>
          <a:ln>
            <a:noFill/>
          </a:ln>
          <a:effectLst/>
        </c:spPr>
        <c:marker>
          <c:symbol val="none"/>
        </c:marker>
      </c:pivotFmt>
      <c:pivotFmt>
        <c:idx val="12"/>
        <c:spPr>
          <a:solidFill>
            <a:schemeClr val="accent1"/>
          </a:solidFill>
          <a:ln>
            <a:noFill/>
          </a:ln>
          <a:effectLst/>
        </c:spPr>
        <c:marker>
          <c:symbol val="none"/>
        </c:marker>
      </c:pivotFmt>
      <c:pivotFmt>
        <c:idx val="13"/>
        <c:spPr>
          <a:solidFill>
            <a:schemeClr val="accent1"/>
          </a:solidFill>
          <a:ln>
            <a:noFill/>
          </a:ln>
          <a:effectLst/>
        </c:spPr>
        <c:marker>
          <c:symbol val="none"/>
        </c:marker>
      </c:pivotFmt>
      <c:pivotFmt>
        <c:idx val="14"/>
        <c:spPr>
          <a:solidFill>
            <a:schemeClr val="accent1"/>
          </a:solidFill>
          <a:ln>
            <a:noFill/>
          </a:ln>
          <a:effectLst/>
        </c:spPr>
        <c:marker>
          <c:symbol val="none"/>
        </c:marker>
      </c:pivotFmt>
      <c:pivotFmt>
        <c:idx val="15"/>
        <c:spPr>
          <a:solidFill>
            <a:schemeClr val="accent1"/>
          </a:solidFill>
          <a:ln>
            <a:noFill/>
          </a:ln>
          <a:effectLst/>
        </c:spPr>
        <c:marker>
          <c:symbol val="none"/>
        </c:marker>
      </c:pivotFmt>
      <c:pivotFmt>
        <c:idx val="16"/>
        <c:spPr>
          <a:solidFill>
            <a:schemeClr val="accent1"/>
          </a:solidFill>
          <a:ln>
            <a:noFill/>
          </a:ln>
          <a:effectLst/>
        </c:spPr>
        <c:marker>
          <c:symbol val="none"/>
        </c:marker>
      </c:pivotFmt>
      <c:pivotFmt>
        <c:idx val="1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18"/>
        <c:spPr>
          <a:solidFill>
            <a:schemeClr val="accent1"/>
          </a:solidFill>
          <a:ln>
            <a:noFill/>
          </a:ln>
          <a:effectLst/>
        </c:spPr>
        <c:marker>
          <c:symbol val="none"/>
        </c:marker>
      </c:pivotFmt>
      <c:pivotFmt>
        <c:idx val="19"/>
        <c:spPr>
          <a:solidFill>
            <a:schemeClr val="accent1"/>
          </a:solidFill>
          <a:ln>
            <a:noFill/>
          </a:ln>
          <a:effectLst/>
        </c:spPr>
        <c:marker>
          <c:symbol val="none"/>
        </c:marker>
      </c:pivotFmt>
      <c:pivotFmt>
        <c:idx val="20"/>
        <c:spPr>
          <a:solidFill>
            <a:schemeClr val="accent1"/>
          </a:solidFill>
          <a:ln>
            <a:noFill/>
          </a:ln>
          <a:effectLst/>
        </c:spPr>
        <c:marker>
          <c:symbol val="none"/>
        </c:marker>
      </c:pivotFmt>
      <c:pivotFmt>
        <c:idx val="21"/>
        <c:spPr>
          <a:solidFill>
            <a:schemeClr val="accent1"/>
          </a:solidFill>
          <a:ln>
            <a:noFill/>
          </a:ln>
          <a:effectLst/>
        </c:spPr>
        <c:marker>
          <c:symbol val="none"/>
        </c:marker>
      </c:pivotFmt>
      <c:pivotFmt>
        <c:idx val="2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s>
    <c:plotArea>
      <c:layout/>
      <c:barChart>
        <c:barDir val="col"/>
        <c:grouping val="clustered"/>
        <c:varyColors val="0"/>
        <c:ser>
          <c:idx val="0"/>
          <c:order val="0"/>
          <c:tx>
            <c:strRef>
              <c:f>'PBG1'!$B$3:$B$4</c:f>
              <c:strCache>
                <c:ptCount val="1"/>
                <c:pt idx="0">
                  <c:v>2016</c:v>
                </c:pt>
              </c:strCache>
            </c:strRef>
          </c:tx>
          <c:spPr>
            <a:solidFill>
              <a:schemeClr val="accent1"/>
            </a:solidFill>
            <a:ln>
              <a:noFill/>
            </a:ln>
            <a:effectLst/>
          </c:spPr>
          <c:invertIfNegative val="0"/>
          <c:dLbls>
            <c:delete val="1"/>
          </c:dLbls>
          <c:cat>
            <c:strRef>
              <c:f>'PBG1'!$A$5:$A$26</c:f>
              <c:strCache>
                <c:ptCount val="21"/>
                <c:pt idx="0">
                  <c:v>Архангай</c:v>
                </c:pt>
                <c:pt idx="1">
                  <c:v>Баянхонгор</c:v>
                </c:pt>
                <c:pt idx="2">
                  <c:v>Баян-Өлгий</c:v>
                </c:pt>
                <c:pt idx="3">
                  <c:v>Булган</c:v>
                </c:pt>
                <c:pt idx="4">
                  <c:v>Дархан-Уул</c:v>
                </c:pt>
                <c:pt idx="5">
                  <c:v>Дорнод</c:v>
                </c:pt>
                <c:pt idx="6">
                  <c:v>Дорногвь</c:v>
                </c:pt>
                <c:pt idx="7">
                  <c:v>Дундговь</c:v>
                </c:pt>
                <c:pt idx="8">
                  <c:v>Говь-Алтай</c:v>
                </c:pt>
                <c:pt idx="9">
                  <c:v>Говьсүмбэр</c:v>
                </c:pt>
                <c:pt idx="10">
                  <c:v>Хэнтий</c:v>
                </c:pt>
                <c:pt idx="11">
                  <c:v>Ховд</c:v>
                </c:pt>
                <c:pt idx="12">
                  <c:v>ХӨвсгөл</c:v>
                </c:pt>
                <c:pt idx="13">
                  <c:v>Орхон</c:v>
                </c:pt>
                <c:pt idx="14">
                  <c:v>Сэлэнгэ</c:v>
                </c:pt>
                <c:pt idx="15">
                  <c:v>Сүхбаатар</c:v>
                </c:pt>
                <c:pt idx="16">
                  <c:v>Төв</c:v>
                </c:pt>
                <c:pt idx="17">
                  <c:v>Өмнөговь</c:v>
                </c:pt>
                <c:pt idx="18">
                  <c:v>Увс</c:v>
                </c:pt>
                <c:pt idx="19">
                  <c:v>Өвөрхангай</c:v>
                </c:pt>
                <c:pt idx="20">
                  <c:v>Завхан</c:v>
                </c:pt>
              </c:strCache>
            </c:strRef>
          </c:cat>
          <c:val>
            <c:numRef>
              <c:f>'PBG1'!$B$5:$B$26</c:f>
              <c:numCache>
                <c:formatCode>General</c:formatCode>
                <c:ptCount val="21"/>
                <c:pt idx="0">
                  <c:v>10</c:v>
                </c:pt>
                <c:pt idx="1">
                  <c:v>8</c:v>
                </c:pt>
                <c:pt idx="2">
                  <c:v>3</c:v>
                </c:pt>
                <c:pt idx="3">
                  <c:v>10</c:v>
                </c:pt>
                <c:pt idx="4">
                  <c:v>1</c:v>
                </c:pt>
                <c:pt idx="5">
                  <c:v>6</c:v>
                </c:pt>
                <c:pt idx="6">
                  <c:v>13</c:v>
                </c:pt>
                <c:pt idx="7">
                  <c:v>11</c:v>
                </c:pt>
                <c:pt idx="8">
                  <c:v>9</c:v>
                </c:pt>
                <c:pt idx="9">
                  <c:v>2</c:v>
                </c:pt>
                <c:pt idx="10">
                  <c:v>11</c:v>
                </c:pt>
                <c:pt idx="11">
                  <c:v>3</c:v>
                </c:pt>
                <c:pt idx="12">
                  <c:v>8</c:v>
                </c:pt>
                <c:pt idx="13">
                  <c:v>1</c:v>
                </c:pt>
                <c:pt idx="14">
                  <c:v>15</c:v>
                </c:pt>
                <c:pt idx="15">
                  <c:v>1</c:v>
                </c:pt>
                <c:pt idx="16">
                  <c:v>4</c:v>
                </c:pt>
                <c:pt idx="17">
                  <c:v>13</c:v>
                </c:pt>
                <c:pt idx="18">
                  <c:v>8</c:v>
                </c:pt>
                <c:pt idx="19">
                  <c:v>13</c:v>
                </c:pt>
                <c:pt idx="20">
                  <c:v>4</c:v>
                </c:pt>
              </c:numCache>
            </c:numRef>
          </c:val>
          <c:extLst xmlns:c16r2="http://schemas.microsoft.com/office/drawing/2015/06/chart">
            <c:ext xmlns:c16="http://schemas.microsoft.com/office/drawing/2014/chart" uri="{C3380CC4-5D6E-409C-BE32-E72D297353CC}">
              <c16:uniqueId val="{00000000-5132-4743-9390-EA3AD6250BA4}"/>
            </c:ext>
          </c:extLst>
        </c:ser>
        <c:ser>
          <c:idx val="1"/>
          <c:order val="1"/>
          <c:tx>
            <c:strRef>
              <c:f>'PBG1'!$C$3:$C$4</c:f>
              <c:strCache>
                <c:ptCount val="1"/>
                <c:pt idx="0">
                  <c:v>2017</c:v>
                </c:pt>
              </c:strCache>
            </c:strRef>
          </c:tx>
          <c:spPr>
            <a:solidFill>
              <a:schemeClr val="accent2"/>
            </a:solidFill>
            <a:ln>
              <a:noFill/>
            </a:ln>
            <a:effectLst/>
          </c:spPr>
          <c:invertIfNegative val="0"/>
          <c:dLbls>
            <c:delete val="1"/>
          </c:dLbls>
          <c:cat>
            <c:strRef>
              <c:f>'PBG1'!$A$5:$A$26</c:f>
              <c:strCache>
                <c:ptCount val="21"/>
                <c:pt idx="0">
                  <c:v>Архангай</c:v>
                </c:pt>
                <c:pt idx="1">
                  <c:v>Баянхонгор</c:v>
                </c:pt>
                <c:pt idx="2">
                  <c:v>Баян-Өлгий</c:v>
                </c:pt>
                <c:pt idx="3">
                  <c:v>Булган</c:v>
                </c:pt>
                <c:pt idx="4">
                  <c:v>Дархан-Уул</c:v>
                </c:pt>
                <c:pt idx="5">
                  <c:v>Дорнод</c:v>
                </c:pt>
                <c:pt idx="6">
                  <c:v>Дорногвь</c:v>
                </c:pt>
                <c:pt idx="7">
                  <c:v>Дундговь</c:v>
                </c:pt>
                <c:pt idx="8">
                  <c:v>Говь-Алтай</c:v>
                </c:pt>
                <c:pt idx="9">
                  <c:v>Говьсүмбэр</c:v>
                </c:pt>
                <c:pt idx="10">
                  <c:v>Хэнтий</c:v>
                </c:pt>
                <c:pt idx="11">
                  <c:v>Ховд</c:v>
                </c:pt>
                <c:pt idx="12">
                  <c:v>ХӨвсгөл</c:v>
                </c:pt>
                <c:pt idx="13">
                  <c:v>Орхон</c:v>
                </c:pt>
                <c:pt idx="14">
                  <c:v>Сэлэнгэ</c:v>
                </c:pt>
                <c:pt idx="15">
                  <c:v>Сүхбаатар</c:v>
                </c:pt>
                <c:pt idx="16">
                  <c:v>Төв</c:v>
                </c:pt>
                <c:pt idx="17">
                  <c:v>Өмнөговь</c:v>
                </c:pt>
                <c:pt idx="18">
                  <c:v>Увс</c:v>
                </c:pt>
                <c:pt idx="19">
                  <c:v>Өвөрхангай</c:v>
                </c:pt>
                <c:pt idx="20">
                  <c:v>Завхан</c:v>
                </c:pt>
              </c:strCache>
            </c:strRef>
          </c:cat>
          <c:val>
            <c:numRef>
              <c:f>'PBG1'!$C$5:$C$26</c:f>
              <c:numCache>
                <c:formatCode>General</c:formatCode>
                <c:ptCount val="21"/>
                <c:pt idx="0">
                  <c:v>5</c:v>
                </c:pt>
                <c:pt idx="1">
                  <c:v>5</c:v>
                </c:pt>
                <c:pt idx="2">
                  <c:v>1</c:v>
                </c:pt>
                <c:pt idx="3">
                  <c:v>12</c:v>
                </c:pt>
                <c:pt idx="4">
                  <c:v>4</c:v>
                </c:pt>
                <c:pt idx="5">
                  <c:v>3</c:v>
                </c:pt>
                <c:pt idx="6">
                  <c:v>13</c:v>
                </c:pt>
                <c:pt idx="7">
                  <c:v>12</c:v>
                </c:pt>
                <c:pt idx="8">
                  <c:v>14</c:v>
                </c:pt>
                <c:pt idx="9">
                  <c:v>2</c:v>
                </c:pt>
                <c:pt idx="10">
                  <c:v>13</c:v>
                </c:pt>
                <c:pt idx="11">
                  <c:v>3</c:v>
                </c:pt>
                <c:pt idx="12">
                  <c:v>15</c:v>
                </c:pt>
                <c:pt idx="13">
                  <c:v>2</c:v>
                </c:pt>
                <c:pt idx="14">
                  <c:v>11</c:v>
                </c:pt>
                <c:pt idx="15">
                  <c:v>7</c:v>
                </c:pt>
                <c:pt idx="16">
                  <c:v>15</c:v>
                </c:pt>
                <c:pt idx="17">
                  <c:v>15</c:v>
                </c:pt>
                <c:pt idx="18">
                  <c:v>5</c:v>
                </c:pt>
                <c:pt idx="19">
                  <c:v>13</c:v>
                </c:pt>
                <c:pt idx="20">
                  <c:v>7</c:v>
                </c:pt>
              </c:numCache>
            </c:numRef>
          </c:val>
          <c:extLst xmlns:c16r2="http://schemas.microsoft.com/office/drawing/2015/06/chart">
            <c:ext xmlns:c16="http://schemas.microsoft.com/office/drawing/2014/chart" uri="{C3380CC4-5D6E-409C-BE32-E72D297353CC}">
              <c16:uniqueId val="{00000001-5132-4743-9390-EA3AD6250BA4}"/>
            </c:ext>
          </c:extLst>
        </c:ser>
        <c:ser>
          <c:idx val="2"/>
          <c:order val="2"/>
          <c:tx>
            <c:strRef>
              <c:f>'PBG1'!$D$3:$D$4</c:f>
              <c:strCache>
                <c:ptCount val="1"/>
                <c:pt idx="0">
                  <c:v>2018</c:v>
                </c:pt>
              </c:strCache>
            </c:strRef>
          </c:tx>
          <c:spPr>
            <a:solidFill>
              <a:schemeClr val="accent3"/>
            </a:solidFill>
            <a:ln>
              <a:noFill/>
            </a:ln>
            <a:effectLst/>
          </c:spPr>
          <c:invertIfNegative val="0"/>
          <c:dLbls>
            <c:delete val="1"/>
          </c:dLbls>
          <c:cat>
            <c:strRef>
              <c:f>'PBG1'!$A$5:$A$26</c:f>
              <c:strCache>
                <c:ptCount val="21"/>
                <c:pt idx="0">
                  <c:v>Архангай</c:v>
                </c:pt>
                <c:pt idx="1">
                  <c:v>Баянхонгор</c:v>
                </c:pt>
                <c:pt idx="2">
                  <c:v>Баян-Өлгий</c:v>
                </c:pt>
                <c:pt idx="3">
                  <c:v>Булган</c:v>
                </c:pt>
                <c:pt idx="4">
                  <c:v>Дархан-Уул</c:v>
                </c:pt>
                <c:pt idx="5">
                  <c:v>Дорнод</c:v>
                </c:pt>
                <c:pt idx="6">
                  <c:v>Дорногвь</c:v>
                </c:pt>
                <c:pt idx="7">
                  <c:v>Дундговь</c:v>
                </c:pt>
                <c:pt idx="8">
                  <c:v>Говь-Алтай</c:v>
                </c:pt>
                <c:pt idx="9">
                  <c:v>Говьсүмбэр</c:v>
                </c:pt>
                <c:pt idx="10">
                  <c:v>Хэнтий</c:v>
                </c:pt>
                <c:pt idx="11">
                  <c:v>Ховд</c:v>
                </c:pt>
                <c:pt idx="12">
                  <c:v>ХӨвсгөл</c:v>
                </c:pt>
                <c:pt idx="13">
                  <c:v>Орхон</c:v>
                </c:pt>
                <c:pt idx="14">
                  <c:v>Сэлэнгэ</c:v>
                </c:pt>
                <c:pt idx="15">
                  <c:v>Сүхбаатар</c:v>
                </c:pt>
                <c:pt idx="16">
                  <c:v>Төв</c:v>
                </c:pt>
                <c:pt idx="17">
                  <c:v>Өмнөговь</c:v>
                </c:pt>
                <c:pt idx="18">
                  <c:v>Увс</c:v>
                </c:pt>
                <c:pt idx="19">
                  <c:v>Өвөрхангай</c:v>
                </c:pt>
                <c:pt idx="20">
                  <c:v>Завхан</c:v>
                </c:pt>
              </c:strCache>
            </c:strRef>
          </c:cat>
          <c:val>
            <c:numRef>
              <c:f>'PBG1'!$D$5:$D$26</c:f>
              <c:numCache>
                <c:formatCode>General</c:formatCode>
                <c:ptCount val="21"/>
                <c:pt idx="0">
                  <c:v>12</c:v>
                </c:pt>
                <c:pt idx="1">
                  <c:v>16</c:v>
                </c:pt>
                <c:pt idx="2">
                  <c:v>2</c:v>
                </c:pt>
                <c:pt idx="3">
                  <c:v>6</c:v>
                </c:pt>
                <c:pt idx="4">
                  <c:v>4</c:v>
                </c:pt>
                <c:pt idx="5">
                  <c:v>10</c:v>
                </c:pt>
                <c:pt idx="6">
                  <c:v>13</c:v>
                </c:pt>
                <c:pt idx="7">
                  <c:v>12</c:v>
                </c:pt>
                <c:pt idx="8">
                  <c:v>10</c:v>
                </c:pt>
                <c:pt idx="9">
                  <c:v>3</c:v>
                </c:pt>
                <c:pt idx="10">
                  <c:v>15</c:v>
                </c:pt>
                <c:pt idx="11">
                  <c:v>3</c:v>
                </c:pt>
                <c:pt idx="12">
                  <c:v>19</c:v>
                </c:pt>
                <c:pt idx="13">
                  <c:v>1</c:v>
                </c:pt>
                <c:pt idx="14">
                  <c:v>12</c:v>
                </c:pt>
                <c:pt idx="15">
                  <c:v>12</c:v>
                </c:pt>
                <c:pt idx="16">
                  <c:v>20</c:v>
                </c:pt>
                <c:pt idx="17">
                  <c:v>12</c:v>
                </c:pt>
                <c:pt idx="18">
                  <c:v>10</c:v>
                </c:pt>
                <c:pt idx="19">
                  <c:v>18</c:v>
                </c:pt>
                <c:pt idx="20">
                  <c:v>12</c:v>
                </c:pt>
              </c:numCache>
            </c:numRef>
          </c:val>
          <c:extLst xmlns:c16r2="http://schemas.microsoft.com/office/drawing/2015/06/chart">
            <c:ext xmlns:c16="http://schemas.microsoft.com/office/drawing/2014/chart" uri="{C3380CC4-5D6E-409C-BE32-E72D297353CC}">
              <c16:uniqueId val="{00000002-5132-4743-9390-EA3AD6250BA4}"/>
            </c:ext>
          </c:extLst>
        </c:ser>
        <c:ser>
          <c:idx val="3"/>
          <c:order val="3"/>
          <c:tx>
            <c:strRef>
              <c:f>'PBG1'!$E$3:$E$4</c:f>
              <c:strCache>
                <c:ptCount val="1"/>
                <c:pt idx="0">
                  <c:v>2019</c:v>
                </c:pt>
              </c:strCache>
            </c:strRef>
          </c:tx>
          <c:spPr>
            <a:solidFill>
              <a:schemeClr val="accent4"/>
            </a:solidFill>
            <a:ln>
              <a:noFill/>
            </a:ln>
            <a:effectLst/>
          </c:spPr>
          <c:invertIfNegative val="0"/>
          <c:dLbls>
            <c:delete val="1"/>
          </c:dLbls>
          <c:cat>
            <c:strRef>
              <c:f>'PBG1'!$A$5:$A$26</c:f>
              <c:strCache>
                <c:ptCount val="21"/>
                <c:pt idx="0">
                  <c:v>Архангай</c:v>
                </c:pt>
                <c:pt idx="1">
                  <c:v>Баянхонгор</c:v>
                </c:pt>
                <c:pt idx="2">
                  <c:v>Баян-Өлгий</c:v>
                </c:pt>
                <c:pt idx="3">
                  <c:v>Булган</c:v>
                </c:pt>
                <c:pt idx="4">
                  <c:v>Дархан-Уул</c:v>
                </c:pt>
                <c:pt idx="5">
                  <c:v>Дорнод</c:v>
                </c:pt>
                <c:pt idx="6">
                  <c:v>Дорногвь</c:v>
                </c:pt>
                <c:pt idx="7">
                  <c:v>Дундговь</c:v>
                </c:pt>
                <c:pt idx="8">
                  <c:v>Говь-Алтай</c:v>
                </c:pt>
                <c:pt idx="9">
                  <c:v>Говьсүмбэр</c:v>
                </c:pt>
                <c:pt idx="10">
                  <c:v>Хэнтий</c:v>
                </c:pt>
                <c:pt idx="11">
                  <c:v>Ховд</c:v>
                </c:pt>
                <c:pt idx="12">
                  <c:v>ХӨвсгөл</c:v>
                </c:pt>
                <c:pt idx="13">
                  <c:v>Орхон</c:v>
                </c:pt>
                <c:pt idx="14">
                  <c:v>Сэлэнгэ</c:v>
                </c:pt>
                <c:pt idx="15">
                  <c:v>Сүхбаатар</c:v>
                </c:pt>
                <c:pt idx="16">
                  <c:v>Төв</c:v>
                </c:pt>
                <c:pt idx="17">
                  <c:v>Өмнөговь</c:v>
                </c:pt>
                <c:pt idx="18">
                  <c:v>Увс</c:v>
                </c:pt>
                <c:pt idx="19">
                  <c:v>Өвөрхангай</c:v>
                </c:pt>
                <c:pt idx="20">
                  <c:v>Завхан</c:v>
                </c:pt>
              </c:strCache>
            </c:strRef>
          </c:cat>
          <c:val>
            <c:numRef>
              <c:f>'PBG1'!$E$5:$E$26</c:f>
              <c:numCache>
                <c:formatCode>General</c:formatCode>
                <c:ptCount val="21"/>
                <c:pt idx="0">
                  <c:v>11</c:v>
                </c:pt>
                <c:pt idx="1">
                  <c:v>20</c:v>
                </c:pt>
                <c:pt idx="2">
                  <c:v>1</c:v>
                </c:pt>
                <c:pt idx="3">
                  <c:v>8</c:v>
                </c:pt>
                <c:pt idx="4">
                  <c:v>4</c:v>
                </c:pt>
                <c:pt idx="5">
                  <c:v>14</c:v>
                </c:pt>
                <c:pt idx="6">
                  <c:v>13</c:v>
                </c:pt>
                <c:pt idx="7">
                  <c:v>13</c:v>
                </c:pt>
                <c:pt idx="8">
                  <c:v>6</c:v>
                </c:pt>
                <c:pt idx="9">
                  <c:v>3</c:v>
                </c:pt>
                <c:pt idx="10">
                  <c:v>17</c:v>
                </c:pt>
                <c:pt idx="11">
                  <c:v>6</c:v>
                </c:pt>
                <c:pt idx="12">
                  <c:v>20</c:v>
                </c:pt>
                <c:pt idx="13">
                  <c:v>2</c:v>
                </c:pt>
                <c:pt idx="14">
                  <c:v>14</c:v>
                </c:pt>
                <c:pt idx="15">
                  <c:v>12</c:v>
                </c:pt>
                <c:pt idx="16">
                  <c:v>26</c:v>
                </c:pt>
                <c:pt idx="17">
                  <c:v>13</c:v>
                </c:pt>
                <c:pt idx="18">
                  <c:v>12</c:v>
                </c:pt>
                <c:pt idx="19">
                  <c:v>19</c:v>
                </c:pt>
                <c:pt idx="20">
                  <c:v>16</c:v>
                </c:pt>
              </c:numCache>
            </c:numRef>
          </c:val>
          <c:extLst xmlns:c16r2="http://schemas.microsoft.com/office/drawing/2015/06/chart">
            <c:ext xmlns:c16="http://schemas.microsoft.com/office/drawing/2014/chart" uri="{C3380CC4-5D6E-409C-BE32-E72D297353CC}">
              <c16:uniqueId val="{00000003-5132-4743-9390-EA3AD6250BA4}"/>
            </c:ext>
          </c:extLst>
        </c:ser>
        <c:ser>
          <c:idx val="4"/>
          <c:order val="4"/>
          <c:tx>
            <c:strRef>
              <c:f>'PBG1'!$F$3:$F$4</c:f>
              <c:strCache>
                <c:ptCount val="1"/>
                <c:pt idx="0">
                  <c:v>2020</c:v>
                </c:pt>
              </c:strCache>
            </c:strRef>
          </c:tx>
          <c:spPr>
            <a:solidFill>
              <a:schemeClr val="accent5"/>
            </a:solidFill>
            <a:ln>
              <a:noFill/>
            </a:ln>
            <a:effectLst/>
          </c:spPr>
          <c:invertIfNegative val="0"/>
          <c:dLbls>
            <c:spPr>
              <a:noFill/>
              <a:ln>
                <a:noFill/>
              </a:ln>
              <a:effectLst/>
            </c:spPr>
            <c:txPr>
              <a:bodyPr rot="0" vert="horz"/>
              <a:lstStyle/>
              <a:p>
                <a:pPr>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'PBG1'!$A$5:$A$26</c:f>
              <c:strCache>
                <c:ptCount val="21"/>
                <c:pt idx="0">
                  <c:v>Архангай</c:v>
                </c:pt>
                <c:pt idx="1">
                  <c:v>Баянхонгор</c:v>
                </c:pt>
                <c:pt idx="2">
                  <c:v>Баян-Өлгий</c:v>
                </c:pt>
                <c:pt idx="3">
                  <c:v>Булган</c:v>
                </c:pt>
                <c:pt idx="4">
                  <c:v>Дархан-Уул</c:v>
                </c:pt>
                <c:pt idx="5">
                  <c:v>Дорнод</c:v>
                </c:pt>
                <c:pt idx="6">
                  <c:v>Дорногвь</c:v>
                </c:pt>
                <c:pt idx="7">
                  <c:v>Дундговь</c:v>
                </c:pt>
                <c:pt idx="8">
                  <c:v>Говь-Алтай</c:v>
                </c:pt>
                <c:pt idx="9">
                  <c:v>Говьсүмбэр</c:v>
                </c:pt>
                <c:pt idx="10">
                  <c:v>Хэнтий</c:v>
                </c:pt>
                <c:pt idx="11">
                  <c:v>Ховд</c:v>
                </c:pt>
                <c:pt idx="12">
                  <c:v>ХӨвсгөл</c:v>
                </c:pt>
                <c:pt idx="13">
                  <c:v>Орхон</c:v>
                </c:pt>
                <c:pt idx="14">
                  <c:v>Сэлэнгэ</c:v>
                </c:pt>
                <c:pt idx="15">
                  <c:v>Сүхбаатар</c:v>
                </c:pt>
                <c:pt idx="16">
                  <c:v>Төв</c:v>
                </c:pt>
                <c:pt idx="17">
                  <c:v>Өмнөговь</c:v>
                </c:pt>
                <c:pt idx="18">
                  <c:v>Увс</c:v>
                </c:pt>
                <c:pt idx="19">
                  <c:v>Өвөрхангай</c:v>
                </c:pt>
                <c:pt idx="20">
                  <c:v>Завхан</c:v>
                </c:pt>
              </c:strCache>
            </c:strRef>
          </c:cat>
          <c:val>
            <c:numRef>
              <c:f>'PBG1'!$F$5:$F$26</c:f>
              <c:numCache>
                <c:formatCode>General</c:formatCode>
                <c:ptCount val="21"/>
                <c:pt idx="0">
                  <c:v>9</c:v>
                </c:pt>
                <c:pt idx="1">
                  <c:v>17</c:v>
                </c:pt>
                <c:pt idx="2">
                  <c:v>1</c:v>
                </c:pt>
                <c:pt idx="3">
                  <c:v>4</c:v>
                </c:pt>
                <c:pt idx="4">
                  <c:v>4</c:v>
                </c:pt>
                <c:pt idx="5">
                  <c:v>14</c:v>
                </c:pt>
                <c:pt idx="6">
                  <c:v>10</c:v>
                </c:pt>
                <c:pt idx="7">
                  <c:v>12</c:v>
                </c:pt>
                <c:pt idx="8">
                  <c:v>11</c:v>
                </c:pt>
                <c:pt idx="9">
                  <c:v>3</c:v>
                </c:pt>
                <c:pt idx="10">
                  <c:v>18</c:v>
                </c:pt>
                <c:pt idx="11">
                  <c:v>8</c:v>
                </c:pt>
                <c:pt idx="12">
                  <c:v>20</c:v>
                </c:pt>
                <c:pt idx="13">
                  <c:v>1</c:v>
                </c:pt>
                <c:pt idx="14">
                  <c:v>12</c:v>
                </c:pt>
                <c:pt idx="15">
                  <c:v>10</c:v>
                </c:pt>
                <c:pt idx="16">
                  <c:v>19</c:v>
                </c:pt>
                <c:pt idx="17">
                  <c:v>9</c:v>
                </c:pt>
                <c:pt idx="18">
                  <c:v>9</c:v>
                </c:pt>
                <c:pt idx="19">
                  <c:v>18</c:v>
                </c:pt>
                <c:pt idx="20">
                  <c:v>16</c:v>
                </c:pt>
              </c:numCache>
            </c:numRef>
          </c:val>
          <c:extLst xmlns:c16r2="http://schemas.microsoft.com/office/drawing/2015/06/chart">
            <c:ext xmlns:c16="http://schemas.microsoft.com/office/drawing/2014/chart" uri="{C3380CC4-5D6E-409C-BE32-E72D297353CC}">
              <c16:uniqueId val="{00000004-5132-4743-9390-EA3AD6250BA4}"/>
            </c:ext>
          </c:extLst>
        </c:ser>
        <c:dLbls>
          <c:dLblPos val="outEnd"/>
          <c:showLegendKey val="0"/>
          <c:showVal val="1"/>
          <c:showCatName val="0"/>
          <c:showSerName val="0"/>
          <c:showPercent val="0"/>
          <c:showBubbleSize val="0"/>
        </c:dLbls>
        <c:gapWidth val="219"/>
        <c:overlap val="-27"/>
        <c:axId val="1535107408"/>
        <c:axId val="1535107952"/>
      </c:barChart>
      <c:catAx>
        <c:axId val="1535107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535107952"/>
        <c:crosses val="autoZero"/>
        <c:auto val="1"/>
        <c:lblAlgn val="ctr"/>
        <c:lblOffset val="100"/>
        <c:noMultiLvlLbl val="0"/>
      </c:catAx>
      <c:valAx>
        <c:axId val="15351079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vert="horz"/>
          <a:lstStyle/>
          <a:p>
            <a:pPr>
              <a:defRPr/>
            </a:pPr>
            <a:endParaRPr lang="en-US"/>
          </a:p>
        </c:txPr>
        <c:crossAx val="1535107408"/>
        <c:crosses val="autoZero"/>
        <c:crossBetween val="between"/>
      </c:valAx>
      <c:spPr>
        <a:noFill/>
        <a:ln>
          <a:noFill/>
        </a:ln>
        <a:effectLst/>
      </c:spPr>
    </c:plotArea>
    <c:legend>
      <c:legendPos val="r"/>
      <c:layout/>
      <c:overlay val="0"/>
      <c:spPr>
        <a:noFill/>
        <a:ln>
          <a:noFill/>
        </a:ln>
        <a:effectLst/>
      </c:spPr>
      <c:txPr>
        <a:bodyPr rot="0" vert="horz"/>
        <a:lstStyle/>
        <a:p>
          <a:pPr>
            <a:defRPr/>
          </a:pPr>
          <a:endParaRPr lang="en-US"/>
        </a:p>
      </c:txPr>
    </c:legend>
    <c:plotVisOnly val="1"/>
    <c:dispBlanksAs val="gap"/>
    <c:showDLblsOverMax val="0"/>
  </c:chart>
  <c:spPr>
    <a:solidFill>
      <a:sysClr val="window" lastClr="FFFFFF"/>
    </a:solidFill>
    <a:ln>
      <a:noFill/>
    </a:ln>
    <a:effectLst/>
  </c:spPr>
  <c:txPr>
    <a:bodyPr/>
    <a:lstStyle/>
    <a:p>
      <a:pPr>
        <a:defRPr sz="1200">
          <a:latin typeface="Arial" pitchFamily="34" charset="0"/>
          <a:cs typeface="Arial" pitchFamily="34" charset="0"/>
        </a:defRPr>
      </a:pPr>
      <a:endParaRPr lang="en-US"/>
    </a:p>
  </c:txPr>
  <c:externalData r:id="rId2">
    <c:autoUpdate val="0"/>
  </c:externalData>
  <c:extLst xmlns:c16r2="http://schemas.microsoft.com/office/drawing/2015/06/chart">
    <c:ext xmlns:c16="http://schemas.microsoft.com/office/drawing/2014/chart" uri="{E28EC0CA-F0BB-4C9C-879D-F8772B89E7AC}">
      <c16:pivotOptions16>
        <c16:showExpandCollapseFieldButtons val="1"/>
      </c16:pivotOptions16>
    </c:ext>
    <c:ext xmlns:c14="http://schemas.microsoft.com/office/drawing/2007/8/2/chart" uri="{781A3756-C4B2-4CAC-9D66-4F8BD8637D16}">
      <c14:pivotOptions>
        <c14:dropZoneFilter val="1"/>
        <c14:dropZoneCategories val="1"/>
        <c14:dropZoneData val="1"/>
        <c14:dropZoneSeries val="1"/>
        <c14:dropZonesVisible val="1"/>
      </c14:pivotOptions>
    </c:ext>
  </c:extLst>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[APA 2020 data 2020-09.xlsx]Component average %!PivotTable3</c:name>
    <c:fmtId val="-1"/>
  </c:pivotSource>
  <c:chart>
    <c:autoTitleDeleted val="0"/>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pivotFmt>
      <c:pivotFmt>
        <c:idx val="3"/>
        <c:spPr>
          <a:solidFill>
            <a:schemeClr val="accent1"/>
          </a:solidFill>
          <a:ln>
            <a:noFill/>
          </a:ln>
          <a:effectLst/>
        </c:spPr>
        <c:marker>
          <c:symbol val="none"/>
        </c:marker>
      </c:pivotFmt>
      <c:pivotFmt>
        <c:idx val="4"/>
        <c:spPr>
          <a:solidFill>
            <a:schemeClr val="accent1"/>
          </a:solidFill>
          <a:ln>
            <a:noFill/>
          </a:ln>
          <a:effectLst/>
        </c:spPr>
        <c:marker>
          <c:symbol val="none"/>
        </c:marker>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pivotFmt>
      <c:pivotFmt>
        <c:idx val="7"/>
        <c:spPr>
          <a:solidFill>
            <a:schemeClr val="accent1"/>
          </a:solidFill>
          <a:ln>
            <a:noFill/>
          </a:ln>
          <a:effectLst/>
        </c:spPr>
        <c:marker>
          <c:symbol val="none"/>
        </c:marker>
      </c:pivotFmt>
      <c:pivotFmt>
        <c:idx val="8"/>
        <c:spPr>
          <a:solidFill>
            <a:schemeClr val="accent1"/>
          </a:solidFill>
          <a:ln>
            <a:noFill/>
          </a:ln>
          <a:effectLst/>
        </c:spPr>
        <c:marker>
          <c:symbol val="none"/>
        </c:marker>
      </c:pivotFmt>
      <c:pivotFmt>
        <c:idx val="9"/>
        <c:spPr>
          <a:solidFill>
            <a:schemeClr val="accent1"/>
          </a:solidFill>
          <a:ln>
            <a:noFill/>
          </a:ln>
          <a:effectLst/>
        </c:spPr>
        <c:marker>
          <c:symbol val="none"/>
        </c:marker>
      </c:pivotFmt>
      <c:pivotFmt>
        <c:idx val="10"/>
        <c:spPr>
          <a:solidFill>
            <a:schemeClr val="accent1"/>
          </a:solidFill>
          <a:ln>
            <a:noFill/>
          </a:ln>
          <a:effectLst/>
        </c:spPr>
        <c:marker>
          <c:symbol val="none"/>
        </c:marker>
      </c:pivotFmt>
      <c:pivotFmt>
        <c:idx val="11"/>
        <c:spPr>
          <a:solidFill>
            <a:schemeClr val="accent1"/>
          </a:solidFill>
          <a:ln>
            <a:noFill/>
          </a:ln>
          <a:effectLst/>
        </c:spPr>
        <c:marker>
          <c:symbol val="none"/>
        </c:marker>
      </c:pivotFmt>
      <c:pivotFmt>
        <c:idx val="12"/>
        <c:spPr>
          <a:solidFill>
            <a:schemeClr val="accent1"/>
          </a:solidFill>
          <a:ln>
            <a:noFill/>
          </a:ln>
          <a:effectLst/>
        </c:spPr>
        <c:marker>
          <c:symbol val="none"/>
        </c:marker>
      </c:pivotFmt>
      <c:pivotFmt>
        <c:idx val="13"/>
        <c:spPr>
          <a:solidFill>
            <a:schemeClr val="accent1"/>
          </a:solidFill>
          <a:ln>
            <a:noFill/>
          </a:ln>
          <a:effectLst/>
        </c:spPr>
        <c:marker>
          <c:symbol val="none"/>
        </c:marker>
      </c:pivotFmt>
      <c:pivotFmt>
        <c:idx val="14"/>
        <c:spPr>
          <a:solidFill>
            <a:schemeClr val="accent1"/>
          </a:solidFill>
          <a:ln>
            <a:noFill/>
          </a:ln>
          <a:effectLst/>
        </c:spPr>
        <c:marker>
          <c:symbol val="none"/>
        </c:marker>
      </c:pivotFmt>
      <c:pivotFmt>
        <c:idx val="15"/>
        <c:spPr>
          <a:solidFill>
            <a:schemeClr val="accent1"/>
          </a:solidFill>
          <a:ln>
            <a:noFill/>
          </a:ln>
          <a:effectLst/>
        </c:spPr>
        <c:marker>
          <c:symbol val="none"/>
        </c:marker>
      </c:pivotFmt>
      <c:pivotFmt>
        <c:idx val="16"/>
        <c:spPr>
          <a:solidFill>
            <a:schemeClr val="accent1"/>
          </a:solidFill>
          <a:ln>
            <a:noFill/>
          </a:ln>
          <a:effectLst/>
        </c:spPr>
        <c:marker>
          <c:symbol val="none"/>
        </c:marker>
      </c:pivotFmt>
      <c:pivotFmt>
        <c:idx val="17"/>
        <c:spPr>
          <a:solidFill>
            <a:schemeClr val="accent1"/>
          </a:solidFill>
          <a:ln>
            <a:noFill/>
          </a:ln>
          <a:effectLst/>
        </c:spPr>
        <c:marker>
          <c:symbol val="none"/>
        </c:marker>
      </c:pivotFmt>
      <c:pivotFmt>
        <c:idx val="18"/>
        <c:spPr>
          <a:solidFill>
            <a:schemeClr val="accent1"/>
          </a:solidFill>
          <a:ln>
            <a:noFill/>
          </a:ln>
          <a:effectLst/>
        </c:spPr>
        <c:marker>
          <c:symbol val="none"/>
        </c:marker>
      </c:pivotFmt>
      <c:pivotFmt>
        <c:idx val="19"/>
        <c:spPr>
          <a:solidFill>
            <a:schemeClr val="accent1"/>
          </a:solidFill>
          <a:ln>
            <a:noFill/>
          </a:ln>
          <a:effectLst/>
        </c:spPr>
        <c:marker>
          <c:symbol val="none"/>
        </c:marker>
      </c:pivotFmt>
    </c:pivotFmts>
    <c:plotArea>
      <c:layout/>
      <c:barChart>
        <c:barDir val="col"/>
        <c:grouping val="clustered"/>
        <c:varyColors val="0"/>
        <c:ser>
          <c:idx val="0"/>
          <c:order val="0"/>
          <c:tx>
            <c:strRef>
              <c:f>'Component average %'!$B$3:$B$4</c:f>
              <c:strCache>
                <c:ptCount val="1"/>
                <c:pt idx="0">
                  <c:v>2016</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'Component average %'!$A$5:$A$26</c:f>
              <c:strCache>
                <c:ptCount val="21"/>
                <c:pt idx="0">
                  <c:v>Arkhangai</c:v>
                </c:pt>
                <c:pt idx="1">
                  <c:v>Bayankhongor</c:v>
                </c:pt>
                <c:pt idx="2">
                  <c:v>Bayan-Ulgii</c:v>
                </c:pt>
                <c:pt idx="3">
                  <c:v>Bulgan</c:v>
                </c:pt>
                <c:pt idx="4">
                  <c:v>Darkhan-Uul</c:v>
                </c:pt>
                <c:pt idx="5">
                  <c:v>Dornod</c:v>
                </c:pt>
                <c:pt idx="6">
                  <c:v>Dornogobi</c:v>
                </c:pt>
                <c:pt idx="7">
                  <c:v>Dundgobi</c:v>
                </c:pt>
                <c:pt idx="8">
                  <c:v>Gobi-Altai</c:v>
                </c:pt>
                <c:pt idx="9">
                  <c:v>Gobisumber</c:v>
                </c:pt>
                <c:pt idx="10">
                  <c:v>Khentii</c:v>
                </c:pt>
                <c:pt idx="11">
                  <c:v>Khovd</c:v>
                </c:pt>
                <c:pt idx="12">
                  <c:v>Khuvsgul</c:v>
                </c:pt>
                <c:pt idx="13">
                  <c:v>Orkhon</c:v>
                </c:pt>
                <c:pt idx="14">
                  <c:v>Selenge</c:v>
                </c:pt>
                <c:pt idx="15">
                  <c:v>Sukhbaatar</c:v>
                </c:pt>
                <c:pt idx="16">
                  <c:v>Tuv</c:v>
                </c:pt>
                <c:pt idx="17">
                  <c:v>Umnugobi</c:v>
                </c:pt>
                <c:pt idx="18">
                  <c:v>Uvs</c:v>
                </c:pt>
                <c:pt idx="19">
                  <c:v>Uvurkhangai</c:v>
                </c:pt>
                <c:pt idx="20">
                  <c:v>Zavkhan</c:v>
                </c:pt>
              </c:strCache>
            </c:strRef>
          </c:cat>
          <c:val>
            <c:numRef>
              <c:f>'Component average %'!$B$5:$B$26</c:f>
              <c:numCache>
                <c:formatCode>0.00%</c:formatCode>
                <c:ptCount val="21"/>
                <c:pt idx="0">
                  <c:v>5.1100478468899521E-2</c:v>
                </c:pt>
                <c:pt idx="1">
                  <c:v>4.3939393939393938E-2</c:v>
                </c:pt>
                <c:pt idx="2">
                  <c:v>3.3022533022533017E-2</c:v>
                </c:pt>
                <c:pt idx="3">
                  <c:v>9.0113636363636368E-2</c:v>
                </c:pt>
                <c:pt idx="4">
                  <c:v>0.125</c:v>
                </c:pt>
                <c:pt idx="5">
                  <c:v>0.10173160173160174</c:v>
                </c:pt>
                <c:pt idx="6">
                  <c:v>0.32084415584415588</c:v>
                </c:pt>
                <c:pt idx="7">
                  <c:v>8.0303030303030293E-2</c:v>
                </c:pt>
                <c:pt idx="8">
                  <c:v>0.13877104377104377</c:v>
                </c:pt>
                <c:pt idx="9">
                  <c:v>0.15313131313131315</c:v>
                </c:pt>
                <c:pt idx="10">
                  <c:v>0.16700336700336699</c:v>
                </c:pt>
                <c:pt idx="11">
                  <c:v>2.9857397504456328E-2</c:v>
                </c:pt>
                <c:pt idx="12">
                  <c:v>0.141003441003441</c:v>
                </c:pt>
                <c:pt idx="13">
                  <c:v>0</c:v>
                </c:pt>
                <c:pt idx="14">
                  <c:v>9.8431372549019611E-2</c:v>
                </c:pt>
                <c:pt idx="15">
                  <c:v>0</c:v>
                </c:pt>
                <c:pt idx="16">
                  <c:v>4.4410774410774408E-2</c:v>
                </c:pt>
                <c:pt idx="17">
                  <c:v>0.17222222222222219</c:v>
                </c:pt>
                <c:pt idx="18">
                  <c:v>1.6427432216905902E-2</c:v>
                </c:pt>
                <c:pt idx="19">
                  <c:v>6.7304625199362048E-2</c:v>
                </c:pt>
                <c:pt idx="20">
                  <c:v>7.9966329966329967E-3</c:v>
                </c:pt>
              </c:numCache>
            </c:numRef>
          </c:val>
          <c:extLst xmlns:c16r2="http://schemas.microsoft.com/office/drawing/2015/06/chart">
            <c:ext xmlns:c16="http://schemas.microsoft.com/office/drawing/2014/chart" uri="{C3380CC4-5D6E-409C-BE32-E72D297353CC}">
              <c16:uniqueId val="{00000000-8943-4C39-902E-513A8CFF7D66}"/>
            </c:ext>
          </c:extLst>
        </c:ser>
        <c:ser>
          <c:idx val="1"/>
          <c:order val="1"/>
          <c:tx>
            <c:strRef>
              <c:f>'Component average %'!$C$3:$C$4</c:f>
              <c:strCache>
                <c:ptCount val="1"/>
                <c:pt idx="0">
                  <c:v>2017</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'Component average %'!$A$5:$A$26</c:f>
              <c:strCache>
                <c:ptCount val="21"/>
                <c:pt idx="0">
                  <c:v>Arkhangai</c:v>
                </c:pt>
                <c:pt idx="1">
                  <c:v>Bayankhongor</c:v>
                </c:pt>
                <c:pt idx="2">
                  <c:v>Bayan-Ulgii</c:v>
                </c:pt>
                <c:pt idx="3">
                  <c:v>Bulgan</c:v>
                </c:pt>
                <c:pt idx="4">
                  <c:v>Darkhan-Uul</c:v>
                </c:pt>
                <c:pt idx="5">
                  <c:v>Dornod</c:v>
                </c:pt>
                <c:pt idx="6">
                  <c:v>Dornogobi</c:v>
                </c:pt>
                <c:pt idx="7">
                  <c:v>Dundgobi</c:v>
                </c:pt>
                <c:pt idx="8">
                  <c:v>Gobi-Altai</c:v>
                </c:pt>
                <c:pt idx="9">
                  <c:v>Gobisumber</c:v>
                </c:pt>
                <c:pt idx="10">
                  <c:v>Khentii</c:v>
                </c:pt>
                <c:pt idx="11">
                  <c:v>Khovd</c:v>
                </c:pt>
                <c:pt idx="12">
                  <c:v>Khuvsgul</c:v>
                </c:pt>
                <c:pt idx="13">
                  <c:v>Orkhon</c:v>
                </c:pt>
                <c:pt idx="14">
                  <c:v>Selenge</c:v>
                </c:pt>
                <c:pt idx="15">
                  <c:v>Sukhbaatar</c:v>
                </c:pt>
                <c:pt idx="16">
                  <c:v>Tuv</c:v>
                </c:pt>
                <c:pt idx="17">
                  <c:v>Umnugobi</c:v>
                </c:pt>
                <c:pt idx="18">
                  <c:v>Uvs</c:v>
                </c:pt>
                <c:pt idx="19">
                  <c:v>Uvurkhangai</c:v>
                </c:pt>
                <c:pt idx="20">
                  <c:v>Zavkhan</c:v>
                </c:pt>
              </c:strCache>
            </c:strRef>
          </c:cat>
          <c:val>
            <c:numRef>
              <c:f>'Component average %'!$C$5:$C$26</c:f>
              <c:numCache>
                <c:formatCode>0.00%</c:formatCode>
                <c:ptCount val="21"/>
                <c:pt idx="0">
                  <c:v>6.008462361437189E-2</c:v>
                </c:pt>
                <c:pt idx="1">
                  <c:v>0.12899663299663303</c:v>
                </c:pt>
                <c:pt idx="2">
                  <c:v>0.15804094409863639</c:v>
                </c:pt>
                <c:pt idx="3">
                  <c:v>0.33082048160173161</c:v>
                </c:pt>
                <c:pt idx="4">
                  <c:v>0.70953105797355787</c:v>
                </c:pt>
                <c:pt idx="5">
                  <c:v>0.20545248402391261</c:v>
                </c:pt>
                <c:pt idx="6">
                  <c:v>0.4752009894867037</c:v>
                </c:pt>
                <c:pt idx="7">
                  <c:v>0.28873297258297259</c:v>
                </c:pt>
                <c:pt idx="8">
                  <c:v>0.16260989524878414</c:v>
                </c:pt>
                <c:pt idx="9">
                  <c:v>0.45021645021645024</c:v>
                </c:pt>
                <c:pt idx="10">
                  <c:v>0.28667959107265095</c:v>
                </c:pt>
                <c:pt idx="11">
                  <c:v>7.136490960020371E-2</c:v>
                </c:pt>
                <c:pt idx="12">
                  <c:v>0.37691869896838842</c:v>
                </c:pt>
                <c:pt idx="13">
                  <c:v>0.15151515151515152</c:v>
                </c:pt>
                <c:pt idx="14">
                  <c:v>0.17819264069264068</c:v>
                </c:pt>
                <c:pt idx="15">
                  <c:v>0.10826340326340327</c:v>
                </c:pt>
                <c:pt idx="16">
                  <c:v>0.25156592378814591</c:v>
                </c:pt>
                <c:pt idx="17">
                  <c:v>0.48498677248677247</c:v>
                </c:pt>
                <c:pt idx="18">
                  <c:v>0.11706152035099404</c:v>
                </c:pt>
                <c:pt idx="19">
                  <c:v>0.22808669400774667</c:v>
                </c:pt>
                <c:pt idx="20">
                  <c:v>0.18762400793650791</c:v>
                </c:pt>
              </c:numCache>
            </c:numRef>
          </c:val>
          <c:extLst xmlns:c16r2="http://schemas.microsoft.com/office/drawing/2015/06/chart">
            <c:ext xmlns:c16="http://schemas.microsoft.com/office/drawing/2014/chart" uri="{C3380CC4-5D6E-409C-BE32-E72D297353CC}">
              <c16:uniqueId val="{00000001-8943-4C39-902E-513A8CFF7D66}"/>
            </c:ext>
          </c:extLst>
        </c:ser>
        <c:ser>
          <c:idx val="2"/>
          <c:order val="2"/>
          <c:tx>
            <c:strRef>
              <c:f>'Component average %'!$D$3:$D$4</c:f>
              <c:strCache>
                <c:ptCount val="1"/>
                <c:pt idx="0">
                  <c:v>2018</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'Component average %'!$A$5:$A$26</c:f>
              <c:strCache>
                <c:ptCount val="21"/>
                <c:pt idx="0">
                  <c:v>Arkhangai</c:v>
                </c:pt>
                <c:pt idx="1">
                  <c:v>Bayankhongor</c:v>
                </c:pt>
                <c:pt idx="2">
                  <c:v>Bayan-Ulgii</c:v>
                </c:pt>
                <c:pt idx="3">
                  <c:v>Bulgan</c:v>
                </c:pt>
                <c:pt idx="4">
                  <c:v>Darkhan-Uul</c:v>
                </c:pt>
                <c:pt idx="5">
                  <c:v>Dornod</c:v>
                </c:pt>
                <c:pt idx="6">
                  <c:v>Dornogobi</c:v>
                </c:pt>
                <c:pt idx="7">
                  <c:v>Dundgobi</c:v>
                </c:pt>
                <c:pt idx="8">
                  <c:v>Gobi-Altai</c:v>
                </c:pt>
                <c:pt idx="9">
                  <c:v>Gobisumber</c:v>
                </c:pt>
                <c:pt idx="10">
                  <c:v>Khentii</c:v>
                </c:pt>
                <c:pt idx="11">
                  <c:v>Khovd</c:v>
                </c:pt>
                <c:pt idx="12">
                  <c:v>Khuvsgul</c:v>
                </c:pt>
                <c:pt idx="13">
                  <c:v>Orkhon</c:v>
                </c:pt>
                <c:pt idx="14">
                  <c:v>Selenge</c:v>
                </c:pt>
                <c:pt idx="15">
                  <c:v>Sukhbaatar</c:v>
                </c:pt>
                <c:pt idx="16">
                  <c:v>Tuv</c:v>
                </c:pt>
                <c:pt idx="17">
                  <c:v>Umnugobi</c:v>
                </c:pt>
                <c:pt idx="18">
                  <c:v>Uvs</c:v>
                </c:pt>
                <c:pt idx="19">
                  <c:v>Uvurkhangai</c:v>
                </c:pt>
                <c:pt idx="20">
                  <c:v>Zavkhan</c:v>
                </c:pt>
              </c:strCache>
            </c:strRef>
          </c:cat>
          <c:val>
            <c:numRef>
              <c:f>'Component average %'!$D$5:$D$26</c:f>
              <c:numCache>
                <c:formatCode>0.00%</c:formatCode>
                <c:ptCount val="21"/>
                <c:pt idx="0">
                  <c:v>0.30873612602935918</c:v>
                </c:pt>
                <c:pt idx="1">
                  <c:v>0.7507708932728151</c:v>
                </c:pt>
                <c:pt idx="2">
                  <c:v>0.21002646620813714</c:v>
                </c:pt>
                <c:pt idx="3">
                  <c:v>0.28546688988095242</c:v>
                </c:pt>
                <c:pt idx="4">
                  <c:v>0.70885416666666679</c:v>
                </c:pt>
                <c:pt idx="5">
                  <c:v>0.44303328474246845</c:v>
                </c:pt>
                <c:pt idx="6">
                  <c:v>0.47173296516408764</c:v>
                </c:pt>
                <c:pt idx="7">
                  <c:v>0.26618480725623583</c:v>
                </c:pt>
                <c:pt idx="8">
                  <c:v>0.3368197278911565</c:v>
                </c:pt>
                <c:pt idx="9">
                  <c:v>0.88301975801975807</c:v>
                </c:pt>
                <c:pt idx="10">
                  <c:v>0.54061876031412126</c:v>
                </c:pt>
                <c:pt idx="11">
                  <c:v>0.17328431372549019</c:v>
                </c:pt>
                <c:pt idx="12">
                  <c:v>0.52062962893061238</c:v>
                </c:pt>
                <c:pt idx="13">
                  <c:v>0.18282312925170066</c:v>
                </c:pt>
                <c:pt idx="14">
                  <c:v>0.57002801120448177</c:v>
                </c:pt>
                <c:pt idx="15">
                  <c:v>0.43192681387415732</c:v>
                </c:pt>
                <c:pt idx="16">
                  <c:v>0.72555763086169478</c:v>
                </c:pt>
                <c:pt idx="17">
                  <c:v>0.43849206349206343</c:v>
                </c:pt>
                <c:pt idx="18">
                  <c:v>0.27443609022556392</c:v>
                </c:pt>
                <c:pt idx="19">
                  <c:v>0.7541417092659044</c:v>
                </c:pt>
                <c:pt idx="20">
                  <c:v>0.45145960451411576</c:v>
                </c:pt>
              </c:numCache>
            </c:numRef>
          </c:val>
          <c:extLst xmlns:c16r2="http://schemas.microsoft.com/office/drawing/2015/06/chart">
            <c:ext xmlns:c16="http://schemas.microsoft.com/office/drawing/2014/chart" uri="{C3380CC4-5D6E-409C-BE32-E72D297353CC}">
              <c16:uniqueId val="{00000002-8943-4C39-902E-513A8CFF7D66}"/>
            </c:ext>
          </c:extLst>
        </c:ser>
        <c:ser>
          <c:idx val="3"/>
          <c:order val="3"/>
          <c:tx>
            <c:strRef>
              <c:f>'Component average %'!$E$3:$E$4</c:f>
              <c:strCache>
                <c:ptCount val="1"/>
                <c:pt idx="0">
                  <c:v>2019</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'Component average %'!$A$5:$A$26</c:f>
              <c:strCache>
                <c:ptCount val="21"/>
                <c:pt idx="0">
                  <c:v>Arkhangai</c:v>
                </c:pt>
                <c:pt idx="1">
                  <c:v>Bayankhongor</c:v>
                </c:pt>
                <c:pt idx="2">
                  <c:v>Bayan-Ulgii</c:v>
                </c:pt>
                <c:pt idx="3">
                  <c:v>Bulgan</c:v>
                </c:pt>
                <c:pt idx="4">
                  <c:v>Darkhan-Uul</c:v>
                </c:pt>
                <c:pt idx="5">
                  <c:v>Dornod</c:v>
                </c:pt>
                <c:pt idx="6">
                  <c:v>Dornogobi</c:v>
                </c:pt>
                <c:pt idx="7">
                  <c:v>Dundgobi</c:v>
                </c:pt>
                <c:pt idx="8">
                  <c:v>Gobi-Altai</c:v>
                </c:pt>
                <c:pt idx="9">
                  <c:v>Gobisumber</c:v>
                </c:pt>
                <c:pt idx="10">
                  <c:v>Khentii</c:v>
                </c:pt>
                <c:pt idx="11">
                  <c:v>Khovd</c:v>
                </c:pt>
                <c:pt idx="12">
                  <c:v>Khuvsgul</c:v>
                </c:pt>
                <c:pt idx="13">
                  <c:v>Orkhon</c:v>
                </c:pt>
                <c:pt idx="14">
                  <c:v>Selenge</c:v>
                </c:pt>
                <c:pt idx="15">
                  <c:v>Sukhbaatar</c:v>
                </c:pt>
                <c:pt idx="16">
                  <c:v>Tuv</c:v>
                </c:pt>
                <c:pt idx="17">
                  <c:v>Umnugobi</c:v>
                </c:pt>
                <c:pt idx="18">
                  <c:v>Uvs</c:v>
                </c:pt>
                <c:pt idx="19">
                  <c:v>Uvurkhangai</c:v>
                </c:pt>
                <c:pt idx="20">
                  <c:v>Zavkhan</c:v>
                </c:pt>
              </c:strCache>
            </c:strRef>
          </c:cat>
          <c:val>
            <c:numRef>
              <c:f>'Component average %'!$E$5:$E$26</c:f>
              <c:numCache>
                <c:formatCode>0.00%</c:formatCode>
                <c:ptCount val="21"/>
                <c:pt idx="0">
                  <c:v>0.55047133971920192</c:v>
                </c:pt>
                <c:pt idx="1">
                  <c:v>0.85117944230438913</c:v>
                </c:pt>
                <c:pt idx="2">
                  <c:v>0.33833949415845971</c:v>
                </c:pt>
                <c:pt idx="3">
                  <c:v>0.66832433970757077</c:v>
                </c:pt>
                <c:pt idx="4">
                  <c:v>0.75341391446189432</c:v>
                </c:pt>
                <c:pt idx="5">
                  <c:v>0.79731389901538796</c:v>
                </c:pt>
                <c:pt idx="6">
                  <c:v>0.89804068526471137</c:v>
                </c:pt>
                <c:pt idx="7">
                  <c:v>0.67505506605254084</c:v>
                </c:pt>
                <c:pt idx="8">
                  <c:v>0.43983203472722754</c:v>
                </c:pt>
                <c:pt idx="9">
                  <c:v>0.99581930211008896</c:v>
                </c:pt>
                <c:pt idx="10">
                  <c:v>0.74501273920991729</c:v>
                </c:pt>
                <c:pt idx="11">
                  <c:v>0.59503587449586093</c:v>
                </c:pt>
                <c:pt idx="12">
                  <c:v>0.60996913768632688</c:v>
                </c:pt>
                <c:pt idx="13">
                  <c:v>0.62355619385291106</c:v>
                </c:pt>
                <c:pt idx="14">
                  <c:v>0.58019495592114867</c:v>
                </c:pt>
                <c:pt idx="15">
                  <c:v>0.83921319781248671</c:v>
                </c:pt>
                <c:pt idx="16">
                  <c:v>0.77410514781895479</c:v>
                </c:pt>
                <c:pt idx="17">
                  <c:v>0.6637744419371473</c:v>
                </c:pt>
                <c:pt idx="18">
                  <c:v>0.62472178569252146</c:v>
                </c:pt>
                <c:pt idx="19">
                  <c:v>0.94051864334607826</c:v>
                </c:pt>
                <c:pt idx="20">
                  <c:v>0.64782060658240848</c:v>
                </c:pt>
              </c:numCache>
            </c:numRef>
          </c:val>
          <c:extLst xmlns:c16r2="http://schemas.microsoft.com/office/drawing/2015/06/chart">
            <c:ext xmlns:c16="http://schemas.microsoft.com/office/drawing/2014/chart" uri="{C3380CC4-5D6E-409C-BE32-E72D297353CC}">
              <c16:uniqueId val="{00000003-8943-4C39-902E-513A8CFF7D66}"/>
            </c:ext>
          </c:extLst>
        </c:ser>
        <c:ser>
          <c:idx val="4"/>
          <c:order val="4"/>
          <c:tx>
            <c:strRef>
              <c:f>'Component average %'!$F$3:$F$4</c:f>
              <c:strCache>
                <c:ptCount val="1"/>
                <c:pt idx="0">
                  <c:v>2020</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'Component average %'!$A$5:$A$26</c:f>
              <c:strCache>
                <c:ptCount val="21"/>
                <c:pt idx="0">
                  <c:v>Arkhangai</c:v>
                </c:pt>
                <c:pt idx="1">
                  <c:v>Bayankhongor</c:v>
                </c:pt>
                <c:pt idx="2">
                  <c:v>Bayan-Ulgii</c:v>
                </c:pt>
                <c:pt idx="3">
                  <c:v>Bulgan</c:v>
                </c:pt>
                <c:pt idx="4">
                  <c:v>Darkhan-Uul</c:v>
                </c:pt>
                <c:pt idx="5">
                  <c:v>Dornod</c:v>
                </c:pt>
                <c:pt idx="6">
                  <c:v>Dornogobi</c:v>
                </c:pt>
                <c:pt idx="7">
                  <c:v>Dundgobi</c:v>
                </c:pt>
                <c:pt idx="8">
                  <c:v>Gobi-Altai</c:v>
                </c:pt>
                <c:pt idx="9">
                  <c:v>Gobisumber</c:v>
                </c:pt>
                <c:pt idx="10">
                  <c:v>Khentii</c:v>
                </c:pt>
                <c:pt idx="11">
                  <c:v>Khovd</c:v>
                </c:pt>
                <c:pt idx="12">
                  <c:v>Khuvsgul</c:v>
                </c:pt>
                <c:pt idx="13">
                  <c:v>Orkhon</c:v>
                </c:pt>
                <c:pt idx="14">
                  <c:v>Selenge</c:v>
                </c:pt>
                <c:pt idx="15">
                  <c:v>Sukhbaatar</c:v>
                </c:pt>
                <c:pt idx="16">
                  <c:v>Tuv</c:v>
                </c:pt>
                <c:pt idx="17">
                  <c:v>Umnugobi</c:v>
                </c:pt>
                <c:pt idx="18">
                  <c:v>Uvs</c:v>
                </c:pt>
                <c:pt idx="19">
                  <c:v>Uvurkhangai</c:v>
                </c:pt>
                <c:pt idx="20">
                  <c:v>Zavkhan</c:v>
                </c:pt>
              </c:strCache>
            </c:strRef>
          </c:cat>
          <c:val>
            <c:numRef>
              <c:f>'Component average %'!$F$5:$F$26</c:f>
              <c:numCache>
                <c:formatCode>0.00%</c:formatCode>
                <c:ptCount val="21"/>
                <c:pt idx="0">
                  <c:v>0.4784701230861273</c:v>
                </c:pt>
                <c:pt idx="1">
                  <c:v>0.80231704150265482</c:v>
                </c:pt>
                <c:pt idx="2">
                  <c:v>0.42802197802197806</c:v>
                </c:pt>
                <c:pt idx="3">
                  <c:v>0.58938959395975954</c:v>
                </c:pt>
                <c:pt idx="4">
                  <c:v>0.73858655773006054</c:v>
                </c:pt>
                <c:pt idx="5">
                  <c:v>0.82585202192642904</c:v>
                </c:pt>
                <c:pt idx="6">
                  <c:v>0.59974765518661521</c:v>
                </c:pt>
                <c:pt idx="7">
                  <c:v>0.66236008670451618</c:v>
                </c:pt>
                <c:pt idx="8">
                  <c:v>0.58997570683080403</c:v>
                </c:pt>
                <c:pt idx="9">
                  <c:v>0.86437356948109623</c:v>
                </c:pt>
                <c:pt idx="10">
                  <c:v>0.80994698637568419</c:v>
                </c:pt>
                <c:pt idx="11">
                  <c:v>0.41428571428571426</c:v>
                </c:pt>
                <c:pt idx="12">
                  <c:v>0.74906832298136639</c:v>
                </c:pt>
                <c:pt idx="13">
                  <c:v>0.5535714285714286</c:v>
                </c:pt>
                <c:pt idx="14">
                  <c:v>0.489559881866033</c:v>
                </c:pt>
                <c:pt idx="15">
                  <c:v>0.69791242158191458</c:v>
                </c:pt>
                <c:pt idx="16">
                  <c:v>0.7354817741069648</c:v>
                </c:pt>
                <c:pt idx="17">
                  <c:v>0.43509159203141462</c:v>
                </c:pt>
                <c:pt idx="18">
                  <c:v>0.37086466165413529</c:v>
                </c:pt>
                <c:pt idx="19">
                  <c:v>0.83342772030853851</c:v>
                </c:pt>
                <c:pt idx="20">
                  <c:v>0.62187500000000007</c:v>
                </c:pt>
              </c:numCache>
            </c:numRef>
          </c:val>
          <c:extLst xmlns:c16r2="http://schemas.microsoft.com/office/drawing/2015/06/chart">
            <c:ext xmlns:c16="http://schemas.microsoft.com/office/drawing/2014/chart" uri="{C3380CC4-5D6E-409C-BE32-E72D297353CC}">
              <c16:uniqueId val="{00000004-8943-4C39-902E-513A8CFF7D66}"/>
            </c:ext>
          </c:extLst>
        </c:ser>
        <c:dLbls>
          <c:showLegendKey val="0"/>
          <c:showVal val="0"/>
          <c:showCatName val="0"/>
          <c:showSerName val="0"/>
          <c:showPercent val="0"/>
          <c:showBubbleSize val="0"/>
        </c:dLbls>
        <c:gapWidth val="100"/>
        <c:overlap val="-24"/>
        <c:axId val="1535112304"/>
        <c:axId val="1492104288"/>
      </c:barChart>
      <c:catAx>
        <c:axId val="153511230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en-US"/>
          </a:p>
        </c:txPr>
        <c:crossAx val="1492104288"/>
        <c:crosses val="autoZero"/>
        <c:auto val="1"/>
        <c:lblAlgn val="ctr"/>
        <c:lblOffset val="100"/>
        <c:noMultiLvlLbl val="0"/>
      </c:catAx>
      <c:valAx>
        <c:axId val="1492104288"/>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defRPr/>
            </a:pPr>
            <a:endParaRPr lang="en-US"/>
          </a:p>
        </c:txPr>
        <c:crossAx val="1535112304"/>
        <c:crosses val="autoZero"/>
        <c:crossBetween val="between"/>
      </c:valAx>
      <c:spPr>
        <a:noFill/>
        <a:ln>
          <a:noFill/>
        </a:ln>
        <a:effectLst/>
      </c:spPr>
    </c:plotArea>
    <c:legend>
      <c:legendPos val="r"/>
      <c:layout/>
      <c:overlay val="0"/>
      <c:spPr>
        <a:noFill/>
        <a:ln>
          <a:noFill/>
        </a:ln>
        <a:effectLst/>
      </c:spPr>
      <c:txPr>
        <a:bodyPr rot="0" vert="horz"/>
        <a:lstStyle/>
        <a:p>
          <a:pPr>
            <a:defRPr/>
          </a:pPr>
          <a:endParaRPr lang="en-US"/>
        </a:p>
      </c:txPr>
    </c:legend>
    <c:plotVisOnly val="1"/>
    <c:dispBlanksAs val="gap"/>
    <c:showDLblsOverMax val="0"/>
  </c:chart>
  <c:spPr>
    <a:solidFill>
      <a:schemeClr val="bg1"/>
    </a:solidFill>
    <a:ln>
      <a:noFill/>
    </a:ln>
    <a:effectLst/>
  </c:spPr>
  <c:txPr>
    <a:bodyPr/>
    <a:lstStyle/>
    <a:p>
      <a:pPr>
        <a:defRPr sz="1200">
          <a:solidFill>
            <a:schemeClr val="tx1"/>
          </a:solidFill>
          <a:latin typeface="Arial" pitchFamily="34" charset="0"/>
          <a:cs typeface="Arial" pitchFamily="34" charset="0"/>
        </a:defRPr>
      </a:pPr>
      <a:endParaRPr lang="en-US"/>
    </a:p>
  </c:txPr>
  <c:externalData r:id="rId1">
    <c:autoUpdate val="0"/>
  </c:externalData>
  <c:extLst xmlns:c16r2="http://schemas.microsoft.com/office/drawing/2015/06/chart">
    <c:ext xmlns:c16="http://schemas.microsoft.com/office/drawing/2014/chart" uri="{E28EC0CA-F0BB-4C9C-879D-F8772B89E7AC}">
      <c16:pivotOptions16>
        <c16:showExpandCollapseFieldButtons val="1"/>
      </c16:pivotOptions16>
    </c:ext>
    <c:ext xmlns:c14="http://schemas.microsoft.com/office/drawing/2007/8/2/chart" uri="{781A3756-C4B2-4CAC-9D66-4F8BD8637D16}">
      <c14:pivotOptions>
        <c14:dropZoneFilter val="1"/>
        <c14:dropZoneCategories val="1"/>
        <c14:dropZoneData val="1"/>
        <c14:dropZoneSeries val="1"/>
        <c14:dropZonesVisible val="1"/>
      </c14:pivotOptions>
    </c:ext>
  </c:extLst>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[APA 2020 data 2020-09.xlsx]Component average %!PivotTable6</c:name>
    <c:fmtId val="-1"/>
  </c:pivotSource>
  <c:chart>
    <c:autoTitleDeleted val="0"/>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pivotFmt>
      <c:pivotFmt>
        <c:idx val="3"/>
        <c:spPr>
          <a:solidFill>
            <a:schemeClr val="accent1"/>
          </a:solidFill>
          <a:ln>
            <a:noFill/>
          </a:ln>
          <a:effectLst/>
        </c:spPr>
        <c:marker>
          <c:symbol val="none"/>
        </c:marker>
      </c:pivotFmt>
      <c:pivotFmt>
        <c:idx val="4"/>
        <c:spPr>
          <a:solidFill>
            <a:schemeClr val="accent1"/>
          </a:solidFill>
          <a:ln>
            <a:noFill/>
          </a:ln>
          <a:effectLst/>
        </c:spPr>
        <c:marker>
          <c:symbol val="none"/>
        </c:marker>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pivotFmt>
      <c:pivotFmt>
        <c:idx val="7"/>
        <c:spPr>
          <a:solidFill>
            <a:schemeClr val="accent1"/>
          </a:solidFill>
          <a:ln>
            <a:noFill/>
          </a:ln>
          <a:effectLst/>
        </c:spPr>
        <c:marker>
          <c:symbol val="none"/>
        </c:marker>
      </c:pivotFmt>
      <c:pivotFmt>
        <c:idx val="8"/>
        <c:spPr>
          <a:solidFill>
            <a:schemeClr val="accent1"/>
          </a:solidFill>
          <a:ln>
            <a:noFill/>
          </a:ln>
          <a:effectLst/>
        </c:spPr>
        <c:marker>
          <c:symbol val="none"/>
        </c:marker>
      </c:pivotFmt>
      <c:pivotFmt>
        <c:idx val="9"/>
        <c:spPr>
          <a:solidFill>
            <a:schemeClr val="accent1"/>
          </a:solidFill>
          <a:ln>
            <a:noFill/>
          </a:ln>
          <a:effectLst/>
        </c:spPr>
        <c:marker>
          <c:symbol val="none"/>
        </c:marker>
      </c:pivotFmt>
      <c:pivotFmt>
        <c:idx val="10"/>
        <c:spPr>
          <a:solidFill>
            <a:schemeClr val="accent1"/>
          </a:solidFill>
          <a:ln>
            <a:noFill/>
          </a:ln>
          <a:effectLst/>
        </c:spPr>
        <c:marker>
          <c:symbol val="none"/>
        </c:marker>
      </c:pivotFmt>
      <c:pivotFmt>
        <c:idx val="11"/>
        <c:spPr>
          <a:solidFill>
            <a:schemeClr val="accent1"/>
          </a:solidFill>
          <a:ln>
            <a:noFill/>
          </a:ln>
          <a:effectLst/>
        </c:spPr>
        <c:marker>
          <c:symbol val="none"/>
        </c:marker>
      </c:pivotFmt>
      <c:pivotFmt>
        <c:idx val="12"/>
        <c:spPr>
          <a:solidFill>
            <a:schemeClr val="accent1"/>
          </a:solidFill>
          <a:ln>
            <a:noFill/>
          </a:ln>
          <a:effectLst/>
        </c:spPr>
        <c:marker>
          <c:symbol val="none"/>
        </c:marker>
      </c:pivotFmt>
      <c:pivotFmt>
        <c:idx val="13"/>
        <c:spPr>
          <a:solidFill>
            <a:schemeClr val="accent1"/>
          </a:solidFill>
          <a:ln>
            <a:noFill/>
          </a:ln>
          <a:effectLst/>
        </c:spPr>
        <c:marker>
          <c:symbol val="none"/>
        </c:marker>
      </c:pivotFmt>
      <c:pivotFmt>
        <c:idx val="14"/>
        <c:spPr>
          <a:solidFill>
            <a:schemeClr val="accent1"/>
          </a:solidFill>
          <a:ln>
            <a:noFill/>
          </a:ln>
          <a:effectLst/>
        </c:spPr>
        <c:marker>
          <c:symbol val="none"/>
        </c:marker>
      </c:pivotFmt>
      <c:pivotFmt>
        <c:idx val="15"/>
        <c:spPr>
          <a:solidFill>
            <a:schemeClr val="accent1"/>
          </a:solidFill>
          <a:ln>
            <a:noFill/>
          </a:ln>
          <a:effectLst/>
        </c:spPr>
        <c:marker>
          <c:symbol val="none"/>
        </c:marker>
      </c:pivotFmt>
      <c:pivotFmt>
        <c:idx val="16"/>
        <c:spPr>
          <a:solidFill>
            <a:schemeClr val="accent1"/>
          </a:solidFill>
          <a:ln>
            <a:noFill/>
          </a:ln>
          <a:effectLst/>
        </c:spPr>
        <c:marker>
          <c:symbol val="none"/>
        </c:marker>
      </c:pivotFmt>
      <c:pivotFmt>
        <c:idx val="17"/>
        <c:spPr>
          <a:solidFill>
            <a:schemeClr val="accent1"/>
          </a:solidFill>
          <a:ln>
            <a:noFill/>
          </a:ln>
          <a:effectLst/>
        </c:spPr>
        <c:marker>
          <c:symbol val="none"/>
        </c:marker>
      </c:pivotFmt>
      <c:pivotFmt>
        <c:idx val="18"/>
        <c:spPr>
          <a:solidFill>
            <a:schemeClr val="accent1"/>
          </a:solidFill>
          <a:ln>
            <a:noFill/>
          </a:ln>
          <a:effectLst/>
        </c:spPr>
        <c:marker>
          <c:symbol val="none"/>
        </c:marker>
      </c:pivotFmt>
    </c:pivotFmts>
    <c:plotArea>
      <c:layout>
        <c:manualLayout>
          <c:layoutTarget val="inner"/>
          <c:xMode val="edge"/>
          <c:yMode val="edge"/>
          <c:x val="8.2395614145965454E-2"/>
          <c:y val="1.6871412644010406E-2"/>
          <c:w val="0.84658371315483583"/>
          <c:h val="0.79951893298096377"/>
        </c:manualLayout>
      </c:layout>
      <c:barChart>
        <c:barDir val="col"/>
        <c:grouping val="clustered"/>
        <c:varyColors val="0"/>
        <c:ser>
          <c:idx val="0"/>
          <c:order val="0"/>
          <c:tx>
            <c:strRef>
              <c:f>'Component average %'!$N$3:$N$4</c:f>
              <c:strCache>
                <c:ptCount val="1"/>
                <c:pt idx="0">
                  <c:v>2016</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'Component average %'!$M$5:$M$26</c:f>
              <c:strCache>
                <c:ptCount val="21"/>
                <c:pt idx="0">
                  <c:v>Arkhangai</c:v>
                </c:pt>
                <c:pt idx="1">
                  <c:v>Bayankhongor</c:v>
                </c:pt>
                <c:pt idx="2">
                  <c:v>Bayan-Ulgii</c:v>
                </c:pt>
                <c:pt idx="3">
                  <c:v>Bulgan</c:v>
                </c:pt>
                <c:pt idx="4">
                  <c:v>Darkhan-Uul</c:v>
                </c:pt>
                <c:pt idx="5">
                  <c:v>Dornod</c:v>
                </c:pt>
                <c:pt idx="6">
                  <c:v>Dornogobi</c:v>
                </c:pt>
                <c:pt idx="7">
                  <c:v>Dundgobi</c:v>
                </c:pt>
                <c:pt idx="8">
                  <c:v>Gobi-Altai</c:v>
                </c:pt>
                <c:pt idx="9">
                  <c:v>Gobisumber</c:v>
                </c:pt>
                <c:pt idx="10">
                  <c:v>Khentii</c:v>
                </c:pt>
                <c:pt idx="11">
                  <c:v>Khovd</c:v>
                </c:pt>
                <c:pt idx="12">
                  <c:v>Khuvsgul</c:v>
                </c:pt>
                <c:pt idx="13">
                  <c:v>Orkhon</c:v>
                </c:pt>
                <c:pt idx="14">
                  <c:v>Selenge</c:v>
                </c:pt>
                <c:pt idx="15">
                  <c:v>Sukhbaatar</c:v>
                </c:pt>
                <c:pt idx="16">
                  <c:v>Tuv</c:v>
                </c:pt>
                <c:pt idx="17">
                  <c:v>Umnugobi</c:v>
                </c:pt>
                <c:pt idx="18">
                  <c:v>Uvs</c:v>
                </c:pt>
                <c:pt idx="19">
                  <c:v>Uvurkhangai</c:v>
                </c:pt>
                <c:pt idx="20">
                  <c:v>Zavkhan</c:v>
                </c:pt>
              </c:strCache>
            </c:strRef>
          </c:cat>
          <c:val>
            <c:numRef>
              <c:f>'Component average %'!$N$5:$N$26</c:f>
              <c:numCache>
                <c:formatCode>0.00%</c:formatCode>
                <c:ptCount val="21"/>
                <c:pt idx="0">
                  <c:v>0.12348178137651825</c:v>
                </c:pt>
                <c:pt idx="1">
                  <c:v>0.13653846153846155</c:v>
                </c:pt>
                <c:pt idx="2">
                  <c:v>0.12721893491124259</c:v>
                </c:pt>
                <c:pt idx="3">
                  <c:v>0.24519230769230776</c:v>
                </c:pt>
                <c:pt idx="4">
                  <c:v>0.21153846153846156</c:v>
                </c:pt>
                <c:pt idx="5">
                  <c:v>0.18681318681318679</c:v>
                </c:pt>
                <c:pt idx="6">
                  <c:v>0.20054945054945059</c:v>
                </c:pt>
                <c:pt idx="7">
                  <c:v>0.14871794871794869</c:v>
                </c:pt>
                <c:pt idx="8">
                  <c:v>0.16666666666666666</c:v>
                </c:pt>
                <c:pt idx="9">
                  <c:v>0.17948717948717952</c:v>
                </c:pt>
                <c:pt idx="10">
                  <c:v>0.13675213675213682</c:v>
                </c:pt>
                <c:pt idx="11">
                  <c:v>0.1990950226244344</c:v>
                </c:pt>
                <c:pt idx="12">
                  <c:v>0.17056856187290975</c:v>
                </c:pt>
                <c:pt idx="13">
                  <c:v>0.11538461538461539</c:v>
                </c:pt>
                <c:pt idx="14">
                  <c:v>0.14253393665158373</c:v>
                </c:pt>
                <c:pt idx="15">
                  <c:v>0.11834319526627216</c:v>
                </c:pt>
                <c:pt idx="16">
                  <c:v>0.14672364672364677</c:v>
                </c:pt>
                <c:pt idx="17">
                  <c:v>0.27692307692307694</c:v>
                </c:pt>
                <c:pt idx="18">
                  <c:v>0.18825910931174095</c:v>
                </c:pt>
                <c:pt idx="19">
                  <c:v>0.20040485829959517</c:v>
                </c:pt>
                <c:pt idx="20">
                  <c:v>0.21314102564102566</c:v>
                </c:pt>
              </c:numCache>
            </c:numRef>
          </c:val>
          <c:extLst xmlns:c16r2="http://schemas.microsoft.com/office/drawing/2015/06/chart">
            <c:ext xmlns:c16="http://schemas.microsoft.com/office/drawing/2014/chart" uri="{C3380CC4-5D6E-409C-BE32-E72D297353CC}">
              <c16:uniqueId val="{00000000-5E11-481C-BF4F-2D3B9C3CC239}"/>
            </c:ext>
          </c:extLst>
        </c:ser>
        <c:ser>
          <c:idx val="1"/>
          <c:order val="1"/>
          <c:tx>
            <c:strRef>
              <c:f>'Component average %'!$O$3:$O$4</c:f>
              <c:strCache>
                <c:ptCount val="1"/>
                <c:pt idx="0">
                  <c:v>2017</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'Component average %'!$M$5:$M$26</c:f>
              <c:strCache>
                <c:ptCount val="21"/>
                <c:pt idx="0">
                  <c:v>Arkhangai</c:v>
                </c:pt>
                <c:pt idx="1">
                  <c:v>Bayankhongor</c:v>
                </c:pt>
                <c:pt idx="2">
                  <c:v>Bayan-Ulgii</c:v>
                </c:pt>
                <c:pt idx="3">
                  <c:v>Bulgan</c:v>
                </c:pt>
                <c:pt idx="4">
                  <c:v>Darkhan-Uul</c:v>
                </c:pt>
                <c:pt idx="5">
                  <c:v>Dornod</c:v>
                </c:pt>
                <c:pt idx="6">
                  <c:v>Dornogobi</c:v>
                </c:pt>
                <c:pt idx="7">
                  <c:v>Dundgobi</c:v>
                </c:pt>
                <c:pt idx="8">
                  <c:v>Gobi-Altai</c:v>
                </c:pt>
                <c:pt idx="9">
                  <c:v>Gobisumber</c:v>
                </c:pt>
                <c:pt idx="10">
                  <c:v>Khentii</c:v>
                </c:pt>
                <c:pt idx="11">
                  <c:v>Khovd</c:v>
                </c:pt>
                <c:pt idx="12">
                  <c:v>Khuvsgul</c:v>
                </c:pt>
                <c:pt idx="13">
                  <c:v>Orkhon</c:v>
                </c:pt>
                <c:pt idx="14">
                  <c:v>Selenge</c:v>
                </c:pt>
                <c:pt idx="15">
                  <c:v>Sukhbaatar</c:v>
                </c:pt>
                <c:pt idx="16">
                  <c:v>Tuv</c:v>
                </c:pt>
                <c:pt idx="17">
                  <c:v>Umnugobi</c:v>
                </c:pt>
                <c:pt idx="18">
                  <c:v>Uvs</c:v>
                </c:pt>
                <c:pt idx="19">
                  <c:v>Uvurkhangai</c:v>
                </c:pt>
                <c:pt idx="20">
                  <c:v>Zavkhan</c:v>
                </c:pt>
              </c:strCache>
            </c:strRef>
          </c:cat>
          <c:val>
            <c:numRef>
              <c:f>'Component average %'!$O$5:$O$26</c:f>
              <c:numCache>
                <c:formatCode>0.00%</c:formatCode>
                <c:ptCount val="21"/>
                <c:pt idx="0">
                  <c:v>0.21547458389563656</c:v>
                </c:pt>
                <c:pt idx="1">
                  <c:v>0.20683760683760685</c:v>
                </c:pt>
                <c:pt idx="2">
                  <c:v>5.8842866535174225E-2</c:v>
                </c:pt>
                <c:pt idx="3">
                  <c:v>0.37954059829059833</c:v>
                </c:pt>
                <c:pt idx="4">
                  <c:v>0.375</c:v>
                </c:pt>
                <c:pt idx="5">
                  <c:v>0.12057387057387056</c:v>
                </c:pt>
                <c:pt idx="6">
                  <c:v>0.21428571428571433</c:v>
                </c:pt>
                <c:pt idx="7">
                  <c:v>0.33361823361823362</c:v>
                </c:pt>
                <c:pt idx="8">
                  <c:v>0.313627730294397</c:v>
                </c:pt>
                <c:pt idx="9">
                  <c:v>0.10256410256410257</c:v>
                </c:pt>
                <c:pt idx="10">
                  <c:v>0.24358974358974361</c:v>
                </c:pt>
                <c:pt idx="11">
                  <c:v>0.17194570135746615</c:v>
                </c:pt>
                <c:pt idx="12">
                  <c:v>0.24173169825343727</c:v>
                </c:pt>
                <c:pt idx="13">
                  <c:v>0.26923076923076927</c:v>
                </c:pt>
                <c:pt idx="14">
                  <c:v>0.14806435394670689</c:v>
                </c:pt>
                <c:pt idx="15">
                  <c:v>0.32840236686390534</c:v>
                </c:pt>
                <c:pt idx="16">
                  <c:v>0.17853751187084524</c:v>
                </c:pt>
                <c:pt idx="17">
                  <c:v>0.33846153846153842</c:v>
                </c:pt>
                <c:pt idx="18">
                  <c:v>0.13562753036437245</c:v>
                </c:pt>
                <c:pt idx="19">
                  <c:v>0.3409806567701304</c:v>
                </c:pt>
                <c:pt idx="20">
                  <c:v>0.15811965811965814</c:v>
                </c:pt>
              </c:numCache>
            </c:numRef>
          </c:val>
          <c:extLst xmlns:c16r2="http://schemas.microsoft.com/office/drawing/2015/06/chart">
            <c:ext xmlns:c16="http://schemas.microsoft.com/office/drawing/2014/chart" uri="{C3380CC4-5D6E-409C-BE32-E72D297353CC}">
              <c16:uniqueId val="{00000001-5E11-481C-BF4F-2D3B9C3CC239}"/>
            </c:ext>
          </c:extLst>
        </c:ser>
        <c:ser>
          <c:idx val="2"/>
          <c:order val="2"/>
          <c:tx>
            <c:strRef>
              <c:f>'Component average %'!$P$3:$P$4</c:f>
              <c:strCache>
                <c:ptCount val="1"/>
                <c:pt idx="0">
                  <c:v>2018</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'Component average %'!$M$5:$M$26</c:f>
              <c:strCache>
                <c:ptCount val="21"/>
                <c:pt idx="0">
                  <c:v>Arkhangai</c:v>
                </c:pt>
                <c:pt idx="1">
                  <c:v>Bayankhongor</c:v>
                </c:pt>
                <c:pt idx="2">
                  <c:v>Bayan-Ulgii</c:v>
                </c:pt>
                <c:pt idx="3">
                  <c:v>Bulgan</c:v>
                </c:pt>
                <c:pt idx="4">
                  <c:v>Darkhan-Uul</c:v>
                </c:pt>
                <c:pt idx="5">
                  <c:v>Dornod</c:v>
                </c:pt>
                <c:pt idx="6">
                  <c:v>Dornogobi</c:v>
                </c:pt>
                <c:pt idx="7">
                  <c:v>Dundgobi</c:v>
                </c:pt>
                <c:pt idx="8">
                  <c:v>Gobi-Altai</c:v>
                </c:pt>
                <c:pt idx="9">
                  <c:v>Gobisumber</c:v>
                </c:pt>
                <c:pt idx="10">
                  <c:v>Khentii</c:v>
                </c:pt>
                <c:pt idx="11">
                  <c:v>Khovd</c:v>
                </c:pt>
                <c:pt idx="12">
                  <c:v>Khuvsgul</c:v>
                </c:pt>
                <c:pt idx="13">
                  <c:v>Orkhon</c:v>
                </c:pt>
                <c:pt idx="14">
                  <c:v>Selenge</c:v>
                </c:pt>
                <c:pt idx="15">
                  <c:v>Sukhbaatar</c:v>
                </c:pt>
                <c:pt idx="16">
                  <c:v>Tuv</c:v>
                </c:pt>
                <c:pt idx="17">
                  <c:v>Umnugobi</c:v>
                </c:pt>
                <c:pt idx="18">
                  <c:v>Uvs</c:v>
                </c:pt>
                <c:pt idx="19">
                  <c:v>Uvurkhangai</c:v>
                </c:pt>
                <c:pt idx="20">
                  <c:v>Zavkhan</c:v>
                </c:pt>
              </c:strCache>
            </c:strRef>
          </c:cat>
          <c:val>
            <c:numRef>
              <c:f>'Component average %'!$P$5:$P$26</c:f>
              <c:numCache>
                <c:formatCode>0.00%</c:formatCode>
                <c:ptCount val="21"/>
                <c:pt idx="0">
                  <c:v>0.21794871794871798</c:v>
                </c:pt>
                <c:pt idx="1">
                  <c:v>0.32756410256410251</c:v>
                </c:pt>
                <c:pt idx="2">
                  <c:v>0.13017751479289938</c:v>
                </c:pt>
                <c:pt idx="3">
                  <c:v>0.22061965811965814</c:v>
                </c:pt>
                <c:pt idx="4">
                  <c:v>0.73076923076923084</c:v>
                </c:pt>
                <c:pt idx="5">
                  <c:v>0.28449328449328454</c:v>
                </c:pt>
                <c:pt idx="6">
                  <c:v>0.23351648351648355</c:v>
                </c:pt>
                <c:pt idx="7">
                  <c:v>0.18005698005698006</c:v>
                </c:pt>
                <c:pt idx="8">
                  <c:v>0.27231718898385565</c:v>
                </c:pt>
                <c:pt idx="9">
                  <c:v>0.52564102564102566</c:v>
                </c:pt>
                <c:pt idx="10">
                  <c:v>0.19871794871794879</c:v>
                </c:pt>
                <c:pt idx="11">
                  <c:v>0.19607843137254907</c:v>
                </c:pt>
                <c:pt idx="12">
                  <c:v>0.35693050910442209</c:v>
                </c:pt>
                <c:pt idx="13">
                  <c:v>0.23076923076923078</c:v>
                </c:pt>
                <c:pt idx="14">
                  <c:v>0.20789341377576673</c:v>
                </c:pt>
                <c:pt idx="15">
                  <c:v>0.48191978961209725</c:v>
                </c:pt>
                <c:pt idx="16">
                  <c:v>0.38034188034188032</c:v>
                </c:pt>
                <c:pt idx="17">
                  <c:v>0.35384615384615381</c:v>
                </c:pt>
                <c:pt idx="18">
                  <c:v>0.23886639676113364</c:v>
                </c:pt>
                <c:pt idx="19">
                  <c:v>0.52856500224921277</c:v>
                </c:pt>
                <c:pt idx="20">
                  <c:v>0.24643874643874641</c:v>
                </c:pt>
              </c:numCache>
            </c:numRef>
          </c:val>
          <c:extLst xmlns:c16r2="http://schemas.microsoft.com/office/drawing/2015/06/chart">
            <c:ext xmlns:c16="http://schemas.microsoft.com/office/drawing/2014/chart" uri="{C3380CC4-5D6E-409C-BE32-E72D297353CC}">
              <c16:uniqueId val="{00000002-5E11-481C-BF4F-2D3B9C3CC239}"/>
            </c:ext>
          </c:extLst>
        </c:ser>
        <c:ser>
          <c:idx val="3"/>
          <c:order val="3"/>
          <c:tx>
            <c:strRef>
              <c:f>'Component average %'!$Q$3:$Q$4</c:f>
              <c:strCache>
                <c:ptCount val="1"/>
                <c:pt idx="0">
                  <c:v>2019</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'Component average %'!$M$5:$M$26</c:f>
              <c:strCache>
                <c:ptCount val="21"/>
                <c:pt idx="0">
                  <c:v>Arkhangai</c:v>
                </c:pt>
                <c:pt idx="1">
                  <c:v>Bayankhongor</c:v>
                </c:pt>
                <c:pt idx="2">
                  <c:v>Bayan-Ulgii</c:v>
                </c:pt>
                <c:pt idx="3">
                  <c:v>Bulgan</c:v>
                </c:pt>
                <c:pt idx="4">
                  <c:v>Darkhan-Uul</c:v>
                </c:pt>
                <c:pt idx="5">
                  <c:v>Dornod</c:v>
                </c:pt>
                <c:pt idx="6">
                  <c:v>Dornogobi</c:v>
                </c:pt>
                <c:pt idx="7">
                  <c:v>Dundgobi</c:v>
                </c:pt>
                <c:pt idx="8">
                  <c:v>Gobi-Altai</c:v>
                </c:pt>
                <c:pt idx="9">
                  <c:v>Gobisumber</c:v>
                </c:pt>
                <c:pt idx="10">
                  <c:v>Khentii</c:v>
                </c:pt>
                <c:pt idx="11">
                  <c:v>Khovd</c:v>
                </c:pt>
                <c:pt idx="12">
                  <c:v>Khuvsgul</c:v>
                </c:pt>
                <c:pt idx="13">
                  <c:v>Orkhon</c:v>
                </c:pt>
                <c:pt idx="14">
                  <c:v>Selenge</c:v>
                </c:pt>
                <c:pt idx="15">
                  <c:v>Sukhbaatar</c:v>
                </c:pt>
                <c:pt idx="16">
                  <c:v>Tuv</c:v>
                </c:pt>
                <c:pt idx="17">
                  <c:v>Umnugobi</c:v>
                </c:pt>
                <c:pt idx="18">
                  <c:v>Uvs</c:v>
                </c:pt>
                <c:pt idx="19">
                  <c:v>Uvurkhangai</c:v>
                </c:pt>
                <c:pt idx="20">
                  <c:v>Zavkhan</c:v>
                </c:pt>
              </c:strCache>
            </c:strRef>
          </c:cat>
          <c:val>
            <c:numRef>
              <c:f>'Component average %'!$Q$5:$Q$26</c:f>
              <c:numCache>
                <c:formatCode>0.00%</c:formatCode>
                <c:ptCount val="21"/>
                <c:pt idx="0">
                  <c:v>0.27485380116959063</c:v>
                </c:pt>
                <c:pt idx="1">
                  <c:v>0.49444444444444446</c:v>
                </c:pt>
                <c:pt idx="2">
                  <c:v>0.12606837606837604</c:v>
                </c:pt>
                <c:pt idx="3">
                  <c:v>0.37586805555555558</c:v>
                </c:pt>
                <c:pt idx="4">
                  <c:v>0.44791666666666674</c:v>
                </c:pt>
                <c:pt idx="5">
                  <c:v>0.46825396825396831</c:v>
                </c:pt>
                <c:pt idx="6">
                  <c:v>0.42162698412698418</c:v>
                </c:pt>
                <c:pt idx="7">
                  <c:v>0.38240740740740736</c:v>
                </c:pt>
                <c:pt idx="8">
                  <c:v>0.27083333333333331</c:v>
                </c:pt>
                <c:pt idx="9">
                  <c:v>0.69444444444444453</c:v>
                </c:pt>
                <c:pt idx="10">
                  <c:v>0.42206790123456789</c:v>
                </c:pt>
                <c:pt idx="11">
                  <c:v>0.25</c:v>
                </c:pt>
                <c:pt idx="12">
                  <c:v>0.58031400966183566</c:v>
                </c:pt>
                <c:pt idx="13">
                  <c:v>0.27777777777777779</c:v>
                </c:pt>
                <c:pt idx="14">
                  <c:v>0.43382352941176472</c:v>
                </c:pt>
                <c:pt idx="15">
                  <c:v>0.51602564102564108</c:v>
                </c:pt>
                <c:pt idx="16">
                  <c:v>0.44341563786008242</c:v>
                </c:pt>
                <c:pt idx="17">
                  <c:v>0.38425925925925924</c:v>
                </c:pt>
                <c:pt idx="18">
                  <c:v>0.33040935672514621</c:v>
                </c:pt>
                <c:pt idx="19">
                  <c:v>0.57894736842105265</c:v>
                </c:pt>
                <c:pt idx="20">
                  <c:v>0.4560185185185186</c:v>
                </c:pt>
              </c:numCache>
            </c:numRef>
          </c:val>
          <c:extLst xmlns:c16r2="http://schemas.microsoft.com/office/drawing/2015/06/chart">
            <c:ext xmlns:c16="http://schemas.microsoft.com/office/drawing/2014/chart" uri="{C3380CC4-5D6E-409C-BE32-E72D297353CC}">
              <c16:uniqueId val="{00000003-5E11-481C-BF4F-2D3B9C3CC239}"/>
            </c:ext>
          </c:extLst>
        </c:ser>
        <c:ser>
          <c:idx val="4"/>
          <c:order val="4"/>
          <c:tx>
            <c:strRef>
              <c:f>'Component average %'!$R$3:$R$4</c:f>
              <c:strCache>
                <c:ptCount val="1"/>
                <c:pt idx="0">
                  <c:v>2020</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'Component average %'!$M$5:$M$26</c:f>
              <c:strCache>
                <c:ptCount val="21"/>
                <c:pt idx="0">
                  <c:v>Arkhangai</c:v>
                </c:pt>
                <c:pt idx="1">
                  <c:v>Bayankhongor</c:v>
                </c:pt>
                <c:pt idx="2">
                  <c:v>Bayan-Ulgii</c:v>
                </c:pt>
                <c:pt idx="3">
                  <c:v>Bulgan</c:v>
                </c:pt>
                <c:pt idx="4">
                  <c:v>Darkhan-Uul</c:v>
                </c:pt>
                <c:pt idx="5">
                  <c:v>Dornod</c:v>
                </c:pt>
                <c:pt idx="6">
                  <c:v>Dornogobi</c:v>
                </c:pt>
                <c:pt idx="7">
                  <c:v>Dundgobi</c:v>
                </c:pt>
                <c:pt idx="8">
                  <c:v>Gobi-Altai</c:v>
                </c:pt>
                <c:pt idx="9">
                  <c:v>Gobisumber</c:v>
                </c:pt>
                <c:pt idx="10">
                  <c:v>Khentii</c:v>
                </c:pt>
                <c:pt idx="11">
                  <c:v>Khovd</c:v>
                </c:pt>
                <c:pt idx="12">
                  <c:v>Khuvsgul</c:v>
                </c:pt>
                <c:pt idx="13">
                  <c:v>Orkhon</c:v>
                </c:pt>
                <c:pt idx="14">
                  <c:v>Selenge</c:v>
                </c:pt>
                <c:pt idx="15">
                  <c:v>Sukhbaatar</c:v>
                </c:pt>
                <c:pt idx="16">
                  <c:v>Tuv</c:v>
                </c:pt>
                <c:pt idx="17">
                  <c:v>Umnugobi</c:v>
                </c:pt>
                <c:pt idx="18">
                  <c:v>Uvs</c:v>
                </c:pt>
                <c:pt idx="19">
                  <c:v>Uvurkhangai</c:v>
                </c:pt>
                <c:pt idx="20">
                  <c:v>Zavkhan</c:v>
                </c:pt>
              </c:strCache>
            </c:strRef>
          </c:cat>
          <c:val>
            <c:numRef>
              <c:f>'Component average %'!$R$5:$R$26</c:f>
              <c:numCache>
                <c:formatCode>0.00%</c:formatCode>
                <c:ptCount val="21"/>
                <c:pt idx="0">
                  <c:v>0.40908422033648889</c:v>
                </c:pt>
                <c:pt idx="1">
                  <c:v>0.66873252562907748</c:v>
                </c:pt>
                <c:pt idx="2">
                  <c:v>0.35343035343035345</c:v>
                </c:pt>
                <c:pt idx="3">
                  <c:v>0.51689189189189189</c:v>
                </c:pt>
                <c:pt idx="4">
                  <c:v>0.49324324324324326</c:v>
                </c:pt>
                <c:pt idx="5">
                  <c:v>0.6428571428571429</c:v>
                </c:pt>
                <c:pt idx="6">
                  <c:v>0.49420849420849416</c:v>
                </c:pt>
                <c:pt idx="7">
                  <c:v>0.5674549549549549</c:v>
                </c:pt>
                <c:pt idx="8">
                  <c:v>0.56218287252770027</c:v>
                </c:pt>
                <c:pt idx="9">
                  <c:v>0.78378378378378377</c:v>
                </c:pt>
                <c:pt idx="10">
                  <c:v>0.59009009009009017</c:v>
                </c:pt>
                <c:pt idx="11">
                  <c:v>0.55484896661367256</c:v>
                </c:pt>
                <c:pt idx="12">
                  <c:v>0.61222091656874267</c:v>
                </c:pt>
                <c:pt idx="13">
                  <c:v>0.48648648648648651</c:v>
                </c:pt>
                <c:pt idx="14">
                  <c:v>0.5135135135135136</c:v>
                </c:pt>
                <c:pt idx="15">
                  <c:v>0.57480822998064385</c:v>
                </c:pt>
                <c:pt idx="16">
                  <c:v>0.64557661109385256</c:v>
                </c:pt>
                <c:pt idx="17">
                  <c:v>0.51351351351351349</c:v>
                </c:pt>
                <c:pt idx="18">
                  <c:v>0.49075391180654337</c:v>
                </c:pt>
                <c:pt idx="19">
                  <c:v>0.73541963015647249</c:v>
                </c:pt>
                <c:pt idx="20">
                  <c:v>0.48873873873873858</c:v>
                </c:pt>
              </c:numCache>
            </c:numRef>
          </c:val>
          <c:extLst xmlns:c16r2="http://schemas.microsoft.com/office/drawing/2015/06/chart">
            <c:ext xmlns:c16="http://schemas.microsoft.com/office/drawing/2014/chart" uri="{C3380CC4-5D6E-409C-BE32-E72D297353CC}">
              <c16:uniqueId val="{00000004-5E11-481C-BF4F-2D3B9C3CC239}"/>
            </c:ext>
          </c:extLst>
        </c:ser>
        <c:dLbls>
          <c:showLegendKey val="0"/>
          <c:showVal val="0"/>
          <c:showCatName val="0"/>
          <c:showSerName val="0"/>
          <c:showPercent val="0"/>
          <c:showBubbleSize val="0"/>
        </c:dLbls>
        <c:gapWidth val="100"/>
        <c:overlap val="-24"/>
        <c:axId val="1657527520"/>
        <c:axId val="1657533504"/>
      </c:barChart>
      <c:catAx>
        <c:axId val="165752752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en-US"/>
          </a:p>
        </c:txPr>
        <c:crossAx val="1657533504"/>
        <c:crosses val="autoZero"/>
        <c:auto val="1"/>
        <c:lblAlgn val="ctr"/>
        <c:lblOffset val="100"/>
        <c:noMultiLvlLbl val="0"/>
      </c:catAx>
      <c:valAx>
        <c:axId val="1657533504"/>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defRPr/>
            </a:pPr>
            <a:endParaRPr lang="en-US"/>
          </a:p>
        </c:txPr>
        <c:crossAx val="1657527520"/>
        <c:crosses val="autoZero"/>
        <c:crossBetween val="between"/>
      </c:valAx>
      <c:spPr>
        <a:noFill/>
        <a:ln>
          <a:noFill/>
        </a:ln>
        <a:effectLst/>
      </c:spPr>
    </c:plotArea>
    <c:legend>
      <c:legendPos val="r"/>
      <c:layout/>
      <c:overlay val="0"/>
      <c:spPr>
        <a:noFill/>
        <a:ln>
          <a:noFill/>
        </a:ln>
        <a:effectLst/>
      </c:spPr>
      <c:txPr>
        <a:bodyPr rot="0" vert="horz"/>
        <a:lstStyle/>
        <a:p>
          <a:pPr>
            <a:defRPr/>
          </a:pPr>
          <a:endParaRPr lang="en-US"/>
        </a:p>
      </c:txPr>
    </c:legend>
    <c:plotVisOnly val="1"/>
    <c:dispBlanksAs val="gap"/>
    <c:showDLblsOverMax val="0"/>
  </c:chart>
  <c:spPr>
    <a:solidFill>
      <a:schemeClr val="bg1"/>
    </a:solidFill>
    <a:ln>
      <a:noFill/>
    </a:ln>
    <a:effectLst/>
  </c:spPr>
  <c:txPr>
    <a:bodyPr/>
    <a:lstStyle/>
    <a:p>
      <a:pPr>
        <a:defRPr sz="1400">
          <a:solidFill>
            <a:schemeClr val="tx1"/>
          </a:solidFill>
          <a:latin typeface="Arial" pitchFamily="34" charset="0"/>
          <a:cs typeface="Arial" pitchFamily="34" charset="0"/>
        </a:defRPr>
      </a:pPr>
      <a:endParaRPr lang="en-US"/>
    </a:p>
  </c:txPr>
  <c:externalData r:id="rId1">
    <c:autoUpdate val="0"/>
  </c:externalData>
  <c:extLst xmlns:c16r2="http://schemas.microsoft.com/office/drawing/2015/06/chart">
    <c:ext xmlns:c16="http://schemas.microsoft.com/office/drawing/2014/chart" uri="{E28EC0CA-F0BB-4C9C-879D-F8772B89E7AC}">
      <c16:pivotOptions16>
        <c16:showExpandCollapseFieldButtons val="1"/>
      </c16:pivotOptions16>
    </c:ext>
    <c:ext xmlns:c14="http://schemas.microsoft.com/office/drawing/2007/8/2/chart" uri="{781A3756-C4B2-4CAC-9D66-4F8BD8637D16}">
      <c14:pivotOptions>
        <c14:dropZoneFilter val="1"/>
        <c14:dropZoneCategories val="1"/>
        <c14:dropZoneData val="1"/>
        <c14:dropZoneSeries val="1"/>
        <c14:dropZonesVisible val="1"/>
      </c14:pivotOptions>
    </c:ext>
  </c:extLst>
</c:chartSpac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817682-83CC-4EC3-90B1-0D357EE5F4D5}" type="doc">
      <dgm:prSet loTypeId="urn:microsoft.com/office/officeart/2005/8/layout/default" loCatId="list" qsTypeId="urn:microsoft.com/office/officeart/2005/8/quickstyle/simple2" qsCatId="simple" csTypeId="urn:microsoft.com/office/officeart/2005/8/colors/colorful4" csCatId="colorful" phldr="1"/>
      <dgm:spPr/>
      <dgm:t>
        <a:bodyPr/>
        <a:lstStyle/>
        <a:p>
          <a:endParaRPr lang="en-US"/>
        </a:p>
      </dgm:t>
    </dgm:pt>
    <dgm:pt modelId="{BD4F7139-6670-4BB2-B82A-0100A4A6A196}">
      <dgm:prSet phldrT="[Text]" custT="1"/>
      <dgm:spPr/>
      <dgm:t>
        <a:bodyPr/>
        <a:lstStyle/>
        <a:p>
          <a:r>
            <a:rPr lang="ru-RU" sz="2800" b="0" dirty="0" smtClean="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Төсвийн тогтвортой байдлыг хангасан байх</a:t>
          </a:r>
          <a:endParaRPr lang="en-US" sz="2800" b="0" dirty="0">
            <a:effectLst>
              <a:outerShdw blurRad="50800" dist="38100" dir="2700000" algn="tl" rotWithShape="0">
                <a:prstClr val="black">
                  <a:alpha val="40000"/>
                </a:prstClr>
              </a:outerShdw>
            </a:effectLst>
          </a:endParaRPr>
        </a:p>
      </dgm:t>
    </dgm:pt>
    <dgm:pt modelId="{085494E4-4FEF-471F-8EEA-9EF71C948A63}" type="parTrans" cxnId="{0E7069C3-615F-47CE-AA66-5D92F8121458}">
      <dgm:prSet/>
      <dgm:spPr/>
      <dgm:t>
        <a:bodyPr/>
        <a:lstStyle/>
        <a:p>
          <a:endParaRPr lang="en-US"/>
        </a:p>
      </dgm:t>
    </dgm:pt>
    <dgm:pt modelId="{27C32448-101A-40EA-A4E4-DA1F6D7C1CAE}" type="sibTrans" cxnId="{0E7069C3-615F-47CE-AA66-5D92F8121458}">
      <dgm:prSet/>
      <dgm:spPr/>
      <dgm:t>
        <a:bodyPr/>
        <a:lstStyle/>
        <a:p>
          <a:endParaRPr lang="en-US"/>
        </a:p>
      </dgm:t>
    </dgm:pt>
    <dgm:pt modelId="{7F618B22-6A9E-466D-88D3-21431C077E77}">
      <dgm:prSet phldrT="[Text]" custT="1"/>
      <dgm:spPr>
        <a:solidFill>
          <a:srgbClr val="00B050"/>
        </a:solidFill>
      </dgm:spPr>
      <dgm:t>
        <a:bodyPr/>
        <a:lstStyle/>
        <a:p>
          <a:r>
            <a:rPr lang="mn-MN" sz="2800" b="0" dirty="0" smtClean="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Санхүү, төсвийн зохистой удирдлагыг хэрэгжүүлэх</a:t>
          </a:r>
          <a:endParaRPr lang="en-US" sz="2800" b="0" dirty="0">
            <a:effectLst>
              <a:outerShdw blurRad="50800" dist="38100" dir="2700000" algn="tl" rotWithShape="0">
                <a:prstClr val="black">
                  <a:alpha val="40000"/>
                </a:prstClr>
              </a:outerShdw>
            </a:effectLst>
          </a:endParaRPr>
        </a:p>
      </dgm:t>
    </dgm:pt>
    <dgm:pt modelId="{91839C71-5208-4623-B65E-C12339A6CC95}" type="parTrans" cxnId="{ED4A9B06-4DD9-4A06-B06B-29B482495395}">
      <dgm:prSet/>
      <dgm:spPr/>
      <dgm:t>
        <a:bodyPr/>
        <a:lstStyle/>
        <a:p>
          <a:endParaRPr lang="en-US"/>
        </a:p>
      </dgm:t>
    </dgm:pt>
    <dgm:pt modelId="{293E97F2-A9B7-48F0-8B8F-4094E2A4910B}" type="sibTrans" cxnId="{ED4A9B06-4DD9-4A06-B06B-29B482495395}">
      <dgm:prSet/>
      <dgm:spPr/>
      <dgm:t>
        <a:bodyPr/>
        <a:lstStyle/>
        <a:p>
          <a:endParaRPr lang="en-US"/>
        </a:p>
      </dgm:t>
    </dgm:pt>
    <dgm:pt modelId="{9941FC61-DA4A-478E-8264-ACDF31F2E388}">
      <dgm:prSet phldrT="[Text]" custT="1"/>
      <dgm:spPr>
        <a:solidFill>
          <a:schemeClr val="accent2">
            <a:lumMod val="75000"/>
          </a:schemeClr>
        </a:solidFill>
      </dgm:spPr>
      <dgm:t>
        <a:bodyPr/>
        <a:lstStyle/>
        <a:p>
          <a:r>
            <a:rPr lang="mn-MN" sz="2800" dirty="0" smtClean="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Ил тод байдлыг хангасан байх</a:t>
          </a:r>
          <a:endParaRPr lang="en-US" sz="2800" dirty="0">
            <a:effectLst>
              <a:outerShdw blurRad="50800" dist="38100" dir="2700000" algn="tl" rotWithShape="0">
                <a:prstClr val="black">
                  <a:alpha val="40000"/>
                </a:prstClr>
              </a:outerShdw>
            </a:effectLst>
          </a:endParaRPr>
        </a:p>
      </dgm:t>
    </dgm:pt>
    <dgm:pt modelId="{3D90E3D6-9F71-4F2E-BD13-1AF54C13D252}" type="parTrans" cxnId="{26309E27-301F-49B2-B0FA-B577B0718D50}">
      <dgm:prSet/>
      <dgm:spPr/>
      <dgm:t>
        <a:bodyPr/>
        <a:lstStyle/>
        <a:p>
          <a:endParaRPr lang="en-US"/>
        </a:p>
      </dgm:t>
    </dgm:pt>
    <dgm:pt modelId="{F3F356E4-067D-4DB9-8B2A-A0F91EB1700B}" type="sibTrans" cxnId="{26309E27-301F-49B2-B0FA-B577B0718D50}">
      <dgm:prSet/>
      <dgm:spPr/>
      <dgm:t>
        <a:bodyPr/>
        <a:lstStyle/>
        <a:p>
          <a:endParaRPr lang="en-US"/>
        </a:p>
      </dgm:t>
    </dgm:pt>
    <dgm:pt modelId="{C429834C-26BB-426F-97CE-0A48A3F0F322}">
      <dgm:prSet custT="1"/>
      <dgm:spPr>
        <a:solidFill>
          <a:srgbClr val="00B0F0"/>
        </a:solidFill>
      </dgm:spPr>
      <dgm:t>
        <a:bodyPr/>
        <a:lstStyle/>
        <a:p>
          <a:r>
            <a:rPr lang="mn-MN" sz="2800" dirty="0" smtClean="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Төсвийн иж бүрэн, үнэн зөв байдлыг хангасан байх</a:t>
          </a:r>
          <a:endParaRPr lang="en-US" sz="2800"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dgm:t>
    </dgm:pt>
    <dgm:pt modelId="{92F8250C-B56C-481A-96AF-7C641426732C}" type="parTrans" cxnId="{D4DBB264-330F-4825-ADAE-65703958C65E}">
      <dgm:prSet/>
      <dgm:spPr/>
      <dgm:t>
        <a:bodyPr/>
        <a:lstStyle/>
        <a:p>
          <a:endParaRPr lang="en-US"/>
        </a:p>
      </dgm:t>
    </dgm:pt>
    <dgm:pt modelId="{3957D6E7-3772-439E-AFA2-CE0027F25D4A}" type="sibTrans" cxnId="{D4DBB264-330F-4825-ADAE-65703958C65E}">
      <dgm:prSet/>
      <dgm:spPr/>
      <dgm:t>
        <a:bodyPr/>
        <a:lstStyle/>
        <a:p>
          <a:endParaRPr lang="en-US"/>
        </a:p>
      </dgm:t>
    </dgm:pt>
    <dgm:pt modelId="{72AAA7A9-E293-4D0C-8370-F5C0B3B1D0AE}">
      <dgm:prSet phldrT="[Text]" custT="1"/>
      <dgm:spPr/>
      <dgm:t>
        <a:bodyPr/>
        <a:lstStyle/>
        <a:p>
          <a:r>
            <a:rPr lang="mn-MN" sz="2800" dirty="0" smtClean="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Хариуцлагатай байх</a:t>
          </a:r>
          <a:endParaRPr lang="en-US" sz="2800" dirty="0">
            <a:effectLst>
              <a:outerShdw blurRad="50800" dist="38100" dir="2700000" algn="tl" rotWithShape="0">
                <a:prstClr val="black">
                  <a:alpha val="40000"/>
                </a:prstClr>
              </a:outerShdw>
            </a:effectLst>
          </a:endParaRPr>
        </a:p>
      </dgm:t>
    </dgm:pt>
    <dgm:pt modelId="{5CE255DD-B6A6-4DC1-BDF6-028297A9219B}" type="parTrans" cxnId="{5C1EA4A6-BCB1-4070-A001-EE0E8F218B38}">
      <dgm:prSet/>
      <dgm:spPr/>
      <dgm:t>
        <a:bodyPr/>
        <a:lstStyle/>
        <a:p>
          <a:endParaRPr lang="en-US"/>
        </a:p>
      </dgm:t>
    </dgm:pt>
    <dgm:pt modelId="{9762C54D-5507-4BC3-B76F-39AC9513ADBD}" type="sibTrans" cxnId="{5C1EA4A6-BCB1-4070-A001-EE0E8F218B38}">
      <dgm:prSet/>
      <dgm:spPr/>
      <dgm:t>
        <a:bodyPr/>
        <a:lstStyle/>
        <a:p>
          <a:endParaRPr lang="en-US"/>
        </a:p>
      </dgm:t>
    </dgm:pt>
    <dgm:pt modelId="{AF3D03E6-9645-4B53-A640-30C18A5EE0B5}" type="pres">
      <dgm:prSet presAssocID="{C0817682-83CC-4EC3-90B1-0D357EE5F4D5}" presName="diagram" presStyleCnt="0">
        <dgm:presLayoutVars>
          <dgm:dir/>
          <dgm:resizeHandles val="exact"/>
        </dgm:presLayoutVars>
      </dgm:prSet>
      <dgm:spPr/>
      <dgm:t>
        <a:bodyPr/>
        <a:lstStyle/>
        <a:p>
          <a:endParaRPr lang="en-US"/>
        </a:p>
      </dgm:t>
    </dgm:pt>
    <dgm:pt modelId="{E8D6F3DD-0864-48F3-BAB6-8197837F122E}" type="pres">
      <dgm:prSet presAssocID="{BD4F7139-6670-4BB2-B82A-0100A4A6A196}" presName="node" presStyleLbl="node1" presStyleIdx="0" presStyleCnt="5">
        <dgm:presLayoutVars>
          <dgm:bulletEnabled val="1"/>
        </dgm:presLayoutVars>
      </dgm:prSet>
      <dgm:spPr/>
      <dgm:t>
        <a:bodyPr/>
        <a:lstStyle/>
        <a:p>
          <a:endParaRPr lang="en-US"/>
        </a:p>
      </dgm:t>
    </dgm:pt>
    <dgm:pt modelId="{1ED1B423-76BB-4621-B811-BEB389388AF7}" type="pres">
      <dgm:prSet presAssocID="{27C32448-101A-40EA-A4E4-DA1F6D7C1CAE}" presName="sibTrans" presStyleCnt="0"/>
      <dgm:spPr/>
    </dgm:pt>
    <dgm:pt modelId="{701F6ABB-F8F7-4D38-829D-012EBEDD3466}" type="pres">
      <dgm:prSet presAssocID="{7F618B22-6A9E-466D-88D3-21431C077E77}" presName="node" presStyleLbl="node1" presStyleIdx="1" presStyleCnt="5">
        <dgm:presLayoutVars>
          <dgm:bulletEnabled val="1"/>
        </dgm:presLayoutVars>
      </dgm:prSet>
      <dgm:spPr/>
      <dgm:t>
        <a:bodyPr/>
        <a:lstStyle/>
        <a:p>
          <a:endParaRPr lang="en-US"/>
        </a:p>
      </dgm:t>
    </dgm:pt>
    <dgm:pt modelId="{B910960C-9B83-4F1C-ABA6-4D7CE86D9838}" type="pres">
      <dgm:prSet presAssocID="{293E97F2-A9B7-48F0-8B8F-4094E2A4910B}" presName="sibTrans" presStyleCnt="0"/>
      <dgm:spPr/>
    </dgm:pt>
    <dgm:pt modelId="{EA9471B2-F9EF-47B4-91B0-B017D98F7A91}" type="pres">
      <dgm:prSet presAssocID="{C429834C-26BB-426F-97CE-0A48A3F0F322}" presName="node" presStyleLbl="node1" presStyleIdx="2" presStyleCnt="5">
        <dgm:presLayoutVars>
          <dgm:bulletEnabled val="1"/>
        </dgm:presLayoutVars>
      </dgm:prSet>
      <dgm:spPr/>
      <dgm:t>
        <a:bodyPr/>
        <a:lstStyle/>
        <a:p>
          <a:endParaRPr lang="en-US"/>
        </a:p>
      </dgm:t>
    </dgm:pt>
    <dgm:pt modelId="{ACFA912D-0CE9-444F-8132-51802ECB46EA}" type="pres">
      <dgm:prSet presAssocID="{3957D6E7-3772-439E-AFA2-CE0027F25D4A}" presName="sibTrans" presStyleCnt="0"/>
      <dgm:spPr/>
    </dgm:pt>
    <dgm:pt modelId="{5594A8D2-AD3E-46A0-855D-2E808376E2A3}" type="pres">
      <dgm:prSet presAssocID="{9941FC61-DA4A-478E-8264-ACDF31F2E388}" presName="node" presStyleLbl="node1" presStyleIdx="3" presStyleCnt="5">
        <dgm:presLayoutVars>
          <dgm:bulletEnabled val="1"/>
        </dgm:presLayoutVars>
      </dgm:prSet>
      <dgm:spPr/>
      <dgm:t>
        <a:bodyPr/>
        <a:lstStyle/>
        <a:p>
          <a:endParaRPr lang="en-US"/>
        </a:p>
      </dgm:t>
    </dgm:pt>
    <dgm:pt modelId="{7054A76F-CA1F-4F5D-9BC3-74F921122976}" type="pres">
      <dgm:prSet presAssocID="{F3F356E4-067D-4DB9-8B2A-A0F91EB1700B}" presName="sibTrans" presStyleCnt="0"/>
      <dgm:spPr/>
    </dgm:pt>
    <dgm:pt modelId="{33665819-7B8C-4771-A222-CDD063A3B99E}" type="pres">
      <dgm:prSet presAssocID="{72AAA7A9-E293-4D0C-8370-F5C0B3B1D0AE}" presName="node" presStyleLbl="node1" presStyleIdx="4" presStyleCnt="5">
        <dgm:presLayoutVars>
          <dgm:bulletEnabled val="1"/>
        </dgm:presLayoutVars>
      </dgm:prSet>
      <dgm:spPr/>
      <dgm:t>
        <a:bodyPr/>
        <a:lstStyle/>
        <a:p>
          <a:endParaRPr lang="en-US"/>
        </a:p>
      </dgm:t>
    </dgm:pt>
  </dgm:ptLst>
  <dgm:cxnLst>
    <dgm:cxn modelId="{2FDB4363-3624-4D93-A062-9763BF6DA0D7}" type="presOf" srcId="{7F618B22-6A9E-466D-88D3-21431C077E77}" destId="{701F6ABB-F8F7-4D38-829D-012EBEDD3466}" srcOrd="0" destOrd="0" presId="urn:microsoft.com/office/officeart/2005/8/layout/default"/>
    <dgm:cxn modelId="{0246A592-326D-4414-BA07-5BF368E960EB}" type="presOf" srcId="{72AAA7A9-E293-4D0C-8370-F5C0B3B1D0AE}" destId="{33665819-7B8C-4771-A222-CDD063A3B99E}" srcOrd="0" destOrd="0" presId="urn:microsoft.com/office/officeart/2005/8/layout/default"/>
    <dgm:cxn modelId="{53C56B1B-A73C-4D93-BBF3-4FC150906165}" type="presOf" srcId="{C429834C-26BB-426F-97CE-0A48A3F0F322}" destId="{EA9471B2-F9EF-47B4-91B0-B017D98F7A91}" srcOrd="0" destOrd="0" presId="urn:microsoft.com/office/officeart/2005/8/layout/default"/>
    <dgm:cxn modelId="{5973525D-6F35-4DCB-96FC-FB42181194C4}" type="presOf" srcId="{9941FC61-DA4A-478E-8264-ACDF31F2E388}" destId="{5594A8D2-AD3E-46A0-855D-2E808376E2A3}" srcOrd="0" destOrd="0" presId="urn:microsoft.com/office/officeart/2005/8/layout/default"/>
    <dgm:cxn modelId="{E57356F3-BDDC-4165-A092-D33A3FECB6CA}" type="presOf" srcId="{BD4F7139-6670-4BB2-B82A-0100A4A6A196}" destId="{E8D6F3DD-0864-48F3-BAB6-8197837F122E}" srcOrd="0" destOrd="0" presId="urn:microsoft.com/office/officeart/2005/8/layout/default"/>
    <dgm:cxn modelId="{26309E27-301F-49B2-B0FA-B577B0718D50}" srcId="{C0817682-83CC-4EC3-90B1-0D357EE5F4D5}" destId="{9941FC61-DA4A-478E-8264-ACDF31F2E388}" srcOrd="3" destOrd="0" parTransId="{3D90E3D6-9F71-4F2E-BD13-1AF54C13D252}" sibTransId="{F3F356E4-067D-4DB9-8B2A-A0F91EB1700B}"/>
    <dgm:cxn modelId="{ED4A9B06-4DD9-4A06-B06B-29B482495395}" srcId="{C0817682-83CC-4EC3-90B1-0D357EE5F4D5}" destId="{7F618B22-6A9E-466D-88D3-21431C077E77}" srcOrd="1" destOrd="0" parTransId="{91839C71-5208-4623-B65E-C12339A6CC95}" sibTransId="{293E97F2-A9B7-48F0-8B8F-4094E2A4910B}"/>
    <dgm:cxn modelId="{5C1EA4A6-BCB1-4070-A001-EE0E8F218B38}" srcId="{C0817682-83CC-4EC3-90B1-0D357EE5F4D5}" destId="{72AAA7A9-E293-4D0C-8370-F5C0B3B1D0AE}" srcOrd="4" destOrd="0" parTransId="{5CE255DD-B6A6-4DC1-BDF6-028297A9219B}" sibTransId="{9762C54D-5507-4BC3-B76F-39AC9513ADBD}"/>
    <dgm:cxn modelId="{D4DBB264-330F-4825-ADAE-65703958C65E}" srcId="{C0817682-83CC-4EC3-90B1-0D357EE5F4D5}" destId="{C429834C-26BB-426F-97CE-0A48A3F0F322}" srcOrd="2" destOrd="0" parTransId="{92F8250C-B56C-481A-96AF-7C641426732C}" sibTransId="{3957D6E7-3772-439E-AFA2-CE0027F25D4A}"/>
    <dgm:cxn modelId="{0E7069C3-615F-47CE-AA66-5D92F8121458}" srcId="{C0817682-83CC-4EC3-90B1-0D357EE5F4D5}" destId="{BD4F7139-6670-4BB2-B82A-0100A4A6A196}" srcOrd="0" destOrd="0" parTransId="{085494E4-4FEF-471F-8EEA-9EF71C948A63}" sibTransId="{27C32448-101A-40EA-A4E4-DA1F6D7C1CAE}"/>
    <dgm:cxn modelId="{3E688FEE-1722-4DFA-8D44-EBBB0305612D}" type="presOf" srcId="{C0817682-83CC-4EC3-90B1-0D357EE5F4D5}" destId="{AF3D03E6-9645-4B53-A640-30C18A5EE0B5}" srcOrd="0" destOrd="0" presId="urn:microsoft.com/office/officeart/2005/8/layout/default"/>
    <dgm:cxn modelId="{43295EFB-73AD-4D93-9652-94ADCD47795C}" type="presParOf" srcId="{AF3D03E6-9645-4B53-A640-30C18A5EE0B5}" destId="{E8D6F3DD-0864-48F3-BAB6-8197837F122E}" srcOrd="0" destOrd="0" presId="urn:microsoft.com/office/officeart/2005/8/layout/default"/>
    <dgm:cxn modelId="{10D49B85-C5B9-48C5-ACE4-474F682C10B1}" type="presParOf" srcId="{AF3D03E6-9645-4B53-A640-30C18A5EE0B5}" destId="{1ED1B423-76BB-4621-B811-BEB389388AF7}" srcOrd="1" destOrd="0" presId="urn:microsoft.com/office/officeart/2005/8/layout/default"/>
    <dgm:cxn modelId="{70F35005-3DEA-4FCD-8283-8CEFCBE18586}" type="presParOf" srcId="{AF3D03E6-9645-4B53-A640-30C18A5EE0B5}" destId="{701F6ABB-F8F7-4D38-829D-012EBEDD3466}" srcOrd="2" destOrd="0" presId="urn:microsoft.com/office/officeart/2005/8/layout/default"/>
    <dgm:cxn modelId="{FD39861F-50C3-48A4-A0D6-2F02F8FE8FA7}" type="presParOf" srcId="{AF3D03E6-9645-4B53-A640-30C18A5EE0B5}" destId="{B910960C-9B83-4F1C-ABA6-4D7CE86D9838}" srcOrd="3" destOrd="0" presId="urn:microsoft.com/office/officeart/2005/8/layout/default"/>
    <dgm:cxn modelId="{50ED8756-2B85-4984-8C70-DA394B540F56}" type="presParOf" srcId="{AF3D03E6-9645-4B53-A640-30C18A5EE0B5}" destId="{EA9471B2-F9EF-47B4-91B0-B017D98F7A91}" srcOrd="4" destOrd="0" presId="urn:microsoft.com/office/officeart/2005/8/layout/default"/>
    <dgm:cxn modelId="{2012292C-EFB6-49DE-B13E-54F6E924FF4B}" type="presParOf" srcId="{AF3D03E6-9645-4B53-A640-30C18A5EE0B5}" destId="{ACFA912D-0CE9-444F-8132-51802ECB46EA}" srcOrd="5" destOrd="0" presId="urn:microsoft.com/office/officeart/2005/8/layout/default"/>
    <dgm:cxn modelId="{5F8CCD4D-5416-424A-BCE0-E30C0F4C77BA}" type="presParOf" srcId="{AF3D03E6-9645-4B53-A640-30C18A5EE0B5}" destId="{5594A8D2-AD3E-46A0-855D-2E808376E2A3}" srcOrd="6" destOrd="0" presId="urn:microsoft.com/office/officeart/2005/8/layout/default"/>
    <dgm:cxn modelId="{DE750C44-944A-4E99-9327-C39D3DCA028E}" type="presParOf" srcId="{AF3D03E6-9645-4B53-A640-30C18A5EE0B5}" destId="{7054A76F-CA1F-4F5D-9BC3-74F921122976}" srcOrd="7" destOrd="0" presId="urn:microsoft.com/office/officeart/2005/8/layout/default"/>
    <dgm:cxn modelId="{0EE91BBB-BBCF-4680-AF8A-2256DC437534}" type="presParOf" srcId="{AF3D03E6-9645-4B53-A640-30C18A5EE0B5}" destId="{33665819-7B8C-4771-A222-CDD063A3B99E}"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737FCD8-D0EB-4729-8311-14D77165AE3D}" type="doc">
      <dgm:prSet loTypeId="urn:microsoft.com/office/officeart/2005/8/layout/default" loCatId="list" qsTypeId="urn:microsoft.com/office/officeart/2005/8/quickstyle/simple2" qsCatId="simple" csTypeId="urn:microsoft.com/office/officeart/2005/8/colors/accent1_1" csCatId="accent1" phldr="1"/>
      <dgm:spPr/>
      <dgm:t>
        <a:bodyPr/>
        <a:lstStyle/>
        <a:p>
          <a:endParaRPr lang="en-US"/>
        </a:p>
      </dgm:t>
    </dgm:pt>
    <dgm:pt modelId="{01903E9D-A50D-44ED-BA53-EBB9C2F2A2B4}">
      <dgm:prSet phldrT="[Text]" custT="1"/>
      <dgm:spPr>
        <a:ln w="28575">
          <a:solidFill>
            <a:srgbClr val="EA9804"/>
          </a:solidFill>
          <a:prstDash val="dash"/>
        </a:ln>
      </dgm:spPr>
      <dgm:t>
        <a:bodyPr/>
        <a:lstStyle/>
        <a:p>
          <a:r>
            <a:rPr lang="mn-MN" altLang="ko-KR" sz="2000" i="1" dirty="0">
              <a:latin typeface="Times New Roman" pitchFamily="18" charset="0"/>
              <a:cs typeface="Times New Roman" pitchFamily="18" charset="0"/>
              <a:sym typeface="Arial"/>
            </a:rPr>
            <a:t>Төсвийг төлөвлөх, батлах үйл ажиллагааг нээлттэй </a:t>
          </a:r>
          <a:r>
            <a:rPr lang="mn-MN" altLang="ko-KR" sz="2000" i="1" dirty="0" smtClean="0">
              <a:latin typeface="Times New Roman" pitchFamily="18" charset="0"/>
              <a:cs typeface="Times New Roman" pitchFamily="18" charset="0"/>
              <a:sym typeface="Arial"/>
            </a:rPr>
            <a:t>байлгах.</a:t>
          </a:r>
          <a:endParaRPr lang="en-US" sz="2000" dirty="0">
            <a:latin typeface="Times New Roman" pitchFamily="18" charset="0"/>
            <a:cs typeface="Times New Roman" pitchFamily="18" charset="0"/>
          </a:endParaRPr>
        </a:p>
      </dgm:t>
    </dgm:pt>
    <dgm:pt modelId="{6B22EECB-77F4-45ED-8A71-9057EF735EB7}" type="parTrans" cxnId="{5304141F-5D32-4EE7-B7F8-ADCD7E0A8783}">
      <dgm:prSet/>
      <dgm:spPr/>
      <dgm:t>
        <a:bodyPr/>
        <a:lstStyle/>
        <a:p>
          <a:endParaRPr lang="en-US" sz="2000">
            <a:latin typeface="Times New Roman" pitchFamily="18" charset="0"/>
            <a:cs typeface="Times New Roman" pitchFamily="18" charset="0"/>
          </a:endParaRPr>
        </a:p>
      </dgm:t>
    </dgm:pt>
    <dgm:pt modelId="{EDBAEFB9-40AB-44FE-A8D5-ED6AB36C1B66}" type="sibTrans" cxnId="{5304141F-5D32-4EE7-B7F8-ADCD7E0A8783}">
      <dgm:prSet/>
      <dgm:spPr/>
      <dgm:t>
        <a:bodyPr/>
        <a:lstStyle/>
        <a:p>
          <a:endParaRPr lang="en-US" sz="2000">
            <a:latin typeface="Times New Roman" pitchFamily="18" charset="0"/>
            <a:cs typeface="Times New Roman" pitchFamily="18" charset="0"/>
          </a:endParaRPr>
        </a:p>
      </dgm:t>
    </dgm:pt>
    <dgm:pt modelId="{E9097F17-0E57-4FB2-81E4-56A4A2A40C73}">
      <dgm:prSet phldrT="[Text]" custT="1"/>
      <dgm:spPr>
        <a:ln w="38100">
          <a:solidFill>
            <a:srgbClr val="EA9804"/>
          </a:solidFill>
          <a:prstDash val="sysDash"/>
        </a:ln>
      </dgm:spPr>
      <dgm:t>
        <a:bodyPr/>
        <a:lstStyle/>
        <a:p>
          <a:r>
            <a:rPr lang="mn-MN" altLang="ko-KR" sz="2000" i="1" dirty="0">
              <a:latin typeface="Times New Roman" pitchFamily="18" charset="0"/>
              <a:cs typeface="Times New Roman" pitchFamily="18" charset="0"/>
              <a:sym typeface="Arial"/>
            </a:rPr>
            <a:t>Төсвийн төлөвлөгөө, гүйцэтгэл, тайлагналтыг тогтоосон хугацаанд нийтэд ойлгомжтой, хүртээмжтэй байдлаар </a:t>
          </a:r>
          <a:r>
            <a:rPr lang="mn-MN" altLang="ko-KR" sz="2000" i="1" dirty="0" smtClean="0">
              <a:latin typeface="Times New Roman" pitchFamily="18" charset="0"/>
              <a:cs typeface="Times New Roman" pitchFamily="18" charset="0"/>
              <a:sym typeface="Arial"/>
            </a:rPr>
            <a:t>мэдээлэх.</a:t>
          </a:r>
          <a:endParaRPr lang="en-US" sz="2000" dirty="0">
            <a:latin typeface="Times New Roman" pitchFamily="18" charset="0"/>
            <a:cs typeface="Times New Roman" pitchFamily="18" charset="0"/>
          </a:endParaRPr>
        </a:p>
      </dgm:t>
    </dgm:pt>
    <dgm:pt modelId="{3D19D925-169F-49AB-8AEB-C14DFFEA4E2B}" type="parTrans" cxnId="{49F9B238-3D2A-4490-BD23-72FFAA6161FC}">
      <dgm:prSet/>
      <dgm:spPr/>
      <dgm:t>
        <a:bodyPr/>
        <a:lstStyle/>
        <a:p>
          <a:endParaRPr lang="en-US" sz="2000">
            <a:latin typeface="Times New Roman" pitchFamily="18" charset="0"/>
            <a:cs typeface="Times New Roman" pitchFamily="18" charset="0"/>
          </a:endParaRPr>
        </a:p>
      </dgm:t>
    </dgm:pt>
    <dgm:pt modelId="{237C2CEB-2D05-47C0-95FE-0CA2EBE096C0}" type="sibTrans" cxnId="{49F9B238-3D2A-4490-BD23-72FFAA6161FC}">
      <dgm:prSet/>
      <dgm:spPr/>
      <dgm:t>
        <a:bodyPr/>
        <a:lstStyle/>
        <a:p>
          <a:endParaRPr lang="en-US" sz="2000">
            <a:latin typeface="Times New Roman" pitchFamily="18" charset="0"/>
            <a:cs typeface="Times New Roman" pitchFamily="18" charset="0"/>
          </a:endParaRPr>
        </a:p>
      </dgm:t>
    </dgm:pt>
    <dgm:pt modelId="{DA220111-EA47-4C0F-BA6B-D07623D1DF98}">
      <dgm:prSet phldrT="[Text]" custT="1"/>
      <dgm:spPr>
        <a:ln w="28575">
          <a:solidFill>
            <a:srgbClr val="EA9804"/>
          </a:solidFill>
          <a:prstDash val="dash"/>
        </a:ln>
      </dgm:spPr>
      <dgm:t>
        <a:bodyPr/>
        <a:lstStyle/>
        <a:p>
          <a:r>
            <a:rPr lang="mn-MN" altLang="ko-KR" sz="2000" i="1" dirty="0">
              <a:latin typeface="Times New Roman" pitchFamily="18" charset="0"/>
              <a:cs typeface="Times New Roman" pitchFamily="18" charset="0"/>
              <a:sym typeface="Arial"/>
            </a:rPr>
            <a:t>Төсвийн зарцуулалт батлагдсан төлөвлөгөөний дагуу хэрэгжиж буй эсэхэд олон нийт хяналт тавих боломжоор </a:t>
          </a:r>
          <a:r>
            <a:rPr lang="mn-MN" altLang="ko-KR" sz="2000" i="1" dirty="0" smtClean="0">
              <a:latin typeface="Times New Roman" pitchFamily="18" charset="0"/>
              <a:cs typeface="Times New Roman" pitchFamily="18" charset="0"/>
              <a:sym typeface="Arial"/>
            </a:rPr>
            <a:t>хангах.</a:t>
          </a:r>
          <a:endParaRPr lang="en-US" sz="2000" dirty="0">
            <a:latin typeface="Times New Roman" pitchFamily="18" charset="0"/>
            <a:cs typeface="Times New Roman" pitchFamily="18" charset="0"/>
          </a:endParaRPr>
        </a:p>
      </dgm:t>
    </dgm:pt>
    <dgm:pt modelId="{A133227F-D6F9-4C73-853F-23E9377C3737}" type="parTrans" cxnId="{DC91F89F-978F-47E1-A6E3-0600DD616D8B}">
      <dgm:prSet/>
      <dgm:spPr/>
      <dgm:t>
        <a:bodyPr/>
        <a:lstStyle/>
        <a:p>
          <a:endParaRPr lang="en-US" sz="2000">
            <a:latin typeface="Times New Roman" pitchFamily="18" charset="0"/>
            <a:cs typeface="Times New Roman" pitchFamily="18" charset="0"/>
          </a:endParaRPr>
        </a:p>
      </dgm:t>
    </dgm:pt>
    <dgm:pt modelId="{3A9C73CA-96AC-40A2-89C5-D4D5FCB3FD28}" type="sibTrans" cxnId="{DC91F89F-978F-47E1-A6E3-0600DD616D8B}">
      <dgm:prSet/>
      <dgm:spPr/>
      <dgm:t>
        <a:bodyPr/>
        <a:lstStyle/>
        <a:p>
          <a:endParaRPr lang="en-US" sz="2000">
            <a:latin typeface="Times New Roman" pitchFamily="18" charset="0"/>
            <a:cs typeface="Times New Roman" pitchFamily="18" charset="0"/>
          </a:endParaRPr>
        </a:p>
      </dgm:t>
    </dgm:pt>
    <dgm:pt modelId="{AA23CA00-7476-4B19-B849-B317EEB94D9F}">
      <dgm:prSet phldrT="[Text]" custT="1"/>
      <dgm:spPr>
        <a:ln w="28575">
          <a:solidFill>
            <a:srgbClr val="EA9804"/>
          </a:solidFill>
          <a:prstDash val="dash"/>
        </a:ln>
      </dgm:spPr>
      <dgm:t>
        <a:bodyPr/>
        <a:lstStyle/>
        <a:p>
          <a:r>
            <a:rPr lang="mn-MN" altLang="ko-KR" sz="2000" i="1" dirty="0">
              <a:latin typeface="Times New Roman" pitchFamily="18" charset="0"/>
              <a:cs typeface="Times New Roman" pitchFamily="18" charset="0"/>
              <a:sym typeface="Arial"/>
            </a:rPr>
            <a:t>Худалдан авах үйл ажиллагаанд олон нийт хяналт тавих боломжоор </a:t>
          </a:r>
          <a:r>
            <a:rPr lang="mn-MN" altLang="ko-KR" sz="2000" i="1" dirty="0" smtClean="0">
              <a:latin typeface="Times New Roman" pitchFamily="18" charset="0"/>
              <a:cs typeface="Times New Roman" pitchFamily="18" charset="0"/>
              <a:sym typeface="Arial"/>
            </a:rPr>
            <a:t>хангах.</a:t>
          </a:r>
          <a:endParaRPr lang="en-US" sz="2000" dirty="0">
            <a:latin typeface="Times New Roman" pitchFamily="18" charset="0"/>
            <a:cs typeface="Times New Roman" pitchFamily="18" charset="0"/>
          </a:endParaRPr>
        </a:p>
      </dgm:t>
    </dgm:pt>
    <dgm:pt modelId="{EFE9E6EF-6B95-4F83-A43E-30546FE413D5}" type="parTrans" cxnId="{F33D6DA7-7D2C-46EE-8538-A939D4F580CA}">
      <dgm:prSet/>
      <dgm:spPr/>
      <dgm:t>
        <a:bodyPr/>
        <a:lstStyle/>
        <a:p>
          <a:endParaRPr lang="en-US" sz="2000">
            <a:latin typeface="Times New Roman" pitchFamily="18" charset="0"/>
            <a:cs typeface="Times New Roman" pitchFamily="18" charset="0"/>
          </a:endParaRPr>
        </a:p>
      </dgm:t>
    </dgm:pt>
    <dgm:pt modelId="{4D9E86E4-BC1A-448B-B06E-D29FAAC08513}" type="sibTrans" cxnId="{F33D6DA7-7D2C-46EE-8538-A939D4F580CA}">
      <dgm:prSet/>
      <dgm:spPr/>
      <dgm:t>
        <a:bodyPr/>
        <a:lstStyle/>
        <a:p>
          <a:endParaRPr lang="en-US" sz="2000">
            <a:latin typeface="Times New Roman" pitchFamily="18" charset="0"/>
            <a:cs typeface="Times New Roman" pitchFamily="18" charset="0"/>
          </a:endParaRPr>
        </a:p>
      </dgm:t>
    </dgm:pt>
    <dgm:pt modelId="{40B57C8C-1677-4126-BAA4-D3E32F1284C8}">
      <dgm:prSet phldrT="[Text]" custT="1"/>
      <dgm:spPr>
        <a:ln w="28575">
          <a:solidFill>
            <a:srgbClr val="EA9804"/>
          </a:solidFill>
          <a:prstDash val="dash"/>
        </a:ln>
      </dgm:spPr>
      <dgm:t>
        <a:bodyPr/>
        <a:lstStyle/>
        <a:p>
          <a:pPr>
            <a:spcAft>
              <a:spcPts val="0"/>
            </a:spcAft>
          </a:pPr>
          <a:r>
            <a:rPr lang="mn-MN" altLang="ko-KR" sz="2000" i="1" dirty="0">
              <a:latin typeface="Times New Roman" pitchFamily="18" charset="0"/>
              <a:cs typeface="Times New Roman" pitchFamily="18" charset="0"/>
              <a:sym typeface="Arial"/>
            </a:rPr>
            <a:t>Төсөл арга хэмжээний ач холбогдлын эрэмбэ, хэрэгжүүлэх дараалал, </a:t>
          </a:r>
          <a:endParaRPr lang="mn-MN" altLang="ko-KR" sz="2000" i="1" dirty="0" smtClean="0">
            <a:latin typeface="Times New Roman" pitchFamily="18" charset="0"/>
            <a:cs typeface="Times New Roman" pitchFamily="18" charset="0"/>
            <a:sym typeface="Arial"/>
          </a:endParaRPr>
        </a:p>
        <a:p>
          <a:pPr>
            <a:spcAft>
              <a:spcPts val="0"/>
            </a:spcAft>
          </a:pPr>
          <a:r>
            <a:rPr lang="mn-MN" altLang="ko-KR" sz="2000" i="1" dirty="0" smtClean="0">
              <a:latin typeface="Times New Roman" pitchFamily="18" charset="0"/>
              <a:cs typeface="Times New Roman" pitchFamily="18" charset="0"/>
              <a:sym typeface="Arial"/>
            </a:rPr>
            <a:t>арга </a:t>
          </a:r>
          <a:r>
            <a:rPr lang="mn-MN" altLang="ko-KR" sz="2000" i="1" dirty="0">
              <a:latin typeface="Times New Roman" pitchFamily="18" charset="0"/>
              <a:cs typeface="Times New Roman" pitchFamily="18" charset="0"/>
              <a:sym typeface="Arial"/>
            </a:rPr>
            <a:t>замыг тодорхойлохдоо олон нийтийн саналыг </a:t>
          </a:r>
          <a:r>
            <a:rPr lang="mn-MN" altLang="ko-KR" sz="2000" i="1" dirty="0" smtClean="0">
              <a:latin typeface="Times New Roman" pitchFamily="18" charset="0"/>
              <a:cs typeface="Times New Roman" pitchFamily="18" charset="0"/>
              <a:sym typeface="Arial"/>
            </a:rPr>
            <a:t>харгалзах.</a:t>
          </a:r>
          <a:endParaRPr lang="en-US" sz="2000" dirty="0">
            <a:latin typeface="Times New Roman" pitchFamily="18" charset="0"/>
            <a:cs typeface="Times New Roman" pitchFamily="18" charset="0"/>
          </a:endParaRPr>
        </a:p>
      </dgm:t>
    </dgm:pt>
    <dgm:pt modelId="{83FA09A1-E990-4489-82C7-8243E9034D4E}" type="parTrans" cxnId="{B1878C64-EDC5-4D6D-AACA-477D972FF02F}">
      <dgm:prSet/>
      <dgm:spPr/>
      <dgm:t>
        <a:bodyPr/>
        <a:lstStyle/>
        <a:p>
          <a:endParaRPr lang="en-US" sz="2000">
            <a:latin typeface="Times New Roman" pitchFamily="18" charset="0"/>
            <a:cs typeface="Times New Roman" pitchFamily="18" charset="0"/>
          </a:endParaRPr>
        </a:p>
      </dgm:t>
    </dgm:pt>
    <dgm:pt modelId="{B25D293D-E00B-4052-970A-F5EE4D734A65}" type="sibTrans" cxnId="{B1878C64-EDC5-4D6D-AACA-477D972FF02F}">
      <dgm:prSet/>
      <dgm:spPr/>
      <dgm:t>
        <a:bodyPr/>
        <a:lstStyle/>
        <a:p>
          <a:endParaRPr lang="en-US" sz="2000">
            <a:latin typeface="Times New Roman" pitchFamily="18" charset="0"/>
            <a:cs typeface="Times New Roman" pitchFamily="18" charset="0"/>
          </a:endParaRPr>
        </a:p>
      </dgm:t>
    </dgm:pt>
    <dgm:pt modelId="{0C96B2CC-3D21-4531-BD54-6CF41C70B4DB}">
      <dgm:prSet phldrT="[Text]" custT="1"/>
      <dgm:spPr>
        <a:ln w="28575">
          <a:solidFill>
            <a:srgbClr val="EA9804"/>
          </a:solidFill>
          <a:prstDash val="dash"/>
        </a:ln>
      </dgm:spPr>
      <dgm:t>
        <a:bodyPr/>
        <a:lstStyle/>
        <a:p>
          <a:r>
            <a:rPr lang="mn-MN" altLang="ko-KR" sz="2000" i="1" dirty="0">
              <a:latin typeface="Times New Roman" pitchFamily="18" charset="0"/>
              <a:cs typeface="Times New Roman" pitchFamily="18" charset="0"/>
              <a:sym typeface="Arial"/>
            </a:rPr>
            <a:t>Төсвийн асуудлаар иргэд, ТББ-аас гаргасан санал,дүгнэлтийг хэрхэн шийдвэрлэсэн болон төсөвт иргэдийн оролцоог хэрхэн хангасан талаар иргэдэд мэдээлэх</a:t>
          </a:r>
          <a:r>
            <a:rPr lang="en-US" altLang="ko-KR" sz="2000" i="1" dirty="0">
              <a:latin typeface="Times New Roman" pitchFamily="18" charset="0"/>
              <a:cs typeface="Times New Roman" pitchFamily="18" charset="0"/>
              <a:sym typeface="Arial"/>
            </a:rPr>
            <a:t>.</a:t>
          </a:r>
          <a:endParaRPr lang="en-US" sz="2000" dirty="0">
            <a:latin typeface="Times New Roman" pitchFamily="18" charset="0"/>
            <a:cs typeface="Times New Roman" pitchFamily="18" charset="0"/>
          </a:endParaRPr>
        </a:p>
      </dgm:t>
    </dgm:pt>
    <dgm:pt modelId="{5E7926C9-61A9-46CB-B3A6-8AD11056CAC4}" type="parTrans" cxnId="{E14E8C66-B433-41E5-9FDC-0B2F5FC54835}">
      <dgm:prSet/>
      <dgm:spPr/>
      <dgm:t>
        <a:bodyPr/>
        <a:lstStyle/>
        <a:p>
          <a:endParaRPr lang="en-US" sz="2000">
            <a:latin typeface="Times New Roman" pitchFamily="18" charset="0"/>
            <a:cs typeface="Times New Roman" pitchFamily="18" charset="0"/>
          </a:endParaRPr>
        </a:p>
      </dgm:t>
    </dgm:pt>
    <dgm:pt modelId="{DA1441FD-531A-4E32-931C-9CDFE59409EB}" type="sibTrans" cxnId="{E14E8C66-B433-41E5-9FDC-0B2F5FC54835}">
      <dgm:prSet/>
      <dgm:spPr/>
      <dgm:t>
        <a:bodyPr/>
        <a:lstStyle/>
        <a:p>
          <a:endParaRPr lang="en-US" sz="2000">
            <a:latin typeface="Times New Roman" pitchFamily="18" charset="0"/>
            <a:cs typeface="Times New Roman" pitchFamily="18" charset="0"/>
          </a:endParaRPr>
        </a:p>
      </dgm:t>
    </dgm:pt>
    <dgm:pt modelId="{71B6A5D1-674D-4A94-96E5-31DCC063CE10}" type="pres">
      <dgm:prSet presAssocID="{7737FCD8-D0EB-4729-8311-14D77165AE3D}" presName="diagram" presStyleCnt="0">
        <dgm:presLayoutVars>
          <dgm:dir/>
          <dgm:resizeHandles val="exact"/>
        </dgm:presLayoutVars>
      </dgm:prSet>
      <dgm:spPr/>
      <dgm:t>
        <a:bodyPr/>
        <a:lstStyle/>
        <a:p>
          <a:endParaRPr lang="en-US"/>
        </a:p>
      </dgm:t>
    </dgm:pt>
    <dgm:pt modelId="{8BA038A2-0635-41E9-A642-0686C1ED9AFA}" type="pres">
      <dgm:prSet presAssocID="{01903E9D-A50D-44ED-BA53-EBB9C2F2A2B4}" presName="node" presStyleLbl="node1" presStyleIdx="0" presStyleCnt="6">
        <dgm:presLayoutVars>
          <dgm:bulletEnabled val="1"/>
        </dgm:presLayoutVars>
      </dgm:prSet>
      <dgm:spPr/>
      <dgm:t>
        <a:bodyPr/>
        <a:lstStyle/>
        <a:p>
          <a:endParaRPr lang="en-US"/>
        </a:p>
      </dgm:t>
    </dgm:pt>
    <dgm:pt modelId="{A9EDED39-0702-4163-A443-A7B0633975F6}" type="pres">
      <dgm:prSet presAssocID="{EDBAEFB9-40AB-44FE-A8D5-ED6AB36C1B66}" presName="sibTrans" presStyleCnt="0"/>
      <dgm:spPr/>
      <dgm:t>
        <a:bodyPr/>
        <a:lstStyle/>
        <a:p>
          <a:endParaRPr lang="en-US"/>
        </a:p>
      </dgm:t>
    </dgm:pt>
    <dgm:pt modelId="{6659E22A-88D6-469F-A996-58907E0812A1}" type="pres">
      <dgm:prSet presAssocID="{E9097F17-0E57-4FB2-81E4-56A4A2A40C73}" presName="node" presStyleLbl="node1" presStyleIdx="1" presStyleCnt="6">
        <dgm:presLayoutVars>
          <dgm:bulletEnabled val="1"/>
        </dgm:presLayoutVars>
      </dgm:prSet>
      <dgm:spPr/>
      <dgm:t>
        <a:bodyPr/>
        <a:lstStyle/>
        <a:p>
          <a:endParaRPr lang="en-US"/>
        </a:p>
      </dgm:t>
    </dgm:pt>
    <dgm:pt modelId="{1C65107C-C0B8-40D3-8036-9580937C11DC}" type="pres">
      <dgm:prSet presAssocID="{237C2CEB-2D05-47C0-95FE-0CA2EBE096C0}" presName="sibTrans" presStyleCnt="0"/>
      <dgm:spPr/>
      <dgm:t>
        <a:bodyPr/>
        <a:lstStyle/>
        <a:p>
          <a:endParaRPr lang="en-US"/>
        </a:p>
      </dgm:t>
    </dgm:pt>
    <dgm:pt modelId="{111AD5F4-193D-40F4-9982-D6D193CF2EF7}" type="pres">
      <dgm:prSet presAssocID="{DA220111-EA47-4C0F-BA6B-D07623D1DF98}" presName="node" presStyleLbl="node1" presStyleIdx="2" presStyleCnt="6">
        <dgm:presLayoutVars>
          <dgm:bulletEnabled val="1"/>
        </dgm:presLayoutVars>
      </dgm:prSet>
      <dgm:spPr/>
      <dgm:t>
        <a:bodyPr/>
        <a:lstStyle/>
        <a:p>
          <a:endParaRPr lang="en-US"/>
        </a:p>
      </dgm:t>
    </dgm:pt>
    <dgm:pt modelId="{FA06BF77-D4AE-497B-93A7-4415F938D8D3}" type="pres">
      <dgm:prSet presAssocID="{3A9C73CA-96AC-40A2-89C5-D4D5FCB3FD28}" presName="sibTrans" presStyleCnt="0"/>
      <dgm:spPr/>
      <dgm:t>
        <a:bodyPr/>
        <a:lstStyle/>
        <a:p>
          <a:endParaRPr lang="en-US"/>
        </a:p>
      </dgm:t>
    </dgm:pt>
    <dgm:pt modelId="{069BC1DD-3B93-4A40-BAB7-CF0EE230C7E0}" type="pres">
      <dgm:prSet presAssocID="{AA23CA00-7476-4B19-B849-B317EEB94D9F}" presName="node" presStyleLbl="node1" presStyleIdx="3" presStyleCnt="6">
        <dgm:presLayoutVars>
          <dgm:bulletEnabled val="1"/>
        </dgm:presLayoutVars>
      </dgm:prSet>
      <dgm:spPr/>
      <dgm:t>
        <a:bodyPr/>
        <a:lstStyle/>
        <a:p>
          <a:endParaRPr lang="en-US"/>
        </a:p>
      </dgm:t>
    </dgm:pt>
    <dgm:pt modelId="{21BE5097-BBAC-4CEC-B216-3203A42BCC8D}" type="pres">
      <dgm:prSet presAssocID="{4D9E86E4-BC1A-448B-B06E-D29FAAC08513}" presName="sibTrans" presStyleCnt="0"/>
      <dgm:spPr/>
      <dgm:t>
        <a:bodyPr/>
        <a:lstStyle/>
        <a:p>
          <a:endParaRPr lang="en-US"/>
        </a:p>
      </dgm:t>
    </dgm:pt>
    <dgm:pt modelId="{C1F429AA-1778-47E9-8848-4C06F4CB6D7A}" type="pres">
      <dgm:prSet presAssocID="{40B57C8C-1677-4126-BAA4-D3E32F1284C8}" presName="node" presStyleLbl="node1" presStyleIdx="4" presStyleCnt="6">
        <dgm:presLayoutVars>
          <dgm:bulletEnabled val="1"/>
        </dgm:presLayoutVars>
      </dgm:prSet>
      <dgm:spPr/>
      <dgm:t>
        <a:bodyPr/>
        <a:lstStyle/>
        <a:p>
          <a:endParaRPr lang="en-US"/>
        </a:p>
      </dgm:t>
    </dgm:pt>
    <dgm:pt modelId="{815D7E7C-0BE0-4ADD-88CE-D74FE975B93E}" type="pres">
      <dgm:prSet presAssocID="{B25D293D-E00B-4052-970A-F5EE4D734A65}" presName="sibTrans" presStyleCnt="0"/>
      <dgm:spPr/>
      <dgm:t>
        <a:bodyPr/>
        <a:lstStyle/>
        <a:p>
          <a:endParaRPr lang="en-US"/>
        </a:p>
      </dgm:t>
    </dgm:pt>
    <dgm:pt modelId="{8D3250B0-D636-4C6F-9697-C86B20F019B3}" type="pres">
      <dgm:prSet presAssocID="{0C96B2CC-3D21-4531-BD54-6CF41C70B4DB}" presName="node" presStyleLbl="node1" presStyleIdx="5" presStyleCnt="6">
        <dgm:presLayoutVars>
          <dgm:bulletEnabled val="1"/>
        </dgm:presLayoutVars>
      </dgm:prSet>
      <dgm:spPr/>
      <dgm:t>
        <a:bodyPr/>
        <a:lstStyle/>
        <a:p>
          <a:endParaRPr lang="en-US"/>
        </a:p>
      </dgm:t>
    </dgm:pt>
  </dgm:ptLst>
  <dgm:cxnLst>
    <dgm:cxn modelId="{838E988B-2497-4B0A-A22D-C9936281838C}" type="presOf" srcId="{40B57C8C-1677-4126-BAA4-D3E32F1284C8}" destId="{C1F429AA-1778-47E9-8848-4C06F4CB6D7A}" srcOrd="0" destOrd="0" presId="urn:microsoft.com/office/officeart/2005/8/layout/default"/>
    <dgm:cxn modelId="{D6F28ACD-D19A-4835-AD35-11D2E550C1B0}" type="presOf" srcId="{0C96B2CC-3D21-4531-BD54-6CF41C70B4DB}" destId="{8D3250B0-D636-4C6F-9697-C86B20F019B3}" srcOrd="0" destOrd="0" presId="urn:microsoft.com/office/officeart/2005/8/layout/default"/>
    <dgm:cxn modelId="{691A43EA-2A96-49F0-86CB-A568C84AB8B3}" type="presOf" srcId="{E9097F17-0E57-4FB2-81E4-56A4A2A40C73}" destId="{6659E22A-88D6-469F-A996-58907E0812A1}" srcOrd="0" destOrd="0" presId="urn:microsoft.com/office/officeart/2005/8/layout/default"/>
    <dgm:cxn modelId="{E14E8C66-B433-41E5-9FDC-0B2F5FC54835}" srcId="{7737FCD8-D0EB-4729-8311-14D77165AE3D}" destId="{0C96B2CC-3D21-4531-BD54-6CF41C70B4DB}" srcOrd="5" destOrd="0" parTransId="{5E7926C9-61A9-46CB-B3A6-8AD11056CAC4}" sibTransId="{DA1441FD-531A-4E32-931C-9CDFE59409EB}"/>
    <dgm:cxn modelId="{F33D6DA7-7D2C-46EE-8538-A939D4F580CA}" srcId="{7737FCD8-D0EB-4729-8311-14D77165AE3D}" destId="{AA23CA00-7476-4B19-B849-B317EEB94D9F}" srcOrd="3" destOrd="0" parTransId="{EFE9E6EF-6B95-4F83-A43E-30546FE413D5}" sibTransId="{4D9E86E4-BC1A-448B-B06E-D29FAAC08513}"/>
    <dgm:cxn modelId="{34183D6E-1D2F-4694-8F9C-512908780511}" type="presOf" srcId="{7737FCD8-D0EB-4729-8311-14D77165AE3D}" destId="{71B6A5D1-674D-4A94-96E5-31DCC063CE10}" srcOrd="0" destOrd="0" presId="urn:microsoft.com/office/officeart/2005/8/layout/default"/>
    <dgm:cxn modelId="{B1878C64-EDC5-4D6D-AACA-477D972FF02F}" srcId="{7737FCD8-D0EB-4729-8311-14D77165AE3D}" destId="{40B57C8C-1677-4126-BAA4-D3E32F1284C8}" srcOrd="4" destOrd="0" parTransId="{83FA09A1-E990-4489-82C7-8243E9034D4E}" sibTransId="{B25D293D-E00B-4052-970A-F5EE4D734A65}"/>
    <dgm:cxn modelId="{DB1A8DE7-C82E-4EF2-8755-5BAF41CD1575}" type="presOf" srcId="{AA23CA00-7476-4B19-B849-B317EEB94D9F}" destId="{069BC1DD-3B93-4A40-BAB7-CF0EE230C7E0}" srcOrd="0" destOrd="0" presId="urn:microsoft.com/office/officeart/2005/8/layout/default"/>
    <dgm:cxn modelId="{49F9B238-3D2A-4490-BD23-72FFAA6161FC}" srcId="{7737FCD8-D0EB-4729-8311-14D77165AE3D}" destId="{E9097F17-0E57-4FB2-81E4-56A4A2A40C73}" srcOrd="1" destOrd="0" parTransId="{3D19D925-169F-49AB-8AEB-C14DFFEA4E2B}" sibTransId="{237C2CEB-2D05-47C0-95FE-0CA2EBE096C0}"/>
    <dgm:cxn modelId="{B2215545-969A-4E86-AD24-01C3BEACDBC3}" type="presOf" srcId="{01903E9D-A50D-44ED-BA53-EBB9C2F2A2B4}" destId="{8BA038A2-0635-41E9-A642-0686C1ED9AFA}" srcOrd="0" destOrd="0" presId="urn:microsoft.com/office/officeart/2005/8/layout/default"/>
    <dgm:cxn modelId="{5304141F-5D32-4EE7-B7F8-ADCD7E0A8783}" srcId="{7737FCD8-D0EB-4729-8311-14D77165AE3D}" destId="{01903E9D-A50D-44ED-BA53-EBB9C2F2A2B4}" srcOrd="0" destOrd="0" parTransId="{6B22EECB-77F4-45ED-8A71-9057EF735EB7}" sibTransId="{EDBAEFB9-40AB-44FE-A8D5-ED6AB36C1B66}"/>
    <dgm:cxn modelId="{DC91F89F-978F-47E1-A6E3-0600DD616D8B}" srcId="{7737FCD8-D0EB-4729-8311-14D77165AE3D}" destId="{DA220111-EA47-4C0F-BA6B-D07623D1DF98}" srcOrd="2" destOrd="0" parTransId="{A133227F-D6F9-4C73-853F-23E9377C3737}" sibTransId="{3A9C73CA-96AC-40A2-89C5-D4D5FCB3FD28}"/>
    <dgm:cxn modelId="{16DA7E9C-87CC-4B4E-940D-01B945C5FE8D}" type="presOf" srcId="{DA220111-EA47-4C0F-BA6B-D07623D1DF98}" destId="{111AD5F4-193D-40F4-9982-D6D193CF2EF7}" srcOrd="0" destOrd="0" presId="urn:microsoft.com/office/officeart/2005/8/layout/default"/>
    <dgm:cxn modelId="{FFC24364-23C7-4DB0-867E-21D68EE55FF0}" type="presParOf" srcId="{71B6A5D1-674D-4A94-96E5-31DCC063CE10}" destId="{8BA038A2-0635-41E9-A642-0686C1ED9AFA}" srcOrd="0" destOrd="0" presId="urn:microsoft.com/office/officeart/2005/8/layout/default"/>
    <dgm:cxn modelId="{92FE35B5-A80D-4D9E-B57A-F086F12D9DA0}" type="presParOf" srcId="{71B6A5D1-674D-4A94-96E5-31DCC063CE10}" destId="{A9EDED39-0702-4163-A443-A7B0633975F6}" srcOrd="1" destOrd="0" presId="urn:microsoft.com/office/officeart/2005/8/layout/default"/>
    <dgm:cxn modelId="{F012806A-BD3B-4A40-96D2-EF07C093FF7A}" type="presParOf" srcId="{71B6A5D1-674D-4A94-96E5-31DCC063CE10}" destId="{6659E22A-88D6-469F-A996-58907E0812A1}" srcOrd="2" destOrd="0" presId="urn:microsoft.com/office/officeart/2005/8/layout/default"/>
    <dgm:cxn modelId="{E689D1F0-D083-4E2D-829A-42433E9B520B}" type="presParOf" srcId="{71B6A5D1-674D-4A94-96E5-31DCC063CE10}" destId="{1C65107C-C0B8-40D3-8036-9580937C11DC}" srcOrd="3" destOrd="0" presId="urn:microsoft.com/office/officeart/2005/8/layout/default"/>
    <dgm:cxn modelId="{A37C6454-564E-449A-8924-04EB822352AE}" type="presParOf" srcId="{71B6A5D1-674D-4A94-96E5-31DCC063CE10}" destId="{111AD5F4-193D-40F4-9982-D6D193CF2EF7}" srcOrd="4" destOrd="0" presId="urn:microsoft.com/office/officeart/2005/8/layout/default"/>
    <dgm:cxn modelId="{21D666E0-9577-4F92-8A65-EEEA584863D1}" type="presParOf" srcId="{71B6A5D1-674D-4A94-96E5-31DCC063CE10}" destId="{FA06BF77-D4AE-497B-93A7-4415F938D8D3}" srcOrd="5" destOrd="0" presId="urn:microsoft.com/office/officeart/2005/8/layout/default"/>
    <dgm:cxn modelId="{EC93E802-0FD1-45E4-844E-A0DAF588F44D}" type="presParOf" srcId="{71B6A5D1-674D-4A94-96E5-31DCC063CE10}" destId="{069BC1DD-3B93-4A40-BAB7-CF0EE230C7E0}" srcOrd="6" destOrd="0" presId="urn:microsoft.com/office/officeart/2005/8/layout/default"/>
    <dgm:cxn modelId="{CD874916-191F-4033-8D53-967E9079838A}" type="presParOf" srcId="{71B6A5D1-674D-4A94-96E5-31DCC063CE10}" destId="{21BE5097-BBAC-4CEC-B216-3203A42BCC8D}" srcOrd="7" destOrd="0" presId="urn:microsoft.com/office/officeart/2005/8/layout/default"/>
    <dgm:cxn modelId="{F3342862-EEF0-4D94-88A1-23B0826AAE54}" type="presParOf" srcId="{71B6A5D1-674D-4A94-96E5-31DCC063CE10}" destId="{C1F429AA-1778-47E9-8848-4C06F4CB6D7A}" srcOrd="8" destOrd="0" presId="urn:microsoft.com/office/officeart/2005/8/layout/default"/>
    <dgm:cxn modelId="{B4484882-8516-474F-B8AB-CF27F1DDF0C2}" type="presParOf" srcId="{71B6A5D1-674D-4A94-96E5-31DCC063CE10}" destId="{815D7E7C-0BE0-4ADD-88CE-D74FE975B93E}" srcOrd="9" destOrd="0" presId="urn:microsoft.com/office/officeart/2005/8/layout/default"/>
    <dgm:cxn modelId="{658DD5F4-0FCF-4890-9413-86D2FB46DC8E}" type="presParOf" srcId="{71B6A5D1-674D-4A94-96E5-31DCC063CE10}" destId="{8D3250B0-D636-4C6F-9697-C86B20F019B3}"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16BF4F-54F7-4130-B8E6-023B9F8DE21F}" type="doc">
      <dgm:prSet loTypeId="urn:microsoft.com/office/officeart/2005/8/layout/balance1" loCatId="relationship" qsTypeId="urn:microsoft.com/office/officeart/2005/8/quickstyle/simple5" qsCatId="simple" csTypeId="urn:microsoft.com/office/officeart/2005/8/colors/accent1_2" csCatId="accent1" phldr="1"/>
      <dgm:spPr/>
      <dgm:t>
        <a:bodyPr/>
        <a:lstStyle/>
        <a:p>
          <a:endParaRPr lang="en-US"/>
        </a:p>
      </dgm:t>
    </dgm:pt>
    <dgm:pt modelId="{DA1B0A15-D857-409E-9D7B-D9D9D12EAC5D}">
      <dgm:prSet phldrT="[Text]" custT="1"/>
      <dgm:spPr>
        <a:solidFill>
          <a:schemeClr val="bg1">
            <a:alpha val="90000"/>
          </a:schemeClr>
        </a:solidFill>
      </dgm:spPr>
      <dgm:t>
        <a:bodyPr/>
        <a:lstStyle/>
        <a:p>
          <a:r>
            <a:rPr lang="mn-MN" sz="1800" dirty="0">
              <a:latin typeface="Times New Roman" pitchFamily="18" charset="0"/>
              <a:cs typeface="Times New Roman" pitchFamily="18" charset="0"/>
            </a:rPr>
            <a:t>40 хувь</a:t>
          </a:r>
          <a:endParaRPr lang="en-US" sz="1800" dirty="0">
            <a:latin typeface="Times New Roman" pitchFamily="18" charset="0"/>
            <a:cs typeface="Times New Roman" pitchFamily="18" charset="0"/>
          </a:endParaRPr>
        </a:p>
      </dgm:t>
    </dgm:pt>
    <dgm:pt modelId="{85823828-21D0-482C-B24B-18A6C9654D7A}" type="parTrans" cxnId="{85D6C25E-17E5-4DDA-9AD5-FAAE072FAA30}">
      <dgm:prSet/>
      <dgm:spPr/>
      <dgm:t>
        <a:bodyPr/>
        <a:lstStyle/>
        <a:p>
          <a:endParaRPr lang="en-US"/>
        </a:p>
      </dgm:t>
    </dgm:pt>
    <dgm:pt modelId="{0BA28E40-CFE8-4135-838A-C5865DB6C017}" type="sibTrans" cxnId="{85D6C25E-17E5-4DDA-9AD5-FAAE072FAA30}">
      <dgm:prSet/>
      <dgm:spPr/>
      <dgm:t>
        <a:bodyPr/>
        <a:lstStyle/>
        <a:p>
          <a:endParaRPr lang="en-US"/>
        </a:p>
      </dgm:t>
    </dgm:pt>
    <dgm:pt modelId="{3925A203-1A7C-443A-8B25-FD48AB7AA945}">
      <dgm:prSet phldrT="[Text]" custT="1"/>
      <dgm:spPr/>
      <dgm:t>
        <a:bodyPr/>
        <a:lstStyle/>
        <a:p>
          <a:r>
            <a:rPr lang="mn-MN" sz="1800" dirty="0">
              <a:latin typeface="Times New Roman" pitchFamily="18" charset="0"/>
              <a:cs typeface="Times New Roman" pitchFamily="18" charset="0"/>
            </a:rPr>
            <a:t>Аймгийн ОНХС</a:t>
          </a:r>
          <a:endParaRPr lang="en-US" sz="1800" dirty="0">
            <a:latin typeface="Times New Roman" pitchFamily="18" charset="0"/>
            <a:cs typeface="Times New Roman" pitchFamily="18" charset="0"/>
          </a:endParaRPr>
        </a:p>
      </dgm:t>
    </dgm:pt>
    <dgm:pt modelId="{32C36A77-4C98-465D-9C6F-DD20E7E384EC}" type="parTrans" cxnId="{769FE7CA-4565-4A56-B990-630D62C45ECF}">
      <dgm:prSet/>
      <dgm:spPr/>
      <dgm:t>
        <a:bodyPr/>
        <a:lstStyle/>
        <a:p>
          <a:endParaRPr lang="en-US"/>
        </a:p>
      </dgm:t>
    </dgm:pt>
    <dgm:pt modelId="{D562BB64-AC0C-446E-AE1A-D9C802120195}" type="sibTrans" cxnId="{769FE7CA-4565-4A56-B990-630D62C45ECF}">
      <dgm:prSet/>
      <dgm:spPr/>
      <dgm:t>
        <a:bodyPr/>
        <a:lstStyle/>
        <a:p>
          <a:endParaRPr lang="en-US"/>
        </a:p>
      </dgm:t>
    </dgm:pt>
    <dgm:pt modelId="{A855DD65-3DA8-47DA-8B4E-AD942693610F}">
      <dgm:prSet phldrT="[Text]" custT="1"/>
      <dgm:spPr/>
      <dgm:t>
        <a:bodyPr/>
        <a:lstStyle/>
        <a:p>
          <a:r>
            <a:rPr lang="mn-MN" sz="1800" dirty="0">
              <a:latin typeface="Times New Roman" pitchFamily="18" charset="0"/>
              <a:cs typeface="Times New Roman" pitchFamily="18" charset="0"/>
            </a:rPr>
            <a:t>Нийслэлийн</a:t>
          </a:r>
          <a:r>
            <a:rPr lang="mn-MN" sz="1200" dirty="0">
              <a:latin typeface="Times New Roman" pitchFamily="18" charset="0"/>
              <a:cs typeface="Times New Roman" pitchFamily="18" charset="0"/>
            </a:rPr>
            <a:t> </a:t>
          </a:r>
          <a:r>
            <a:rPr lang="mn-MN" sz="1800" dirty="0">
              <a:latin typeface="Times New Roman" pitchFamily="18" charset="0"/>
              <a:cs typeface="Times New Roman" pitchFamily="18" charset="0"/>
            </a:rPr>
            <a:t>ОНХС</a:t>
          </a:r>
          <a:endParaRPr lang="en-US" sz="1800" dirty="0">
            <a:latin typeface="Times New Roman" pitchFamily="18" charset="0"/>
            <a:cs typeface="Times New Roman" pitchFamily="18" charset="0"/>
          </a:endParaRPr>
        </a:p>
      </dgm:t>
    </dgm:pt>
    <dgm:pt modelId="{62E37E38-F4F8-42A4-8E75-CF07A6499251}" type="parTrans" cxnId="{5A14FE3E-6D45-40E2-A306-BFCBD7E2ABE9}">
      <dgm:prSet/>
      <dgm:spPr/>
      <dgm:t>
        <a:bodyPr/>
        <a:lstStyle/>
        <a:p>
          <a:endParaRPr lang="en-US"/>
        </a:p>
      </dgm:t>
    </dgm:pt>
    <dgm:pt modelId="{47FA97B4-D0E3-42FA-AF5B-9F44E40CCAC7}" type="sibTrans" cxnId="{5A14FE3E-6D45-40E2-A306-BFCBD7E2ABE9}">
      <dgm:prSet/>
      <dgm:spPr/>
      <dgm:t>
        <a:bodyPr/>
        <a:lstStyle/>
        <a:p>
          <a:endParaRPr lang="en-US"/>
        </a:p>
      </dgm:t>
    </dgm:pt>
    <dgm:pt modelId="{D475502E-EC60-4E5A-B2D8-A969C3E56E2F}">
      <dgm:prSet phldrT="[Text]" custT="1"/>
      <dgm:spPr>
        <a:solidFill>
          <a:schemeClr val="bg1">
            <a:alpha val="90000"/>
          </a:schemeClr>
        </a:solidFill>
      </dgm:spPr>
      <dgm:t>
        <a:bodyPr/>
        <a:lstStyle/>
        <a:p>
          <a:r>
            <a:rPr lang="mn-MN" sz="1800" dirty="0">
              <a:latin typeface="Times New Roman" pitchFamily="18" charset="0"/>
              <a:cs typeface="Times New Roman" pitchFamily="18" charset="0"/>
            </a:rPr>
            <a:t>≥ 60 хувь</a:t>
          </a:r>
          <a:endParaRPr lang="en-US" sz="1800" dirty="0">
            <a:latin typeface="Times New Roman" pitchFamily="18" charset="0"/>
            <a:cs typeface="Times New Roman" pitchFamily="18" charset="0"/>
          </a:endParaRPr>
        </a:p>
      </dgm:t>
    </dgm:pt>
    <dgm:pt modelId="{EAC31280-EB2E-4685-B6B0-34854356BA1D}" type="parTrans" cxnId="{95123DC4-925D-44CA-A5CE-CA1981D367D9}">
      <dgm:prSet/>
      <dgm:spPr/>
      <dgm:t>
        <a:bodyPr/>
        <a:lstStyle/>
        <a:p>
          <a:endParaRPr lang="en-US"/>
        </a:p>
      </dgm:t>
    </dgm:pt>
    <dgm:pt modelId="{171C4D3B-68BC-4223-B1AE-7A56EB152C85}" type="sibTrans" cxnId="{95123DC4-925D-44CA-A5CE-CA1981D367D9}">
      <dgm:prSet/>
      <dgm:spPr/>
      <dgm:t>
        <a:bodyPr/>
        <a:lstStyle/>
        <a:p>
          <a:endParaRPr lang="en-US"/>
        </a:p>
      </dgm:t>
    </dgm:pt>
    <dgm:pt modelId="{4B1F9CF0-E1E6-4FC3-8253-F7B672497A8F}">
      <dgm:prSet phldrT="[Text]" custT="1"/>
      <dgm:spPr/>
      <dgm:t>
        <a:bodyPr/>
        <a:lstStyle/>
        <a:p>
          <a:r>
            <a:rPr lang="mn-MN" sz="1800" dirty="0">
              <a:latin typeface="Times New Roman" pitchFamily="18" charset="0"/>
              <a:cs typeface="Times New Roman" pitchFamily="18" charset="0"/>
            </a:rPr>
            <a:t>Дүүргийн ОНХС</a:t>
          </a:r>
          <a:endParaRPr lang="en-US" sz="1800" dirty="0">
            <a:latin typeface="Times New Roman" pitchFamily="18" charset="0"/>
            <a:cs typeface="Times New Roman" pitchFamily="18" charset="0"/>
          </a:endParaRPr>
        </a:p>
      </dgm:t>
    </dgm:pt>
    <dgm:pt modelId="{136EF99D-9B45-4C5C-8198-EA6055994403}" type="parTrans" cxnId="{4EB433E8-6D72-4B0B-89F4-6CF4BA29BC23}">
      <dgm:prSet/>
      <dgm:spPr/>
      <dgm:t>
        <a:bodyPr/>
        <a:lstStyle/>
        <a:p>
          <a:endParaRPr lang="en-US"/>
        </a:p>
      </dgm:t>
    </dgm:pt>
    <dgm:pt modelId="{CEE41B46-D3B6-48C3-9030-5D43AFCCA01A}" type="sibTrans" cxnId="{4EB433E8-6D72-4B0B-89F4-6CF4BA29BC23}">
      <dgm:prSet/>
      <dgm:spPr/>
      <dgm:t>
        <a:bodyPr/>
        <a:lstStyle/>
        <a:p>
          <a:endParaRPr lang="en-US"/>
        </a:p>
      </dgm:t>
    </dgm:pt>
    <dgm:pt modelId="{F5872E38-CD23-4BAE-BE80-2BE901B48BA7}">
      <dgm:prSet phldrT="[Text]" custT="1"/>
      <dgm:spPr/>
      <dgm:t>
        <a:bodyPr/>
        <a:lstStyle/>
        <a:p>
          <a:r>
            <a:rPr lang="mn-MN" sz="1800" dirty="0">
              <a:latin typeface="Times New Roman" pitchFamily="18" charset="0"/>
              <a:cs typeface="Times New Roman" pitchFamily="18" charset="0"/>
            </a:rPr>
            <a:t>Сумын ОНХС</a:t>
          </a:r>
          <a:endParaRPr lang="en-US" sz="1800" dirty="0">
            <a:latin typeface="Times New Roman" pitchFamily="18" charset="0"/>
            <a:cs typeface="Times New Roman" pitchFamily="18" charset="0"/>
          </a:endParaRPr>
        </a:p>
      </dgm:t>
    </dgm:pt>
    <dgm:pt modelId="{8DF802E0-7267-49EC-9232-58C137CDF9A7}" type="parTrans" cxnId="{2CA32429-2661-4EED-A57F-94A957FB06E0}">
      <dgm:prSet/>
      <dgm:spPr/>
      <dgm:t>
        <a:bodyPr/>
        <a:lstStyle/>
        <a:p>
          <a:endParaRPr lang="en-US"/>
        </a:p>
      </dgm:t>
    </dgm:pt>
    <dgm:pt modelId="{2AC96FB9-348B-45DD-AC98-54508C0CC752}" type="sibTrans" cxnId="{2CA32429-2661-4EED-A57F-94A957FB06E0}">
      <dgm:prSet/>
      <dgm:spPr/>
      <dgm:t>
        <a:bodyPr/>
        <a:lstStyle/>
        <a:p>
          <a:endParaRPr lang="en-US"/>
        </a:p>
      </dgm:t>
    </dgm:pt>
    <dgm:pt modelId="{92313900-53A5-43FF-B66B-C34219DE2BA8}">
      <dgm:prSet phldrT="[Text]" custT="1"/>
      <dgm:spPr/>
      <dgm:t>
        <a:bodyPr/>
        <a:lstStyle/>
        <a:p>
          <a:r>
            <a:rPr lang="mn-MN" sz="1800" dirty="0">
              <a:latin typeface="Times New Roman" pitchFamily="18" charset="0"/>
              <a:cs typeface="Times New Roman" pitchFamily="18" charset="0"/>
            </a:rPr>
            <a:t>Аймгийн төвийн сумын ОНХС</a:t>
          </a:r>
          <a:endParaRPr lang="en-US" sz="1800" dirty="0">
            <a:latin typeface="Times New Roman" pitchFamily="18" charset="0"/>
            <a:cs typeface="Times New Roman" pitchFamily="18" charset="0"/>
          </a:endParaRPr>
        </a:p>
      </dgm:t>
    </dgm:pt>
    <dgm:pt modelId="{037266E3-38FA-4BD4-BFD7-A9E9146138C8}" type="parTrans" cxnId="{CCF361F0-EC0B-4211-9584-1267A5B182CE}">
      <dgm:prSet/>
      <dgm:spPr/>
      <dgm:t>
        <a:bodyPr/>
        <a:lstStyle/>
        <a:p>
          <a:endParaRPr lang="en-US"/>
        </a:p>
      </dgm:t>
    </dgm:pt>
    <dgm:pt modelId="{9F6488B8-E188-43D8-BAFB-38DEB00D5F24}" type="sibTrans" cxnId="{CCF361F0-EC0B-4211-9584-1267A5B182CE}">
      <dgm:prSet/>
      <dgm:spPr/>
      <dgm:t>
        <a:bodyPr/>
        <a:lstStyle/>
        <a:p>
          <a:endParaRPr lang="en-US"/>
        </a:p>
      </dgm:t>
    </dgm:pt>
    <dgm:pt modelId="{55B5BD76-D795-43B5-A6E1-915A5DC152A2}" type="pres">
      <dgm:prSet presAssocID="{AD16BF4F-54F7-4130-B8E6-023B9F8DE21F}" presName="outerComposite" presStyleCnt="0">
        <dgm:presLayoutVars>
          <dgm:chMax val="2"/>
          <dgm:animLvl val="lvl"/>
          <dgm:resizeHandles val="exact"/>
        </dgm:presLayoutVars>
      </dgm:prSet>
      <dgm:spPr/>
      <dgm:t>
        <a:bodyPr/>
        <a:lstStyle/>
        <a:p>
          <a:endParaRPr lang="en-US"/>
        </a:p>
      </dgm:t>
    </dgm:pt>
    <dgm:pt modelId="{DB8E6BD6-769A-45EA-AB70-85A3757499B4}" type="pres">
      <dgm:prSet presAssocID="{AD16BF4F-54F7-4130-B8E6-023B9F8DE21F}" presName="dummyMaxCanvas" presStyleCnt="0"/>
      <dgm:spPr/>
      <dgm:t>
        <a:bodyPr/>
        <a:lstStyle/>
        <a:p>
          <a:endParaRPr lang="en-US"/>
        </a:p>
      </dgm:t>
    </dgm:pt>
    <dgm:pt modelId="{E23503C7-8DAD-480E-AE7F-6A0829FEDDBA}" type="pres">
      <dgm:prSet presAssocID="{AD16BF4F-54F7-4130-B8E6-023B9F8DE21F}" presName="parentComposite" presStyleCnt="0"/>
      <dgm:spPr/>
      <dgm:t>
        <a:bodyPr/>
        <a:lstStyle/>
        <a:p>
          <a:endParaRPr lang="en-US"/>
        </a:p>
      </dgm:t>
    </dgm:pt>
    <dgm:pt modelId="{DD863CB7-AF5D-4987-9216-A3CF58B840A8}" type="pres">
      <dgm:prSet presAssocID="{AD16BF4F-54F7-4130-B8E6-023B9F8DE21F}" presName="parent1" presStyleLbl="alignAccFollowNode1" presStyleIdx="0" presStyleCnt="4" custScaleX="109631" custLinFactNeighborX="-49653">
        <dgm:presLayoutVars>
          <dgm:chMax val="4"/>
        </dgm:presLayoutVars>
      </dgm:prSet>
      <dgm:spPr/>
      <dgm:t>
        <a:bodyPr/>
        <a:lstStyle/>
        <a:p>
          <a:endParaRPr lang="en-US"/>
        </a:p>
      </dgm:t>
    </dgm:pt>
    <dgm:pt modelId="{98CA7B7E-C86A-4165-BEE4-ED0F4A7E06E5}" type="pres">
      <dgm:prSet presAssocID="{AD16BF4F-54F7-4130-B8E6-023B9F8DE21F}" presName="parent2" presStyleLbl="alignAccFollowNode1" presStyleIdx="1" presStyleCnt="4" custScaleX="112036" custLinFactNeighborX="68653">
        <dgm:presLayoutVars>
          <dgm:chMax val="4"/>
        </dgm:presLayoutVars>
      </dgm:prSet>
      <dgm:spPr/>
      <dgm:t>
        <a:bodyPr/>
        <a:lstStyle/>
        <a:p>
          <a:endParaRPr lang="en-US"/>
        </a:p>
      </dgm:t>
    </dgm:pt>
    <dgm:pt modelId="{6CDFC1D2-6E18-488C-A2E5-B283CE757232}" type="pres">
      <dgm:prSet presAssocID="{AD16BF4F-54F7-4130-B8E6-023B9F8DE21F}" presName="childrenComposite" presStyleCnt="0"/>
      <dgm:spPr/>
      <dgm:t>
        <a:bodyPr/>
        <a:lstStyle/>
        <a:p>
          <a:endParaRPr lang="en-US"/>
        </a:p>
      </dgm:t>
    </dgm:pt>
    <dgm:pt modelId="{07D9DB92-4FB1-4AC5-8138-4F0689B4E579}" type="pres">
      <dgm:prSet presAssocID="{AD16BF4F-54F7-4130-B8E6-023B9F8DE21F}" presName="dummyMaxCanvas_ChildArea" presStyleCnt="0"/>
      <dgm:spPr/>
      <dgm:t>
        <a:bodyPr/>
        <a:lstStyle/>
        <a:p>
          <a:endParaRPr lang="en-US"/>
        </a:p>
      </dgm:t>
    </dgm:pt>
    <dgm:pt modelId="{A41A7FCD-D6F2-4D7C-AF25-D44A934DBBE5}" type="pres">
      <dgm:prSet presAssocID="{AD16BF4F-54F7-4130-B8E6-023B9F8DE21F}" presName="fulcrum" presStyleLbl="alignAccFollowNode1" presStyleIdx="2" presStyleCnt="4"/>
      <dgm:spPr>
        <a:solidFill>
          <a:schemeClr val="tx2">
            <a:lumMod val="40000"/>
            <a:lumOff val="60000"/>
            <a:alpha val="90000"/>
          </a:schemeClr>
        </a:solidFill>
      </dgm:spPr>
      <dgm:t>
        <a:bodyPr/>
        <a:lstStyle/>
        <a:p>
          <a:endParaRPr lang="en-US"/>
        </a:p>
      </dgm:t>
    </dgm:pt>
    <dgm:pt modelId="{F7B51E8C-EF02-4CBD-909D-161802366648}" type="pres">
      <dgm:prSet presAssocID="{AD16BF4F-54F7-4130-B8E6-023B9F8DE21F}" presName="balance_23" presStyleLbl="alignAccFollowNode1" presStyleIdx="3" presStyleCnt="4" custAng="20848816" custFlipVert="1" custScaleX="284945" custScaleY="205282">
        <dgm:presLayoutVars>
          <dgm:bulletEnabled val="1"/>
        </dgm:presLayoutVars>
      </dgm:prSet>
      <dgm:spPr>
        <a:solidFill>
          <a:schemeClr val="tx2">
            <a:lumMod val="40000"/>
            <a:lumOff val="60000"/>
            <a:alpha val="90000"/>
          </a:schemeClr>
        </a:solidFill>
      </dgm:spPr>
      <dgm:t>
        <a:bodyPr/>
        <a:lstStyle/>
        <a:p>
          <a:endParaRPr lang="en-US"/>
        </a:p>
      </dgm:t>
    </dgm:pt>
    <dgm:pt modelId="{20C58F48-805A-48E6-B3A9-455D6BACBFC0}" type="pres">
      <dgm:prSet presAssocID="{AD16BF4F-54F7-4130-B8E6-023B9F8DE21F}" presName="right_23_1" presStyleLbl="node1" presStyleIdx="0" presStyleCnt="5" custScaleX="199092" custLinFactNeighborX="62568" custLinFactNeighborY="21440">
        <dgm:presLayoutVars>
          <dgm:bulletEnabled val="1"/>
        </dgm:presLayoutVars>
      </dgm:prSet>
      <dgm:spPr/>
      <dgm:t>
        <a:bodyPr/>
        <a:lstStyle/>
        <a:p>
          <a:endParaRPr lang="en-US"/>
        </a:p>
      </dgm:t>
    </dgm:pt>
    <dgm:pt modelId="{553BCB9F-7644-4D82-880F-6BD1A2E0F3BA}" type="pres">
      <dgm:prSet presAssocID="{AD16BF4F-54F7-4130-B8E6-023B9F8DE21F}" presName="right_23_2" presStyleLbl="node1" presStyleIdx="1" presStyleCnt="5" custScaleX="192011" custLinFactNeighborX="62568" custLinFactNeighborY="21440">
        <dgm:presLayoutVars>
          <dgm:bulletEnabled val="1"/>
        </dgm:presLayoutVars>
      </dgm:prSet>
      <dgm:spPr/>
      <dgm:t>
        <a:bodyPr/>
        <a:lstStyle/>
        <a:p>
          <a:endParaRPr lang="en-US"/>
        </a:p>
      </dgm:t>
    </dgm:pt>
    <dgm:pt modelId="{1A02B518-BD09-42F5-86BE-94BACE082556}" type="pres">
      <dgm:prSet presAssocID="{AD16BF4F-54F7-4130-B8E6-023B9F8DE21F}" presName="right_23_3" presStyleLbl="node1" presStyleIdx="2" presStyleCnt="5" custScaleX="184380" custLinFactNeighborX="62568" custLinFactNeighborY="21440">
        <dgm:presLayoutVars>
          <dgm:bulletEnabled val="1"/>
        </dgm:presLayoutVars>
      </dgm:prSet>
      <dgm:spPr/>
      <dgm:t>
        <a:bodyPr/>
        <a:lstStyle/>
        <a:p>
          <a:endParaRPr lang="en-US"/>
        </a:p>
      </dgm:t>
    </dgm:pt>
    <dgm:pt modelId="{DB47BB0A-8583-42F8-8FC7-1F0A28D8ED22}" type="pres">
      <dgm:prSet presAssocID="{AD16BF4F-54F7-4130-B8E6-023B9F8DE21F}" presName="left_23_1" presStyleLbl="node1" presStyleIdx="3" presStyleCnt="5" custScaleX="186868" custScaleY="131498" custLinFactNeighborX="-64590" custLinFactNeighborY="-54122">
        <dgm:presLayoutVars>
          <dgm:bulletEnabled val="1"/>
        </dgm:presLayoutVars>
      </dgm:prSet>
      <dgm:spPr/>
      <dgm:t>
        <a:bodyPr/>
        <a:lstStyle/>
        <a:p>
          <a:endParaRPr lang="en-US"/>
        </a:p>
      </dgm:t>
    </dgm:pt>
    <dgm:pt modelId="{58B3A8AF-CB69-41F4-9D04-A6803099D488}" type="pres">
      <dgm:prSet presAssocID="{AD16BF4F-54F7-4130-B8E6-023B9F8DE21F}" presName="left_23_2" presStyleLbl="node1" presStyleIdx="4" presStyleCnt="5" custScaleX="209310" custScaleY="131498" custLinFactNeighborX="-64590" custLinFactNeighborY="-83419">
        <dgm:presLayoutVars>
          <dgm:bulletEnabled val="1"/>
        </dgm:presLayoutVars>
      </dgm:prSet>
      <dgm:spPr/>
      <dgm:t>
        <a:bodyPr/>
        <a:lstStyle/>
        <a:p>
          <a:endParaRPr lang="en-US"/>
        </a:p>
      </dgm:t>
    </dgm:pt>
  </dgm:ptLst>
  <dgm:cxnLst>
    <dgm:cxn modelId="{607958FD-F848-40EC-9922-9DBCF47404AB}" type="presOf" srcId="{AD16BF4F-54F7-4130-B8E6-023B9F8DE21F}" destId="{55B5BD76-D795-43B5-A6E1-915A5DC152A2}" srcOrd="0" destOrd="0" presId="urn:microsoft.com/office/officeart/2005/8/layout/balance1"/>
    <dgm:cxn modelId="{F93618C8-E728-4793-9498-966C7A4FB178}" type="presOf" srcId="{F5872E38-CD23-4BAE-BE80-2BE901B48BA7}" destId="{553BCB9F-7644-4D82-880F-6BD1A2E0F3BA}" srcOrd="0" destOrd="0" presId="urn:microsoft.com/office/officeart/2005/8/layout/balance1"/>
    <dgm:cxn modelId="{2CA32429-2661-4EED-A57F-94A957FB06E0}" srcId="{D475502E-EC60-4E5A-B2D8-A969C3E56E2F}" destId="{F5872E38-CD23-4BAE-BE80-2BE901B48BA7}" srcOrd="1" destOrd="0" parTransId="{8DF802E0-7267-49EC-9232-58C137CDF9A7}" sibTransId="{2AC96FB9-348B-45DD-AC98-54508C0CC752}"/>
    <dgm:cxn modelId="{4EB433E8-6D72-4B0B-89F4-6CF4BA29BC23}" srcId="{D475502E-EC60-4E5A-B2D8-A969C3E56E2F}" destId="{4B1F9CF0-E1E6-4FC3-8253-F7B672497A8F}" srcOrd="0" destOrd="0" parTransId="{136EF99D-9B45-4C5C-8198-EA6055994403}" sibTransId="{CEE41B46-D3B6-48C3-9030-5D43AFCCA01A}"/>
    <dgm:cxn modelId="{958F7D6C-6B03-4852-BC5B-7120FB8F6D63}" type="presOf" srcId="{A855DD65-3DA8-47DA-8B4E-AD942693610F}" destId="{58B3A8AF-CB69-41F4-9D04-A6803099D488}" srcOrd="0" destOrd="0" presId="urn:microsoft.com/office/officeart/2005/8/layout/balance1"/>
    <dgm:cxn modelId="{85D6C25E-17E5-4DDA-9AD5-FAAE072FAA30}" srcId="{AD16BF4F-54F7-4130-B8E6-023B9F8DE21F}" destId="{DA1B0A15-D857-409E-9D7B-D9D9D12EAC5D}" srcOrd="0" destOrd="0" parTransId="{85823828-21D0-482C-B24B-18A6C9654D7A}" sibTransId="{0BA28E40-CFE8-4135-838A-C5865DB6C017}"/>
    <dgm:cxn modelId="{3C90125B-C7CF-4E21-A3C8-B2F018048BDC}" type="presOf" srcId="{DA1B0A15-D857-409E-9D7B-D9D9D12EAC5D}" destId="{DD863CB7-AF5D-4987-9216-A3CF58B840A8}" srcOrd="0" destOrd="0" presId="urn:microsoft.com/office/officeart/2005/8/layout/balance1"/>
    <dgm:cxn modelId="{C32ADBDB-9AF4-4550-83E4-009672B0EFF9}" type="presOf" srcId="{4B1F9CF0-E1E6-4FC3-8253-F7B672497A8F}" destId="{20C58F48-805A-48E6-B3A9-455D6BACBFC0}" srcOrd="0" destOrd="0" presId="urn:microsoft.com/office/officeart/2005/8/layout/balance1"/>
    <dgm:cxn modelId="{95123DC4-925D-44CA-A5CE-CA1981D367D9}" srcId="{AD16BF4F-54F7-4130-B8E6-023B9F8DE21F}" destId="{D475502E-EC60-4E5A-B2D8-A969C3E56E2F}" srcOrd="1" destOrd="0" parTransId="{EAC31280-EB2E-4685-B6B0-34854356BA1D}" sibTransId="{171C4D3B-68BC-4223-B1AE-7A56EB152C85}"/>
    <dgm:cxn modelId="{CCF361F0-EC0B-4211-9584-1267A5B182CE}" srcId="{D475502E-EC60-4E5A-B2D8-A969C3E56E2F}" destId="{92313900-53A5-43FF-B66B-C34219DE2BA8}" srcOrd="2" destOrd="0" parTransId="{037266E3-38FA-4BD4-BFD7-A9E9146138C8}" sibTransId="{9F6488B8-E188-43D8-BAFB-38DEB00D5F24}"/>
    <dgm:cxn modelId="{396431BA-5670-419C-8BDB-F41AE3DBA562}" type="presOf" srcId="{3925A203-1A7C-443A-8B25-FD48AB7AA945}" destId="{DB47BB0A-8583-42F8-8FC7-1F0A28D8ED22}" srcOrd="0" destOrd="0" presId="urn:microsoft.com/office/officeart/2005/8/layout/balance1"/>
    <dgm:cxn modelId="{5A14FE3E-6D45-40E2-A306-BFCBD7E2ABE9}" srcId="{DA1B0A15-D857-409E-9D7B-D9D9D12EAC5D}" destId="{A855DD65-3DA8-47DA-8B4E-AD942693610F}" srcOrd="1" destOrd="0" parTransId="{62E37E38-F4F8-42A4-8E75-CF07A6499251}" sibTransId="{47FA97B4-D0E3-42FA-AF5B-9F44E40CCAC7}"/>
    <dgm:cxn modelId="{769FE7CA-4565-4A56-B990-630D62C45ECF}" srcId="{DA1B0A15-D857-409E-9D7B-D9D9D12EAC5D}" destId="{3925A203-1A7C-443A-8B25-FD48AB7AA945}" srcOrd="0" destOrd="0" parTransId="{32C36A77-4C98-465D-9C6F-DD20E7E384EC}" sibTransId="{D562BB64-AC0C-446E-AE1A-D9C802120195}"/>
    <dgm:cxn modelId="{FD32A9DD-92BB-443F-B817-17B4B2C2374D}" type="presOf" srcId="{92313900-53A5-43FF-B66B-C34219DE2BA8}" destId="{1A02B518-BD09-42F5-86BE-94BACE082556}" srcOrd="0" destOrd="0" presId="urn:microsoft.com/office/officeart/2005/8/layout/balance1"/>
    <dgm:cxn modelId="{66321185-7CBC-454B-B366-A0524D7BE1F8}" type="presOf" srcId="{D475502E-EC60-4E5A-B2D8-A969C3E56E2F}" destId="{98CA7B7E-C86A-4165-BEE4-ED0F4A7E06E5}" srcOrd="0" destOrd="0" presId="urn:microsoft.com/office/officeart/2005/8/layout/balance1"/>
    <dgm:cxn modelId="{9E56F8B4-570D-42D1-BBC3-8B3E1A753851}" type="presParOf" srcId="{55B5BD76-D795-43B5-A6E1-915A5DC152A2}" destId="{DB8E6BD6-769A-45EA-AB70-85A3757499B4}" srcOrd="0" destOrd="0" presId="urn:microsoft.com/office/officeart/2005/8/layout/balance1"/>
    <dgm:cxn modelId="{16FF4492-7F6A-4E83-B028-4C77A92FE3D8}" type="presParOf" srcId="{55B5BD76-D795-43B5-A6E1-915A5DC152A2}" destId="{E23503C7-8DAD-480E-AE7F-6A0829FEDDBA}" srcOrd="1" destOrd="0" presId="urn:microsoft.com/office/officeart/2005/8/layout/balance1"/>
    <dgm:cxn modelId="{8201779C-EBBC-40DC-B43C-41686D504B86}" type="presParOf" srcId="{E23503C7-8DAD-480E-AE7F-6A0829FEDDBA}" destId="{DD863CB7-AF5D-4987-9216-A3CF58B840A8}" srcOrd="0" destOrd="0" presId="urn:microsoft.com/office/officeart/2005/8/layout/balance1"/>
    <dgm:cxn modelId="{91CEEFA3-782B-49D2-AD27-821501C45AFD}" type="presParOf" srcId="{E23503C7-8DAD-480E-AE7F-6A0829FEDDBA}" destId="{98CA7B7E-C86A-4165-BEE4-ED0F4A7E06E5}" srcOrd="1" destOrd="0" presId="urn:microsoft.com/office/officeart/2005/8/layout/balance1"/>
    <dgm:cxn modelId="{7C336005-84A4-4D94-AB47-D2C6964E7352}" type="presParOf" srcId="{55B5BD76-D795-43B5-A6E1-915A5DC152A2}" destId="{6CDFC1D2-6E18-488C-A2E5-B283CE757232}" srcOrd="2" destOrd="0" presId="urn:microsoft.com/office/officeart/2005/8/layout/balance1"/>
    <dgm:cxn modelId="{EF684DA9-72B8-4EFB-BD1A-A2CB90C07974}" type="presParOf" srcId="{6CDFC1D2-6E18-488C-A2E5-B283CE757232}" destId="{07D9DB92-4FB1-4AC5-8138-4F0689B4E579}" srcOrd="0" destOrd="0" presId="urn:microsoft.com/office/officeart/2005/8/layout/balance1"/>
    <dgm:cxn modelId="{22245600-619B-4AF3-8386-59E6973D2718}" type="presParOf" srcId="{6CDFC1D2-6E18-488C-A2E5-B283CE757232}" destId="{A41A7FCD-D6F2-4D7C-AF25-D44A934DBBE5}" srcOrd="1" destOrd="0" presId="urn:microsoft.com/office/officeart/2005/8/layout/balance1"/>
    <dgm:cxn modelId="{FD9FB0B9-630C-4592-A5FB-252A88209C00}" type="presParOf" srcId="{6CDFC1D2-6E18-488C-A2E5-B283CE757232}" destId="{F7B51E8C-EF02-4CBD-909D-161802366648}" srcOrd="2" destOrd="0" presId="urn:microsoft.com/office/officeart/2005/8/layout/balance1"/>
    <dgm:cxn modelId="{C22101E1-B116-483C-A75D-75DE34297F20}" type="presParOf" srcId="{6CDFC1D2-6E18-488C-A2E5-B283CE757232}" destId="{20C58F48-805A-48E6-B3A9-455D6BACBFC0}" srcOrd="3" destOrd="0" presId="urn:microsoft.com/office/officeart/2005/8/layout/balance1"/>
    <dgm:cxn modelId="{CEAB5396-F542-4CD5-96E9-34F9821A61E2}" type="presParOf" srcId="{6CDFC1D2-6E18-488C-A2E5-B283CE757232}" destId="{553BCB9F-7644-4D82-880F-6BD1A2E0F3BA}" srcOrd="4" destOrd="0" presId="urn:microsoft.com/office/officeart/2005/8/layout/balance1"/>
    <dgm:cxn modelId="{6C1610E6-3D0C-49E5-99D5-BF7EC0B325EE}" type="presParOf" srcId="{6CDFC1D2-6E18-488C-A2E5-B283CE757232}" destId="{1A02B518-BD09-42F5-86BE-94BACE082556}" srcOrd="5" destOrd="0" presId="urn:microsoft.com/office/officeart/2005/8/layout/balance1"/>
    <dgm:cxn modelId="{C149C59A-399A-4C0C-BCCD-BA6AD919B90F}" type="presParOf" srcId="{6CDFC1D2-6E18-488C-A2E5-B283CE757232}" destId="{DB47BB0A-8583-42F8-8FC7-1F0A28D8ED22}" srcOrd="6" destOrd="0" presId="urn:microsoft.com/office/officeart/2005/8/layout/balance1"/>
    <dgm:cxn modelId="{4F548398-2E96-463C-93C4-DAD54E93BDD5}" type="presParOf" srcId="{6CDFC1D2-6E18-488C-A2E5-B283CE757232}" destId="{58B3A8AF-CB69-41F4-9D04-A6803099D488}" srcOrd="7"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16BF4F-54F7-4130-B8E6-023B9F8DE21F}" type="doc">
      <dgm:prSet loTypeId="urn:microsoft.com/office/officeart/2005/8/layout/balance1" loCatId="relationship" qsTypeId="urn:microsoft.com/office/officeart/2005/8/quickstyle/simple5" qsCatId="simple" csTypeId="urn:microsoft.com/office/officeart/2005/8/colors/accent1_2" csCatId="accent1" phldr="1"/>
      <dgm:spPr/>
      <dgm:t>
        <a:bodyPr/>
        <a:lstStyle/>
        <a:p>
          <a:endParaRPr lang="en-US"/>
        </a:p>
      </dgm:t>
    </dgm:pt>
    <dgm:pt modelId="{DA1B0A15-D857-409E-9D7B-D9D9D12EAC5D}">
      <dgm:prSet phldrT="[Text]" custT="1"/>
      <dgm:spPr>
        <a:xfrm>
          <a:off x="2522693" y="0"/>
          <a:ext cx="1014984" cy="563880"/>
        </a:xfrm>
        <a:solidFill>
          <a:schemeClr val="bg1">
            <a:alpha val="90000"/>
          </a:schemeClr>
        </a:solidFill>
      </dgm:spPr>
      <dgm:t>
        <a:bodyPr/>
        <a:lstStyle/>
        <a:p>
          <a:r>
            <a:rPr lang="mn-MN" sz="1800" dirty="0" smtClean="0">
              <a:latin typeface="Times New Roman" pitchFamily="18" charset="0"/>
              <a:ea typeface="+mn-ea"/>
              <a:cs typeface="Times New Roman" pitchFamily="18" charset="0"/>
            </a:rPr>
            <a:t>70 хувь</a:t>
          </a:r>
          <a:endParaRPr lang="en-US" sz="1800" dirty="0">
            <a:latin typeface="Times New Roman" pitchFamily="18" charset="0"/>
            <a:ea typeface="+mn-ea"/>
            <a:cs typeface="Times New Roman" pitchFamily="18" charset="0"/>
          </a:endParaRPr>
        </a:p>
      </dgm:t>
    </dgm:pt>
    <dgm:pt modelId="{85823828-21D0-482C-B24B-18A6C9654D7A}" type="parTrans" cxnId="{85D6C25E-17E5-4DDA-9AD5-FAAE072FAA30}">
      <dgm:prSet/>
      <dgm:spPr/>
      <dgm:t>
        <a:bodyPr/>
        <a:lstStyle/>
        <a:p>
          <a:endParaRPr lang="en-US"/>
        </a:p>
      </dgm:t>
    </dgm:pt>
    <dgm:pt modelId="{0BA28E40-CFE8-4135-838A-C5865DB6C017}" type="sibTrans" cxnId="{85D6C25E-17E5-4DDA-9AD5-FAAE072FAA30}">
      <dgm:prSet/>
      <dgm:spPr/>
      <dgm:t>
        <a:bodyPr/>
        <a:lstStyle/>
        <a:p>
          <a:endParaRPr lang="en-US"/>
        </a:p>
      </dgm:t>
    </dgm:pt>
    <dgm:pt modelId="{3925A203-1A7C-443A-8B25-FD48AB7AA945}">
      <dgm:prSet phldrT="[Text]" custT="1"/>
      <dgm:spPr>
        <a:xfrm rot="240000">
          <a:off x="1945865" y="1323059"/>
          <a:ext cx="1913585" cy="579758"/>
        </a:xfrm>
      </dgm:spPr>
      <dgm:t>
        <a:bodyPr/>
        <a:lstStyle/>
        <a:p>
          <a:r>
            <a:rPr lang="mn-MN" sz="1800" dirty="0" smtClean="0">
              <a:latin typeface="Times New Roman" pitchFamily="18" charset="0"/>
              <a:ea typeface="+mn-ea"/>
              <a:cs typeface="Times New Roman" pitchFamily="18" charset="0"/>
            </a:rPr>
            <a:t>Аймгийн ОНХС</a:t>
          </a:r>
          <a:endParaRPr lang="en-US" sz="1800" dirty="0">
            <a:latin typeface="Times New Roman" pitchFamily="18" charset="0"/>
            <a:ea typeface="+mn-ea"/>
            <a:cs typeface="Times New Roman" pitchFamily="18" charset="0"/>
          </a:endParaRPr>
        </a:p>
      </dgm:t>
    </dgm:pt>
    <dgm:pt modelId="{32C36A77-4C98-465D-9C6F-DD20E7E384EC}" type="parTrans" cxnId="{769FE7CA-4565-4A56-B990-630D62C45ECF}">
      <dgm:prSet/>
      <dgm:spPr/>
      <dgm:t>
        <a:bodyPr/>
        <a:lstStyle/>
        <a:p>
          <a:endParaRPr lang="en-US"/>
        </a:p>
      </dgm:t>
    </dgm:pt>
    <dgm:pt modelId="{D562BB64-AC0C-446E-AE1A-D9C802120195}" type="sibTrans" cxnId="{769FE7CA-4565-4A56-B990-630D62C45ECF}">
      <dgm:prSet/>
      <dgm:spPr/>
      <dgm:t>
        <a:bodyPr/>
        <a:lstStyle/>
        <a:p>
          <a:endParaRPr lang="en-US"/>
        </a:p>
      </dgm:t>
    </dgm:pt>
    <dgm:pt modelId="{A855DD65-3DA8-47DA-8B4E-AD942693610F}">
      <dgm:prSet phldrT="[Text]" custT="1"/>
      <dgm:spPr>
        <a:xfrm rot="240000">
          <a:off x="1864600" y="665220"/>
          <a:ext cx="2149420" cy="563267"/>
        </a:xfrm>
      </dgm:spPr>
      <dgm:t>
        <a:bodyPr/>
        <a:lstStyle/>
        <a:p>
          <a:r>
            <a:rPr lang="mn-MN" sz="1800" dirty="0" smtClean="0">
              <a:latin typeface="Times New Roman" pitchFamily="18" charset="0"/>
              <a:ea typeface="+mn-ea"/>
              <a:cs typeface="Times New Roman" pitchFamily="18" charset="0"/>
            </a:rPr>
            <a:t>Нийслэлийн ОНХС</a:t>
          </a:r>
          <a:endParaRPr lang="en-US" sz="1800" dirty="0">
            <a:latin typeface="Times New Roman" pitchFamily="18" charset="0"/>
            <a:ea typeface="+mn-ea"/>
            <a:cs typeface="Times New Roman" pitchFamily="18" charset="0"/>
          </a:endParaRPr>
        </a:p>
      </dgm:t>
    </dgm:pt>
    <dgm:pt modelId="{62E37E38-F4F8-42A4-8E75-CF07A6499251}" type="parTrans" cxnId="{5A14FE3E-6D45-40E2-A306-BFCBD7E2ABE9}">
      <dgm:prSet/>
      <dgm:spPr/>
      <dgm:t>
        <a:bodyPr/>
        <a:lstStyle/>
        <a:p>
          <a:endParaRPr lang="en-US"/>
        </a:p>
      </dgm:t>
    </dgm:pt>
    <dgm:pt modelId="{47FA97B4-D0E3-42FA-AF5B-9F44E40CCAC7}" type="sibTrans" cxnId="{5A14FE3E-6D45-40E2-A306-BFCBD7E2ABE9}">
      <dgm:prSet/>
      <dgm:spPr/>
      <dgm:t>
        <a:bodyPr/>
        <a:lstStyle/>
        <a:p>
          <a:endParaRPr lang="en-US"/>
        </a:p>
      </dgm:t>
    </dgm:pt>
    <dgm:pt modelId="{D475502E-EC60-4E5A-B2D8-A969C3E56E2F}">
      <dgm:prSet phldrT="[Text]" custT="1"/>
      <dgm:spPr>
        <a:xfrm>
          <a:off x="5189568" y="0"/>
          <a:ext cx="1014984" cy="563880"/>
        </a:xfrm>
        <a:solidFill>
          <a:schemeClr val="bg1">
            <a:alpha val="90000"/>
          </a:schemeClr>
        </a:solidFill>
      </dgm:spPr>
      <dgm:t>
        <a:bodyPr/>
        <a:lstStyle/>
        <a:p>
          <a:r>
            <a:rPr lang="mn-MN" sz="1800" dirty="0" smtClean="0">
              <a:latin typeface="Times New Roman" pitchFamily="18" charset="0"/>
              <a:ea typeface="+mn-ea"/>
              <a:cs typeface="Times New Roman" pitchFamily="18" charset="0"/>
            </a:rPr>
            <a:t>≥ 30 хувь</a:t>
          </a:r>
          <a:endParaRPr lang="en-US" sz="1800" dirty="0">
            <a:latin typeface="Times New Roman" pitchFamily="18" charset="0"/>
            <a:ea typeface="+mn-ea"/>
            <a:cs typeface="Times New Roman" pitchFamily="18" charset="0"/>
          </a:endParaRPr>
        </a:p>
      </dgm:t>
    </dgm:pt>
    <dgm:pt modelId="{EAC31280-EB2E-4685-B6B0-34854356BA1D}" type="parTrans" cxnId="{95123DC4-925D-44CA-A5CE-CA1981D367D9}">
      <dgm:prSet/>
      <dgm:spPr/>
      <dgm:t>
        <a:bodyPr/>
        <a:lstStyle/>
        <a:p>
          <a:endParaRPr lang="en-US"/>
        </a:p>
      </dgm:t>
    </dgm:pt>
    <dgm:pt modelId="{171C4D3B-68BC-4223-B1AE-7A56EB152C85}" type="sibTrans" cxnId="{95123DC4-925D-44CA-A5CE-CA1981D367D9}">
      <dgm:prSet/>
      <dgm:spPr/>
      <dgm:t>
        <a:bodyPr/>
        <a:lstStyle/>
        <a:p>
          <a:endParaRPr lang="en-US"/>
        </a:p>
      </dgm:t>
    </dgm:pt>
    <dgm:pt modelId="{4B1F9CF0-E1E6-4FC3-8253-F7B672497A8F}">
      <dgm:prSet phldrT="[Text]" custT="1"/>
      <dgm:spPr>
        <a:xfrm rot="240000">
          <a:off x="4792689" y="1914275"/>
          <a:ext cx="1776888" cy="418394"/>
        </a:xfrm>
      </dgm:spPr>
      <dgm:t>
        <a:bodyPr/>
        <a:lstStyle/>
        <a:p>
          <a:r>
            <a:rPr lang="mn-MN" sz="1800" dirty="0" smtClean="0">
              <a:latin typeface="Times New Roman" pitchFamily="18" charset="0"/>
              <a:ea typeface="+mn-ea"/>
              <a:cs typeface="Times New Roman" pitchFamily="18" charset="0"/>
            </a:rPr>
            <a:t>Дүүргийн ОНХС</a:t>
          </a:r>
          <a:endParaRPr lang="en-US" sz="1800" dirty="0">
            <a:latin typeface="Times New Roman" pitchFamily="18" charset="0"/>
            <a:ea typeface="+mn-ea"/>
            <a:cs typeface="Times New Roman" pitchFamily="18" charset="0"/>
          </a:endParaRPr>
        </a:p>
      </dgm:t>
    </dgm:pt>
    <dgm:pt modelId="{136EF99D-9B45-4C5C-8198-EA6055994403}" type="parTrans" cxnId="{4EB433E8-6D72-4B0B-89F4-6CF4BA29BC23}">
      <dgm:prSet/>
      <dgm:spPr/>
      <dgm:t>
        <a:bodyPr/>
        <a:lstStyle/>
        <a:p>
          <a:endParaRPr lang="en-US"/>
        </a:p>
      </dgm:t>
    </dgm:pt>
    <dgm:pt modelId="{CEE41B46-D3B6-48C3-9030-5D43AFCCA01A}" type="sibTrans" cxnId="{4EB433E8-6D72-4B0B-89F4-6CF4BA29BC23}">
      <dgm:prSet/>
      <dgm:spPr/>
      <dgm:t>
        <a:bodyPr/>
        <a:lstStyle/>
        <a:p>
          <a:endParaRPr lang="en-US"/>
        </a:p>
      </dgm:t>
    </dgm:pt>
    <dgm:pt modelId="{F5872E38-CD23-4BAE-BE80-2BE901B48BA7}">
      <dgm:prSet phldrT="[Text]" custT="1"/>
      <dgm:spPr>
        <a:xfrm rot="240000">
          <a:off x="4863452" y="1404398"/>
          <a:ext cx="1708666" cy="423165"/>
        </a:xfrm>
      </dgm:spPr>
      <dgm:t>
        <a:bodyPr/>
        <a:lstStyle/>
        <a:p>
          <a:r>
            <a:rPr lang="mn-MN" sz="1800" dirty="0" smtClean="0">
              <a:latin typeface="Times New Roman" pitchFamily="18" charset="0"/>
              <a:ea typeface="+mn-ea"/>
              <a:cs typeface="Times New Roman" pitchFamily="18" charset="0"/>
            </a:rPr>
            <a:t>Сумын ОНХС</a:t>
          </a:r>
          <a:endParaRPr lang="en-US" sz="1800" dirty="0">
            <a:latin typeface="Times New Roman" pitchFamily="18" charset="0"/>
            <a:ea typeface="+mn-ea"/>
            <a:cs typeface="Times New Roman" pitchFamily="18" charset="0"/>
          </a:endParaRPr>
        </a:p>
      </dgm:t>
    </dgm:pt>
    <dgm:pt modelId="{8DF802E0-7267-49EC-9232-58C137CDF9A7}" type="parTrans" cxnId="{2CA32429-2661-4EED-A57F-94A957FB06E0}">
      <dgm:prSet/>
      <dgm:spPr/>
      <dgm:t>
        <a:bodyPr/>
        <a:lstStyle/>
        <a:p>
          <a:endParaRPr lang="en-US"/>
        </a:p>
      </dgm:t>
    </dgm:pt>
    <dgm:pt modelId="{2AC96FB9-348B-45DD-AC98-54508C0CC752}" type="sibTrans" cxnId="{2CA32429-2661-4EED-A57F-94A957FB06E0}">
      <dgm:prSet/>
      <dgm:spPr/>
      <dgm:t>
        <a:bodyPr/>
        <a:lstStyle/>
        <a:p>
          <a:endParaRPr lang="en-US"/>
        </a:p>
      </dgm:t>
    </dgm:pt>
    <dgm:pt modelId="{92313900-53A5-43FF-B66B-C34219DE2BA8}">
      <dgm:prSet phldrT="[Text]" custT="1"/>
      <dgm:spPr>
        <a:xfrm rot="240000">
          <a:off x="4941603" y="905282"/>
          <a:ext cx="1625669" cy="428968"/>
        </a:xfrm>
      </dgm:spPr>
      <dgm:t>
        <a:bodyPr/>
        <a:lstStyle/>
        <a:p>
          <a:r>
            <a:rPr lang="mn-MN" sz="1800" dirty="0" smtClean="0">
              <a:latin typeface="Times New Roman" pitchFamily="18" charset="0"/>
              <a:ea typeface="+mn-ea"/>
              <a:cs typeface="Times New Roman" pitchFamily="18" charset="0"/>
            </a:rPr>
            <a:t>Аймгийн төвийн сумын ОНХС</a:t>
          </a:r>
          <a:endParaRPr lang="en-US" sz="1800" dirty="0">
            <a:latin typeface="Times New Roman" pitchFamily="18" charset="0"/>
            <a:ea typeface="+mn-ea"/>
            <a:cs typeface="Times New Roman" pitchFamily="18" charset="0"/>
          </a:endParaRPr>
        </a:p>
      </dgm:t>
    </dgm:pt>
    <dgm:pt modelId="{037266E3-38FA-4BD4-BFD7-A9E9146138C8}" type="parTrans" cxnId="{CCF361F0-EC0B-4211-9584-1267A5B182CE}">
      <dgm:prSet/>
      <dgm:spPr/>
      <dgm:t>
        <a:bodyPr/>
        <a:lstStyle/>
        <a:p>
          <a:endParaRPr lang="en-US"/>
        </a:p>
      </dgm:t>
    </dgm:pt>
    <dgm:pt modelId="{9F6488B8-E188-43D8-BAFB-38DEB00D5F24}" type="sibTrans" cxnId="{CCF361F0-EC0B-4211-9584-1267A5B182CE}">
      <dgm:prSet/>
      <dgm:spPr/>
      <dgm:t>
        <a:bodyPr/>
        <a:lstStyle/>
        <a:p>
          <a:endParaRPr lang="en-US"/>
        </a:p>
      </dgm:t>
    </dgm:pt>
    <dgm:pt modelId="{55B5BD76-D795-43B5-A6E1-915A5DC152A2}" type="pres">
      <dgm:prSet presAssocID="{AD16BF4F-54F7-4130-B8E6-023B9F8DE21F}" presName="outerComposite" presStyleCnt="0">
        <dgm:presLayoutVars>
          <dgm:chMax val="2"/>
          <dgm:animLvl val="lvl"/>
          <dgm:resizeHandles val="exact"/>
        </dgm:presLayoutVars>
      </dgm:prSet>
      <dgm:spPr/>
      <dgm:t>
        <a:bodyPr/>
        <a:lstStyle/>
        <a:p>
          <a:endParaRPr lang="en-US"/>
        </a:p>
      </dgm:t>
    </dgm:pt>
    <dgm:pt modelId="{DB8E6BD6-769A-45EA-AB70-85A3757499B4}" type="pres">
      <dgm:prSet presAssocID="{AD16BF4F-54F7-4130-B8E6-023B9F8DE21F}" presName="dummyMaxCanvas" presStyleCnt="0"/>
      <dgm:spPr/>
      <dgm:t>
        <a:bodyPr/>
        <a:lstStyle/>
        <a:p>
          <a:endParaRPr lang="en-US"/>
        </a:p>
      </dgm:t>
    </dgm:pt>
    <dgm:pt modelId="{E23503C7-8DAD-480E-AE7F-6A0829FEDDBA}" type="pres">
      <dgm:prSet presAssocID="{AD16BF4F-54F7-4130-B8E6-023B9F8DE21F}" presName="parentComposite" presStyleCnt="0"/>
      <dgm:spPr/>
      <dgm:t>
        <a:bodyPr/>
        <a:lstStyle/>
        <a:p>
          <a:endParaRPr lang="en-US"/>
        </a:p>
      </dgm:t>
    </dgm:pt>
    <dgm:pt modelId="{DD863CB7-AF5D-4987-9216-A3CF58B840A8}" type="pres">
      <dgm:prSet presAssocID="{AD16BF4F-54F7-4130-B8E6-023B9F8DE21F}" presName="parent1" presStyleLbl="alignAccFollowNode1" presStyleIdx="0" presStyleCnt="4" custScaleX="117814" custLinFactNeighborX="-49653" custLinFactNeighborY="7248">
        <dgm:presLayoutVars>
          <dgm:chMax val="4"/>
        </dgm:presLayoutVars>
      </dgm:prSet>
      <dgm:spPr>
        <a:prstGeom prst="roundRect">
          <a:avLst>
            <a:gd name="adj" fmla="val 10000"/>
          </a:avLst>
        </a:prstGeom>
      </dgm:spPr>
      <dgm:t>
        <a:bodyPr/>
        <a:lstStyle/>
        <a:p>
          <a:endParaRPr lang="en-US"/>
        </a:p>
      </dgm:t>
    </dgm:pt>
    <dgm:pt modelId="{98CA7B7E-C86A-4165-BEE4-ED0F4A7E06E5}" type="pres">
      <dgm:prSet presAssocID="{AD16BF4F-54F7-4130-B8E6-023B9F8DE21F}" presName="parent2" presStyleLbl="alignAccFollowNode1" presStyleIdx="1" presStyleCnt="4" custScaleX="118615" custLinFactNeighborX="68653" custLinFactNeighborY="19932">
        <dgm:presLayoutVars>
          <dgm:chMax val="4"/>
        </dgm:presLayoutVars>
      </dgm:prSet>
      <dgm:spPr>
        <a:prstGeom prst="roundRect">
          <a:avLst>
            <a:gd name="adj" fmla="val 10000"/>
          </a:avLst>
        </a:prstGeom>
      </dgm:spPr>
      <dgm:t>
        <a:bodyPr/>
        <a:lstStyle/>
        <a:p>
          <a:endParaRPr lang="en-US"/>
        </a:p>
      </dgm:t>
    </dgm:pt>
    <dgm:pt modelId="{6CDFC1D2-6E18-488C-A2E5-B283CE757232}" type="pres">
      <dgm:prSet presAssocID="{AD16BF4F-54F7-4130-B8E6-023B9F8DE21F}" presName="childrenComposite" presStyleCnt="0"/>
      <dgm:spPr/>
      <dgm:t>
        <a:bodyPr/>
        <a:lstStyle/>
        <a:p>
          <a:endParaRPr lang="en-US"/>
        </a:p>
      </dgm:t>
    </dgm:pt>
    <dgm:pt modelId="{07D9DB92-4FB1-4AC5-8138-4F0689B4E579}" type="pres">
      <dgm:prSet presAssocID="{AD16BF4F-54F7-4130-B8E6-023B9F8DE21F}" presName="dummyMaxCanvas_ChildArea" presStyleCnt="0"/>
      <dgm:spPr/>
      <dgm:t>
        <a:bodyPr/>
        <a:lstStyle/>
        <a:p>
          <a:endParaRPr lang="en-US"/>
        </a:p>
      </dgm:t>
    </dgm:pt>
    <dgm:pt modelId="{A41A7FCD-D6F2-4D7C-AF25-D44A934DBBE5}" type="pres">
      <dgm:prSet presAssocID="{AD16BF4F-54F7-4130-B8E6-023B9F8DE21F}" presName="fulcrum" presStyleLbl="alignAccFollowNode1" presStyleIdx="2" presStyleCnt="4"/>
      <dgm:spPr>
        <a:xfrm>
          <a:off x="4055745" y="2396489"/>
          <a:ext cx="422910" cy="422910"/>
        </a:xfrm>
        <a:prstGeom prst="triangle">
          <a:avLst/>
        </a:prstGeom>
        <a:solidFill>
          <a:schemeClr val="tx2">
            <a:lumMod val="40000"/>
            <a:lumOff val="60000"/>
            <a:alpha val="90000"/>
          </a:schemeClr>
        </a:solidFill>
      </dgm:spPr>
      <dgm:t>
        <a:bodyPr/>
        <a:lstStyle/>
        <a:p>
          <a:endParaRPr lang="en-US"/>
        </a:p>
      </dgm:t>
    </dgm:pt>
    <dgm:pt modelId="{F7B51E8C-EF02-4CBD-909D-161802366648}" type="pres">
      <dgm:prSet presAssocID="{AD16BF4F-54F7-4130-B8E6-023B9F8DE21F}" presName="balance_23" presStyleLbl="alignAccFollowNode1" presStyleIdx="3" presStyleCnt="4" custAng="20848816" custFlipVert="1" custScaleX="284945" custScaleY="205282">
        <dgm:presLayoutVars>
          <dgm:bulletEnabled val="1"/>
        </dgm:presLayoutVars>
      </dgm:prSet>
      <dgm:spPr>
        <a:xfrm rot="511184" flipV="1">
          <a:off x="1661930" y="2121835"/>
          <a:ext cx="5210539" cy="364356"/>
        </a:xfrm>
        <a:prstGeom prst="rect">
          <a:avLst/>
        </a:prstGeom>
        <a:solidFill>
          <a:schemeClr val="tx2">
            <a:lumMod val="40000"/>
            <a:lumOff val="60000"/>
            <a:alpha val="90000"/>
          </a:schemeClr>
        </a:solidFill>
      </dgm:spPr>
      <dgm:t>
        <a:bodyPr/>
        <a:lstStyle/>
        <a:p>
          <a:endParaRPr lang="en-US"/>
        </a:p>
      </dgm:t>
    </dgm:pt>
    <dgm:pt modelId="{20C58F48-805A-48E6-B3A9-455D6BACBFC0}" type="pres">
      <dgm:prSet presAssocID="{AD16BF4F-54F7-4130-B8E6-023B9F8DE21F}" presName="right_23_1" presStyleLbl="node1" presStyleIdx="0" presStyleCnt="5" custScaleX="183679" custLinFactNeighborX="62568" custLinFactNeighborY="21440">
        <dgm:presLayoutVars>
          <dgm:bulletEnabled val="1"/>
        </dgm:presLayoutVars>
      </dgm:prSet>
      <dgm:spPr>
        <a:prstGeom prst="roundRect">
          <a:avLst/>
        </a:prstGeom>
      </dgm:spPr>
      <dgm:t>
        <a:bodyPr/>
        <a:lstStyle/>
        <a:p>
          <a:endParaRPr lang="en-US"/>
        </a:p>
      </dgm:t>
    </dgm:pt>
    <dgm:pt modelId="{553BCB9F-7644-4D82-880F-6BD1A2E0F3BA}" type="pres">
      <dgm:prSet presAssocID="{AD16BF4F-54F7-4130-B8E6-023B9F8DE21F}" presName="right_23_2" presStyleLbl="node1" presStyleIdx="1" presStyleCnt="5" custScaleX="182454" custLinFactNeighborX="62568" custLinFactNeighborY="21440">
        <dgm:presLayoutVars>
          <dgm:bulletEnabled val="1"/>
        </dgm:presLayoutVars>
      </dgm:prSet>
      <dgm:spPr>
        <a:prstGeom prst="roundRect">
          <a:avLst/>
        </a:prstGeom>
      </dgm:spPr>
      <dgm:t>
        <a:bodyPr/>
        <a:lstStyle/>
        <a:p>
          <a:endParaRPr lang="en-US"/>
        </a:p>
      </dgm:t>
    </dgm:pt>
    <dgm:pt modelId="{1A02B518-BD09-42F5-86BE-94BACE082556}" type="pres">
      <dgm:prSet presAssocID="{AD16BF4F-54F7-4130-B8E6-023B9F8DE21F}" presName="right_23_3" presStyleLbl="node1" presStyleIdx="2" presStyleCnt="5" custScaleX="183639" custLinFactNeighborX="62568" custLinFactNeighborY="21440">
        <dgm:presLayoutVars>
          <dgm:bulletEnabled val="1"/>
        </dgm:presLayoutVars>
      </dgm:prSet>
      <dgm:spPr>
        <a:prstGeom prst="roundRect">
          <a:avLst/>
        </a:prstGeom>
      </dgm:spPr>
      <dgm:t>
        <a:bodyPr/>
        <a:lstStyle/>
        <a:p>
          <a:endParaRPr lang="en-US"/>
        </a:p>
      </dgm:t>
    </dgm:pt>
    <dgm:pt modelId="{DB47BB0A-8583-42F8-8FC7-1F0A28D8ED22}" type="pres">
      <dgm:prSet presAssocID="{AD16BF4F-54F7-4130-B8E6-023B9F8DE21F}" presName="left_23_1" presStyleLbl="node1" presStyleIdx="3" presStyleCnt="5" custScaleX="186868" custScaleY="131498" custLinFactNeighborX="-64590" custLinFactNeighborY="-54122">
        <dgm:presLayoutVars>
          <dgm:bulletEnabled val="1"/>
        </dgm:presLayoutVars>
      </dgm:prSet>
      <dgm:spPr>
        <a:prstGeom prst="roundRect">
          <a:avLst/>
        </a:prstGeom>
      </dgm:spPr>
      <dgm:t>
        <a:bodyPr/>
        <a:lstStyle/>
        <a:p>
          <a:endParaRPr lang="en-US"/>
        </a:p>
      </dgm:t>
    </dgm:pt>
    <dgm:pt modelId="{58B3A8AF-CB69-41F4-9D04-A6803099D488}" type="pres">
      <dgm:prSet presAssocID="{AD16BF4F-54F7-4130-B8E6-023B9F8DE21F}" presName="left_23_2" presStyleLbl="node1" presStyleIdx="4" presStyleCnt="5" custScaleX="209310" custScaleY="131498" custLinFactNeighborX="-64590" custLinFactNeighborY="-83419">
        <dgm:presLayoutVars>
          <dgm:bulletEnabled val="1"/>
        </dgm:presLayoutVars>
      </dgm:prSet>
      <dgm:spPr>
        <a:prstGeom prst="roundRect">
          <a:avLst/>
        </a:prstGeom>
      </dgm:spPr>
      <dgm:t>
        <a:bodyPr/>
        <a:lstStyle/>
        <a:p>
          <a:endParaRPr lang="en-US"/>
        </a:p>
      </dgm:t>
    </dgm:pt>
  </dgm:ptLst>
  <dgm:cxnLst>
    <dgm:cxn modelId="{9866B614-3678-47FB-AA99-78203D4672ED}" type="presOf" srcId="{92313900-53A5-43FF-B66B-C34219DE2BA8}" destId="{1A02B518-BD09-42F5-86BE-94BACE082556}" srcOrd="0" destOrd="0" presId="urn:microsoft.com/office/officeart/2005/8/layout/balance1"/>
    <dgm:cxn modelId="{2CA32429-2661-4EED-A57F-94A957FB06E0}" srcId="{D475502E-EC60-4E5A-B2D8-A969C3E56E2F}" destId="{F5872E38-CD23-4BAE-BE80-2BE901B48BA7}" srcOrd="1" destOrd="0" parTransId="{8DF802E0-7267-49EC-9232-58C137CDF9A7}" sibTransId="{2AC96FB9-348B-45DD-AC98-54508C0CC752}"/>
    <dgm:cxn modelId="{4EB433E8-6D72-4B0B-89F4-6CF4BA29BC23}" srcId="{D475502E-EC60-4E5A-B2D8-A969C3E56E2F}" destId="{4B1F9CF0-E1E6-4FC3-8253-F7B672497A8F}" srcOrd="0" destOrd="0" parTransId="{136EF99D-9B45-4C5C-8198-EA6055994403}" sibTransId="{CEE41B46-D3B6-48C3-9030-5D43AFCCA01A}"/>
    <dgm:cxn modelId="{44E1855D-DF1A-4AB5-9F29-5B3E2DE4A4C8}" type="presOf" srcId="{3925A203-1A7C-443A-8B25-FD48AB7AA945}" destId="{DB47BB0A-8583-42F8-8FC7-1F0A28D8ED22}" srcOrd="0" destOrd="0" presId="urn:microsoft.com/office/officeart/2005/8/layout/balance1"/>
    <dgm:cxn modelId="{85D6C25E-17E5-4DDA-9AD5-FAAE072FAA30}" srcId="{AD16BF4F-54F7-4130-B8E6-023B9F8DE21F}" destId="{DA1B0A15-D857-409E-9D7B-D9D9D12EAC5D}" srcOrd="0" destOrd="0" parTransId="{85823828-21D0-482C-B24B-18A6C9654D7A}" sibTransId="{0BA28E40-CFE8-4135-838A-C5865DB6C017}"/>
    <dgm:cxn modelId="{C04A314A-BC6D-40F5-BD7D-89A1E46E80DE}" type="presOf" srcId="{F5872E38-CD23-4BAE-BE80-2BE901B48BA7}" destId="{553BCB9F-7644-4D82-880F-6BD1A2E0F3BA}" srcOrd="0" destOrd="0" presId="urn:microsoft.com/office/officeart/2005/8/layout/balance1"/>
    <dgm:cxn modelId="{FB902F86-4865-4FFB-8292-0744539D2CC1}" type="presOf" srcId="{AD16BF4F-54F7-4130-B8E6-023B9F8DE21F}" destId="{55B5BD76-D795-43B5-A6E1-915A5DC152A2}" srcOrd="0" destOrd="0" presId="urn:microsoft.com/office/officeart/2005/8/layout/balance1"/>
    <dgm:cxn modelId="{95123DC4-925D-44CA-A5CE-CA1981D367D9}" srcId="{AD16BF4F-54F7-4130-B8E6-023B9F8DE21F}" destId="{D475502E-EC60-4E5A-B2D8-A969C3E56E2F}" srcOrd="1" destOrd="0" parTransId="{EAC31280-EB2E-4685-B6B0-34854356BA1D}" sibTransId="{171C4D3B-68BC-4223-B1AE-7A56EB152C85}"/>
    <dgm:cxn modelId="{91022056-0F32-4ABC-B153-8B634E08F6C1}" type="presOf" srcId="{D475502E-EC60-4E5A-B2D8-A969C3E56E2F}" destId="{98CA7B7E-C86A-4165-BEE4-ED0F4A7E06E5}" srcOrd="0" destOrd="0" presId="urn:microsoft.com/office/officeart/2005/8/layout/balance1"/>
    <dgm:cxn modelId="{CCF361F0-EC0B-4211-9584-1267A5B182CE}" srcId="{D475502E-EC60-4E5A-B2D8-A969C3E56E2F}" destId="{92313900-53A5-43FF-B66B-C34219DE2BA8}" srcOrd="2" destOrd="0" parTransId="{037266E3-38FA-4BD4-BFD7-A9E9146138C8}" sibTransId="{9F6488B8-E188-43D8-BAFB-38DEB00D5F24}"/>
    <dgm:cxn modelId="{9B56E386-4207-4BC5-8DBD-896636DC8958}" type="presOf" srcId="{4B1F9CF0-E1E6-4FC3-8253-F7B672497A8F}" destId="{20C58F48-805A-48E6-B3A9-455D6BACBFC0}" srcOrd="0" destOrd="0" presId="urn:microsoft.com/office/officeart/2005/8/layout/balance1"/>
    <dgm:cxn modelId="{5A14FE3E-6D45-40E2-A306-BFCBD7E2ABE9}" srcId="{DA1B0A15-D857-409E-9D7B-D9D9D12EAC5D}" destId="{A855DD65-3DA8-47DA-8B4E-AD942693610F}" srcOrd="1" destOrd="0" parTransId="{62E37E38-F4F8-42A4-8E75-CF07A6499251}" sibTransId="{47FA97B4-D0E3-42FA-AF5B-9F44E40CCAC7}"/>
    <dgm:cxn modelId="{8625EF91-BAD6-47EA-8446-887411D9F72A}" type="presOf" srcId="{DA1B0A15-D857-409E-9D7B-D9D9D12EAC5D}" destId="{DD863CB7-AF5D-4987-9216-A3CF58B840A8}" srcOrd="0" destOrd="0" presId="urn:microsoft.com/office/officeart/2005/8/layout/balance1"/>
    <dgm:cxn modelId="{769FE7CA-4565-4A56-B990-630D62C45ECF}" srcId="{DA1B0A15-D857-409E-9D7B-D9D9D12EAC5D}" destId="{3925A203-1A7C-443A-8B25-FD48AB7AA945}" srcOrd="0" destOrd="0" parTransId="{32C36A77-4C98-465D-9C6F-DD20E7E384EC}" sibTransId="{D562BB64-AC0C-446E-AE1A-D9C802120195}"/>
    <dgm:cxn modelId="{7EE8EED3-CD7D-469A-B8F0-BBB7F3D4635B}" type="presOf" srcId="{A855DD65-3DA8-47DA-8B4E-AD942693610F}" destId="{58B3A8AF-CB69-41F4-9D04-A6803099D488}" srcOrd="0" destOrd="0" presId="urn:microsoft.com/office/officeart/2005/8/layout/balance1"/>
    <dgm:cxn modelId="{E9818E47-FD2E-428B-B601-BB1100903FFA}" type="presParOf" srcId="{55B5BD76-D795-43B5-A6E1-915A5DC152A2}" destId="{DB8E6BD6-769A-45EA-AB70-85A3757499B4}" srcOrd="0" destOrd="0" presId="urn:microsoft.com/office/officeart/2005/8/layout/balance1"/>
    <dgm:cxn modelId="{7C584438-676B-44E5-A17B-191B2E281AF4}" type="presParOf" srcId="{55B5BD76-D795-43B5-A6E1-915A5DC152A2}" destId="{E23503C7-8DAD-480E-AE7F-6A0829FEDDBA}" srcOrd="1" destOrd="0" presId="urn:microsoft.com/office/officeart/2005/8/layout/balance1"/>
    <dgm:cxn modelId="{1D2DCF55-00D1-48CF-ABDA-2ED82976D85C}" type="presParOf" srcId="{E23503C7-8DAD-480E-AE7F-6A0829FEDDBA}" destId="{DD863CB7-AF5D-4987-9216-A3CF58B840A8}" srcOrd="0" destOrd="0" presId="urn:microsoft.com/office/officeart/2005/8/layout/balance1"/>
    <dgm:cxn modelId="{883AF569-A3EF-48AE-84BE-87F5CBF9AA07}" type="presParOf" srcId="{E23503C7-8DAD-480E-AE7F-6A0829FEDDBA}" destId="{98CA7B7E-C86A-4165-BEE4-ED0F4A7E06E5}" srcOrd="1" destOrd="0" presId="urn:microsoft.com/office/officeart/2005/8/layout/balance1"/>
    <dgm:cxn modelId="{6B968582-0356-4133-A39F-F8E83C597FB2}" type="presParOf" srcId="{55B5BD76-D795-43B5-A6E1-915A5DC152A2}" destId="{6CDFC1D2-6E18-488C-A2E5-B283CE757232}" srcOrd="2" destOrd="0" presId="urn:microsoft.com/office/officeart/2005/8/layout/balance1"/>
    <dgm:cxn modelId="{7D6A568C-30BB-4699-B4BF-81A04CDBD188}" type="presParOf" srcId="{6CDFC1D2-6E18-488C-A2E5-B283CE757232}" destId="{07D9DB92-4FB1-4AC5-8138-4F0689B4E579}" srcOrd="0" destOrd="0" presId="urn:microsoft.com/office/officeart/2005/8/layout/balance1"/>
    <dgm:cxn modelId="{365A1FC7-2111-47F1-A703-81FCF7027C11}" type="presParOf" srcId="{6CDFC1D2-6E18-488C-A2E5-B283CE757232}" destId="{A41A7FCD-D6F2-4D7C-AF25-D44A934DBBE5}" srcOrd="1" destOrd="0" presId="urn:microsoft.com/office/officeart/2005/8/layout/balance1"/>
    <dgm:cxn modelId="{908785CF-B25E-44CF-8A3D-BC6C83C8B173}" type="presParOf" srcId="{6CDFC1D2-6E18-488C-A2E5-B283CE757232}" destId="{F7B51E8C-EF02-4CBD-909D-161802366648}" srcOrd="2" destOrd="0" presId="urn:microsoft.com/office/officeart/2005/8/layout/balance1"/>
    <dgm:cxn modelId="{5630BC45-996C-402A-A291-0291F0DD9C46}" type="presParOf" srcId="{6CDFC1D2-6E18-488C-A2E5-B283CE757232}" destId="{20C58F48-805A-48E6-B3A9-455D6BACBFC0}" srcOrd="3" destOrd="0" presId="urn:microsoft.com/office/officeart/2005/8/layout/balance1"/>
    <dgm:cxn modelId="{D41E5DC1-26F5-42D1-892C-1E354BD7F336}" type="presParOf" srcId="{6CDFC1D2-6E18-488C-A2E5-B283CE757232}" destId="{553BCB9F-7644-4D82-880F-6BD1A2E0F3BA}" srcOrd="4" destOrd="0" presId="urn:microsoft.com/office/officeart/2005/8/layout/balance1"/>
    <dgm:cxn modelId="{9F9AF7D2-A061-492D-B4AB-1620971B6182}" type="presParOf" srcId="{6CDFC1D2-6E18-488C-A2E5-B283CE757232}" destId="{1A02B518-BD09-42F5-86BE-94BACE082556}" srcOrd="5" destOrd="0" presId="urn:microsoft.com/office/officeart/2005/8/layout/balance1"/>
    <dgm:cxn modelId="{68F81475-D22C-465F-BC9E-4FD070DA996B}" type="presParOf" srcId="{6CDFC1D2-6E18-488C-A2E5-B283CE757232}" destId="{DB47BB0A-8583-42F8-8FC7-1F0A28D8ED22}" srcOrd="6" destOrd="0" presId="urn:microsoft.com/office/officeart/2005/8/layout/balance1"/>
    <dgm:cxn modelId="{9B3A0688-5420-4FA9-A913-76782AFD6B68}" type="presParOf" srcId="{6CDFC1D2-6E18-488C-A2E5-B283CE757232}" destId="{58B3A8AF-CB69-41F4-9D04-A6803099D488}" srcOrd="7" destOrd="0" presId="urn:microsoft.com/office/officeart/2005/8/layout/balance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5F8036A-05B0-49A2-B331-52C5C0270424}"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773C9559-A898-4806-A227-EAA6C6DB61FB}">
      <dgm:prSet phldrT="[Text]" custT="1"/>
      <dgm:spPr/>
      <dgm:t>
        <a:bodyPr/>
        <a:lstStyle/>
        <a:p>
          <a:r>
            <a:rPr lang="mn-MN" sz="2000" b="1" dirty="0">
              <a:latin typeface="Times New Roman" pitchFamily="18" charset="0"/>
              <a:cs typeface="Times New Roman" pitchFamily="18" charset="0"/>
            </a:rPr>
            <a:t>VI.01</a:t>
          </a:r>
          <a:endParaRPr lang="en-US" sz="2000" b="1" dirty="0">
            <a:latin typeface="Times New Roman" pitchFamily="18" charset="0"/>
            <a:cs typeface="Times New Roman" pitchFamily="18" charset="0"/>
          </a:endParaRPr>
        </a:p>
      </dgm:t>
    </dgm:pt>
    <dgm:pt modelId="{59AA1115-8985-43A8-A5DF-B4D2D4BDE23E}" type="parTrans" cxnId="{FF170378-CF7F-40F9-AA68-E8AE3F1AD4F7}">
      <dgm:prSet/>
      <dgm:spPr/>
      <dgm:t>
        <a:bodyPr/>
        <a:lstStyle/>
        <a:p>
          <a:endParaRPr lang="en-US">
            <a:latin typeface="Arial" pitchFamily="34" charset="0"/>
            <a:cs typeface="Arial" pitchFamily="34" charset="0"/>
          </a:endParaRPr>
        </a:p>
      </dgm:t>
    </dgm:pt>
    <dgm:pt modelId="{964EA463-DE59-4F60-BA18-448DFCADCFE9}" type="sibTrans" cxnId="{FF170378-CF7F-40F9-AA68-E8AE3F1AD4F7}">
      <dgm:prSet/>
      <dgm:spPr/>
      <dgm:t>
        <a:bodyPr/>
        <a:lstStyle/>
        <a:p>
          <a:endParaRPr lang="en-US">
            <a:latin typeface="Arial" pitchFamily="34" charset="0"/>
            <a:cs typeface="Arial" pitchFamily="34" charset="0"/>
          </a:endParaRPr>
        </a:p>
      </dgm:t>
    </dgm:pt>
    <dgm:pt modelId="{1B1933E4-37E6-4E36-9EE6-FEDBA6028F83}">
      <dgm:prSet phldrT="[Text]" custT="1"/>
      <dgm:spPr/>
      <dgm:t>
        <a:bodyPr/>
        <a:lstStyle/>
        <a:p>
          <a:r>
            <a:rPr lang="mn-MN" sz="1800" b="0" dirty="0">
              <a:latin typeface="Times New Roman" panose="02020603050405020304" pitchFamily="18" charset="0"/>
              <a:cs typeface="Times New Roman" panose="02020603050405020304" pitchFamily="18" charset="0"/>
            </a:rPr>
            <a:t>Төсвийн хүрээний мэдэгдлийг УИХ-аас батална</a:t>
          </a:r>
          <a:endParaRPr lang="en-US" sz="1800" b="0" dirty="0">
            <a:latin typeface="Times New Roman" panose="02020603050405020304" pitchFamily="18" charset="0"/>
            <a:cs typeface="Times New Roman" panose="02020603050405020304" pitchFamily="18" charset="0"/>
          </a:endParaRPr>
        </a:p>
      </dgm:t>
    </dgm:pt>
    <dgm:pt modelId="{A13B2112-867A-42E7-9623-1FEF5683D4F7}" type="parTrans" cxnId="{C01FBA85-B3AD-40B0-97AC-987D045571D0}">
      <dgm:prSet/>
      <dgm:spPr/>
      <dgm:t>
        <a:bodyPr/>
        <a:lstStyle/>
        <a:p>
          <a:endParaRPr lang="en-US">
            <a:latin typeface="Arial" pitchFamily="34" charset="0"/>
            <a:cs typeface="Arial" pitchFamily="34" charset="0"/>
          </a:endParaRPr>
        </a:p>
      </dgm:t>
    </dgm:pt>
    <dgm:pt modelId="{967C5A25-8D43-439C-9541-1F6F99697690}" type="sibTrans" cxnId="{C01FBA85-B3AD-40B0-97AC-987D045571D0}">
      <dgm:prSet/>
      <dgm:spPr/>
      <dgm:t>
        <a:bodyPr/>
        <a:lstStyle/>
        <a:p>
          <a:endParaRPr lang="en-US">
            <a:latin typeface="Arial" pitchFamily="34" charset="0"/>
            <a:cs typeface="Arial" pitchFamily="34" charset="0"/>
          </a:endParaRPr>
        </a:p>
      </dgm:t>
    </dgm:pt>
    <dgm:pt modelId="{4487BDF2-4D32-4E90-9DAF-C58D9162BE53}">
      <dgm:prSet phldrT="[Text]" custT="1"/>
      <dgm:spPr/>
      <dgm:t>
        <a:bodyPr/>
        <a:lstStyle/>
        <a:p>
          <a:r>
            <a:rPr lang="mn-MN" sz="1800" b="1" dirty="0">
              <a:latin typeface="Times New Roman" pitchFamily="18" charset="0"/>
              <a:cs typeface="Times New Roman" pitchFamily="18" charset="0"/>
            </a:rPr>
            <a:t>VII.01</a:t>
          </a:r>
          <a:endParaRPr lang="en-US" sz="1800" b="1" dirty="0">
            <a:latin typeface="Times New Roman" pitchFamily="18" charset="0"/>
            <a:cs typeface="Times New Roman" pitchFamily="18" charset="0"/>
          </a:endParaRPr>
        </a:p>
      </dgm:t>
    </dgm:pt>
    <dgm:pt modelId="{D8F830A2-8047-4D47-91C4-21A3F81EE920}" type="parTrans" cxnId="{B00CF49C-FF00-4DC6-97CC-9C9730869CEE}">
      <dgm:prSet/>
      <dgm:spPr/>
      <dgm:t>
        <a:bodyPr/>
        <a:lstStyle/>
        <a:p>
          <a:endParaRPr lang="en-US">
            <a:latin typeface="Arial" pitchFamily="34" charset="0"/>
            <a:cs typeface="Arial" pitchFamily="34" charset="0"/>
          </a:endParaRPr>
        </a:p>
      </dgm:t>
    </dgm:pt>
    <dgm:pt modelId="{CF329A77-4B68-4CB0-8E44-DC7D59A7797A}" type="sibTrans" cxnId="{B00CF49C-FF00-4DC6-97CC-9C9730869CEE}">
      <dgm:prSet/>
      <dgm:spPr/>
      <dgm:t>
        <a:bodyPr/>
        <a:lstStyle/>
        <a:p>
          <a:endParaRPr lang="en-US">
            <a:latin typeface="Arial" pitchFamily="34" charset="0"/>
            <a:cs typeface="Arial" pitchFamily="34" charset="0"/>
          </a:endParaRPr>
        </a:p>
      </dgm:t>
    </dgm:pt>
    <dgm:pt modelId="{09010E01-E1D6-4553-B996-515381E81661}">
      <dgm:prSet phldrT="[Text]" custT="1"/>
      <dgm:spPr/>
      <dgm:t>
        <a:bodyPr/>
        <a:lstStyle/>
        <a:p>
          <a:r>
            <a:rPr lang="mn-MN" sz="1800" b="0" dirty="0">
              <a:latin typeface="Times New Roman" panose="02020603050405020304" pitchFamily="18" charset="0"/>
              <a:cs typeface="Times New Roman" panose="02020603050405020304" pitchFamily="18" charset="0"/>
            </a:rPr>
            <a:t>Төсвийн зарлагын хязгаарыг Засгийн газраас батална</a:t>
          </a:r>
          <a:endParaRPr lang="en-US" sz="1800" b="0" dirty="0">
            <a:latin typeface="Times New Roman" panose="02020603050405020304" pitchFamily="18" charset="0"/>
            <a:cs typeface="Times New Roman" panose="02020603050405020304" pitchFamily="18" charset="0"/>
          </a:endParaRPr>
        </a:p>
      </dgm:t>
    </dgm:pt>
    <dgm:pt modelId="{D6D50559-5003-4449-8AEA-951BC5B133B7}" type="parTrans" cxnId="{D7337D8F-72C9-4B68-A1A8-5DDE8B4B0A80}">
      <dgm:prSet/>
      <dgm:spPr/>
      <dgm:t>
        <a:bodyPr/>
        <a:lstStyle/>
        <a:p>
          <a:endParaRPr lang="en-US">
            <a:latin typeface="Arial" pitchFamily="34" charset="0"/>
            <a:cs typeface="Arial" pitchFamily="34" charset="0"/>
          </a:endParaRPr>
        </a:p>
      </dgm:t>
    </dgm:pt>
    <dgm:pt modelId="{E2101D80-45FA-4B05-8EDA-F2B1E6A59082}" type="sibTrans" cxnId="{D7337D8F-72C9-4B68-A1A8-5DDE8B4B0A80}">
      <dgm:prSet/>
      <dgm:spPr/>
      <dgm:t>
        <a:bodyPr/>
        <a:lstStyle/>
        <a:p>
          <a:endParaRPr lang="en-US">
            <a:latin typeface="Arial" pitchFamily="34" charset="0"/>
            <a:cs typeface="Arial" pitchFamily="34" charset="0"/>
          </a:endParaRPr>
        </a:p>
      </dgm:t>
    </dgm:pt>
    <dgm:pt modelId="{29AA9E9B-64F3-436B-8F32-D2331D223A0B}">
      <dgm:prSet phldrT="[Text]" custT="1"/>
      <dgm:spPr/>
      <dgm:t>
        <a:bodyPr/>
        <a:lstStyle/>
        <a:p>
          <a:r>
            <a:rPr lang="mn-MN" sz="1800" b="1" dirty="0">
              <a:latin typeface="Times New Roman" pitchFamily="18" charset="0"/>
              <a:cs typeface="Times New Roman" pitchFamily="18" charset="0"/>
            </a:rPr>
            <a:t>VII.05</a:t>
          </a:r>
          <a:endParaRPr lang="en-US" sz="1800" b="1" dirty="0">
            <a:latin typeface="Times New Roman" pitchFamily="18" charset="0"/>
            <a:cs typeface="Times New Roman" pitchFamily="18" charset="0"/>
          </a:endParaRPr>
        </a:p>
      </dgm:t>
    </dgm:pt>
    <dgm:pt modelId="{24D29575-2B9D-4AB7-8442-5DBAAED663FD}" type="parTrans" cxnId="{29B08E03-C5C4-43E1-913C-283924EB7ABE}">
      <dgm:prSet/>
      <dgm:spPr/>
      <dgm:t>
        <a:bodyPr/>
        <a:lstStyle/>
        <a:p>
          <a:endParaRPr lang="en-US">
            <a:latin typeface="Arial" pitchFamily="34" charset="0"/>
            <a:cs typeface="Arial" pitchFamily="34" charset="0"/>
          </a:endParaRPr>
        </a:p>
      </dgm:t>
    </dgm:pt>
    <dgm:pt modelId="{4FB322E6-1B95-47CB-971F-774D0F0142CB}" type="sibTrans" cxnId="{29B08E03-C5C4-43E1-913C-283924EB7ABE}">
      <dgm:prSet/>
      <dgm:spPr/>
      <dgm:t>
        <a:bodyPr/>
        <a:lstStyle/>
        <a:p>
          <a:endParaRPr lang="en-US">
            <a:latin typeface="Arial" pitchFamily="34" charset="0"/>
            <a:cs typeface="Arial" pitchFamily="34" charset="0"/>
          </a:endParaRPr>
        </a:p>
      </dgm:t>
    </dgm:pt>
    <dgm:pt modelId="{9223EC7A-D631-4156-8361-8DCE2467603A}">
      <dgm:prSet phldrT="[Text]" custT="1"/>
      <dgm:spPr/>
      <dgm:t>
        <a:bodyPr/>
        <a:lstStyle/>
        <a:p>
          <a:r>
            <a:rPr lang="mn-MN" sz="1800" b="0" dirty="0">
              <a:latin typeface="Times New Roman" panose="02020603050405020304" pitchFamily="18" charset="0"/>
              <a:cs typeface="Times New Roman" panose="02020603050405020304" pitchFamily="18" charset="0"/>
            </a:rPr>
            <a:t>Төсвийн удирдамж</a:t>
          </a:r>
          <a:endParaRPr lang="en-US" sz="1800" b="0" dirty="0">
            <a:latin typeface="Times New Roman" panose="02020603050405020304" pitchFamily="18" charset="0"/>
            <a:cs typeface="Times New Roman" panose="02020603050405020304" pitchFamily="18" charset="0"/>
          </a:endParaRPr>
        </a:p>
      </dgm:t>
    </dgm:pt>
    <dgm:pt modelId="{5910D812-26EC-4EEC-9FBA-DD454A958886}" type="parTrans" cxnId="{0E736121-02DD-4A1D-A16F-23BB5EC312D0}">
      <dgm:prSet/>
      <dgm:spPr/>
      <dgm:t>
        <a:bodyPr/>
        <a:lstStyle/>
        <a:p>
          <a:endParaRPr lang="en-US">
            <a:latin typeface="Arial" pitchFamily="34" charset="0"/>
            <a:cs typeface="Arial" pitchFamily="34" charset="0"/>
          </a:endParaRPr>
        </a:p>
      </dgm:t>
    </dgm:pt>
    <dgm:pt modelId="{7580A6F3-A7FD-4B2A-A203-0E4B74D35C7D}" type="sibTrans" cxnId="{0E736121-02DD-4A1D-A16F-23BB5EC312D0}">
      <dgm:prSet/>
      <dgm:spPr/>
      <dgm:t>
        <a:bodyPr/>
        <a:lstStyle/>
        <a:p>
          <a:endParaRPr lang="en-US">
            <a:latin typeface="Arial" pitchFamily="34" charset="0"/>
            <a:cs typeface="Arial" pitchFamily="34" charset="0"/>
          </a:endParaRPr>
        </a:p>
      </dgm:t>
    </dgm:pt>
    <dgm:pt modelId="{940E1F42-E4A8-46EF-B8EB-6D19C7A9434C}">
      <dgm:prSet phldrT="[Text]" custT="1"/>
      <dgm:spPr/>
      <dgm:t>
        <a:bodyPr/>
        <a:lstStyle/>
        <a:p>
          <a:r>
            <a:rPr lang="mn-MN" sz="1800" b="1" dirty="0">
              <a:latin typeface="Times New Roman" pitchFamily="18" charset="0"/>
              <a:cs typeface="Times New Roman" pitchFamily="18" charset="0"/>
            </a:rPr>
            <a:t>VII.15</a:t>
          </a:r>
          <a:endParaRPr lang="en-US" sz="1800" b="1" dirty="0">
            <a:latin typeface="Times New Roman" pitchFamily="18" charset="0"/>
            <a:cs typeface="Times New Roman" pitchFamily="18" charset="0"/>
          </a:endParaRPr>
        </a:p>
      </dgm:t>
    </dgm:pt>
    <dgm:pt modelId="{3D75D4E4-914E-49E1-B847-78924FFDE3D4}" type="parTrans" cxnId="{55D2D820-E1F9-44D0-83E6-7F6CB59D7368}">
      <dgm:prSet/>
      <dgm:spPr/>
      <dgm:t>
        <a:bodyPr/>
        <a:lstStyle/>
        <a:p>
          <a:endParaRPr lang="en-US">
            <a:latin typeface="Arial" pitchFamily="34" charset="0"/>
            <a:cs typeface="Arial" pitchFamily="34" charset="0"/>
          </a:endParaRPr>
        </a:p>
      </dgm:t>
    </dgm:pt>
    <dgm:pt modelId="{617D2907-1884-4691-8557-E801E73F770A}" type="sibTrans" cxnId="{55D2D820-E1F9-44D0-83E6-7F6CB59D7368}">
      <dgm:prSet/>
      <dgm:spPr/>
      <dgm:t>
        <a:bodyPr/>
        <a:lstStyle/>
        <a:p>
          <a:endParaRPr lang="en-US">
            <a:latin typeface="Arial" pitchFamily="34" charset="0"/>
            <a:cs typeface="Arial" pitchFamily="34" charset="0"/>
          </a:endParaRPr>
        </a:p>
      </dgm:t>
    </dgm:pt>
    <dgm:pt modelId="{2C2DF58E-947B-48E1-A6F2-DA295B754941}">
      <dgm:prSet phldrT="[Text]" custT="1"/>
      <dgm:spPr/>
      <dgm:t>
        <a:bodyPr/>
        <a:lstStyle/>
        <a:p>
          <a:r>
            <a:rPr lang="mn-MN" sz="1800" b="0" dirty="0">
              <a:latin typeface="Times New Roman" panose="02020603050405020304" pitchFamily="18" charset="0"/>
              <a:cs typeface="Times New Roman" panose="02020603050405020304" pitchFamily="18" charset="0"/>
            </a:rPr>
            <a:t>Аймаг, нийслэлийн Засаг дарга сум, дүүрэгт шилжүүлгийн хязгаар хүргүүлнэ.</a:t>
          </a:r>
          <a:endParaRPr lang="en-US" sz="1800" b="0" dirty="0">
            <a:latin typeface="Times New Roman" panose="02020603050405020304" pitchFamily="18" charset="0"/>
            <a:cs typeface="Times New Roman" panose="02020603050405020304" pitchFamily="18" charset="0"/>
          </a:endParaRPr>
        </a:p>
      </dgm:t>
    </dgm:pt>
    <dgm:pt modelId="{122091D2-4AA0-4A2E-9904-ED3BBE2235A4}" type="parTrans" cxnId="{81F5C3C4-8EC9-4EB3-B577-E0903DD280FC}">
      <dgm:prSet/>
      <dgm:spPr/>
      <dgm:t>
        <a:bodyPr/>
        <a:lstStyle/>
        <a:p>
          <a:endParaRPr lang="en-US">
            <a:latin typeface="Arial" pitchFamily="34" charset="0"/>
            <a:cs typeface="Arial" pitchFamily="34" charset="0"/>
          </a:endParaRPr>
        </a:p>
      </dgm:t>
    </dgm:pt>
    <dgm:pt modelId="{9C7D8205-4688-4B0E-AFE8-4C679A31164F}" type="sibTrans" cxnId="{81F5C3C4-8EC9-4EB3-B577-E0903DD280FC}">
      <dgm:prSet/>
      <dgm:spPr/>
      <dgm:t>
        <a:bodyPr/>
        <a:lstStyle/>
        <a:p>
          <a:endParaRPr lang="en-US">
            <a:latin typeface="Arial" pitchFamily="34" charset="0"/>
            <a:cs typeface="Arial" pitchFamily="34" charset="0"/>
          </a:endParaRPr>
        </a:p>
      </dgm:t>
    </dgm:pt>
    <dgm:pt modelId="{9BE63E93-FE9B-4C38-9884-E6BF72FC018D}">
      <dgm:prSet phldrT="[Text]" custT="1"/>
      <dgm:spPr/>
      <dgm:t>
        <a:bodyPr/>
        <a:lstStyle/>
        <a:p>
          <a:r>
            <a:rPr lang="mn-MN" sz="1800" b="0" dirty="0">
              <a:latin typeface="Times New Roman" panose="02020603050405020304" pitchFamily="18" charset="0"/>
              <a:cs typeface="Times New Roman" panose="02020603050405020304" pitchFamily="18" charset="0"/>
            </a:rPr>
            <a:t>Сангийн яамнаас аймаг, нийслэлд шилжүүлгийн хязгаар  хүргүүлнэ.</a:t>
          </a:r>
          <a:endParaRPr lang="en-US" sz="1800" b="0" dirty="0">
            <a:latin typeface="Times New Roman" panose="02020603050405020304" pitchFamily="18" charset="0"/>
            <a:cs typeface="Times New Roman" panose="02020603050405020304" pitchFamily="18" charset="0"/>
          </a:endParaRPr>
        </a:p>
      </dgm:t>
    </dgm:pt>
    <dgm:pt modelId="{4779271F-1ABB-4D92-8300-2D2DA8230C45}" type="parTrans" cxnId="{2FCBD00B-1307-45D0-A04D-25D9A48E6096}">
      <dgm:prSet/>
      <dgm:spPr/>
      <dgm:t>
        <a:bodyPr/>
        <a:lstStyle/>
        <a:p>
          <a:endParaRPr lang="en-US">
            <a:latin typeface="Arial" pitchFamily="34" charset="0"/>
            <a:cs typeface="Arial" pitchFamily="34" charset="0"/>
          </a:endParaRPr>
        </a:p>
      </dgm:t>
    </dgm:pt>
    <dgm:pt modelId="{B00E4D7A-86A5-4D16-802E-EF4E7439A2F2}" type="sibTrans" cxnId="{2FCBD00B-1307-45D0-A04D-25D9A48E6096}">
      <dgm:prSet/>
      <dgm:spPr/>
      <dgm:t>
        <a:bodyPr/>
        <a:lstStyle/>
        <a:p>
          <a:endParaRPr lang="en-US">
            <a:latin typeface="Arial" pitchFamily="34" charset="0"/>
            <a:cs typeface="Arial" pitchFamily="34" charset="0"/>
          </a:endParaRPr>
        </a:p>
      </dgm:t>
    </dgm:pt>
    <dgm:pt modelId="{F373B067-D4D3-45ED-88E7-58FE224663AD}">
      <dgm:prSet phldrT="[Text]" custT="1"/>
      <dgm:spPr/>
      <dgm:t>
        <a:bodyPr/>
        <a:lstStyle/>
        <a:p>
          <a:r>
            <a:rPr lang="mn-MN" sz="1800" b="0" dirty="0">
              <a:latin typeface="Times New Roman" panose="02020603050405020304" pitchFamily="18" charset="0"/>
              <a:cs typeface="Times New Roman" panose="02020603050405020304" pitchFamily="18" charset="0"/>
            </a:rPr>
            <a:t>Санхүүгийн дэмжлэг</a:t>
          </a:r>
          <a:endParaRPr lang="en-US" sz="1800" b="0" dirty="0">
            <a:latin typeface="Times New Roman" panose="02020603050405020304" pitchFamily="18" charset="0"/>
            <a:cs typeface="Times New Roman" panose="02020603050405020304" pitchFamily="18" charset="0"/>
          </a:endParaRPr>
        </a:p>
      </dgm:t>
    </dgm:pt>
    <dgm:pt modelId="{403D1D80-B4A9-46A2-930A-349C395E3C8C}" type="parTrans" cxnId="{41D3A567-E5C0-4724-A17E-7238EF8FC76D}">
      <dgm:prSet/>
      <dgm:spPr/>
      <dgm:t>
        <a:bodyPr/>
        <a:lstStyle/>
        <a:p>
          <a:endParaRPr lang="en-US">
            <a:latin typeface="Arial" pitchFamily="34" charset="0"/>
            <a:cs typeface="Arial" pitchFamily="34" charset="0"/>
          </a:endParaRPr>
        </a:p>
      </dgm:t>
    </dgm:pt>
    <dgm:pt modelId="{740EFB83-E421-4F27-806C-1D2CB53E52F8}" type="sibTrans" cxnId="{41D3A567-E5C0-4724-A17E-7238EF8FC76D}">
      <dgm:prSet/>
      <dgm:spPr/>
      <dgm:t>
        <a:bodyPr/>
        <a:lstStyle/>
        <a:p>
          <a:endParaRPr lang="en-US">
            <a:latin typeface="Arial" pitchFamily="34" charset="0"/>
            <a:cs typeface="Arial" pitchFamily="34" charset="0"/>
          </a:endParaRPr>
        </a:p>
      </dgm:t>
    </dgm:pt>
    <dgm:pt modelId="{69206AD3-A67E-4E84-92B1-260888D0DBB1}">
      <dgm:prSet phldrT="[Text]" custT="1"/>
      <dgm:spPr/>
      <dgm:t>
        <a:bodyPr/>
        <a:lstStyle/>
        <a:p>
          <a:r>
            <a:rPr lang="mn-MN" sz="1800" b="0" dirty="0">
              <a:latin typeface="Times New Roman" panose="02020603050405020304" pitchFamily="18" charset="0"/>
              <a:cs typeface="Times New Roman" panose="02020603050405020304" pitchFamily="18" charset="0"/>
            </a:rPr>
            <a:t>Орлогын шилжүүлэг</a:t>
          </a:r>
          <a:endParaRPr lang="en-US" sz="1800" b="0" dirty="0">
            <a:latin typeface="Times New Roman" panose="02020603050405020304" pitchFamily="18" charset="0"/>
            <a:cs typeface="Times New Roman" panose="02020603050405020304" pitchFamily="18" charset="0"/>
          </a:endParaRPr>
        </a:p>
      </dgm:t>
    </dgm:pt>
    <dgm:pt modelId="{3E1FFF75-5681-463B-A92C-7FD7F54317B0}" type="parTrans" cxnId="{742558F2-AB9C-4E64-B3F8-46494FEA88BF}">
      <dgm:prSet/>
      <dgm:spPr/>
      <dgm:t>
        <a:bodyPr/>
        <a:lstStyle/>
        <a:p>
          <a:endParaRPr lang="en-US">
            <a:latin typeface="Arial" pitchFamily="34" charset="0"/>
            <a:cs typeface="Arial" pitchFamily="34" charset="0"/>
          </a:endParaRPr>
        </a:p>
      </dgm:t>
    </dgm:pt>
    <dgm:pt modelId="{90C19C1E-CCC1-4718-B4B6-9DF6F6AD25A3}" type="sibTrans" cxnId="{742558F2-AB9C-4E64-B3F8-46494FEA88BF}">
      <dgm:prSet/>
      <dgm:spPr/>
      <dgm:t>
        <a:bodyPr/>
        <a:lstStyle/>
        <a:p>
          <a:endParaRPr lang="en-US">
            <a:latin typeface="Arial" pitchFamily="34" charset="0"/>
            <a:cs typeface="Arial" pitchFamily="34" charset="0"/>
          </a:endParaRPr>
        </a:p>
      </dgm:t>
    </dgm:pt>
    <dgm:pt modelId="{ACC40141-5EEF-4A0E-A2E0-9BF5F6C893B4}">
      <dgm:prSet custT="1"/>
      <dgm:spPr/>
      <dgm:t>
        <a:bodyPr/>
        <a:lstStyle/>
        <a:p>
          <a:r>
            <a:rPr lang="mn-MN" sz="1800" b="0" dirty="0">
              <a:latin typeface="Times New Roman" panose="02020603050405020304" pitchFamily="18" charset="0"/>
              <a:cs typeface="Times New Roman" panose="02020603050405020304" pitchFamily="18" charset="0"/>
            </a:rPr>
            <a:t>Төсвийн удирдамж</a:t>
          </a:r>
          <a:endParaRPr lang="en-US" sz="1800" b="0" dirty="0">
            <a:latin typeface="Times New Roman" panose="02020603050405020304" pitchFamily="18" charset="0"/>
            <a:cs typeface="Times New Roman" panose="02020603050405020304" pitchFamily="18" charset="0"/>
          </a:endParaRPr>
        </a:p>
      </dgm:t>
    </dgm:pt>
    <dgm:pt modelId="{E6718382-68FE-44AB-9B4C-708574FB5765}" type="parTrans" cxnId="{A1F0C824-2814-4474-9FB3-5ECD5216A285}">
      <dgm:prSet/>
      <dgm:spPr/>
      <dgm:t>
        <a:bodyPr/>
        <a:lstStyle/>
        <a:p>
          <a:endParaRPr lang="en-US">
            <a:latin typeface="Arial" pitchFamily="34" charset="0"/>
            <a:cs typeface="Arial" pitchFamily="34" charset="0"/>
          </a:endParaRPr>
        </a:p>
      </dgm:t>
    </dgm:pt>
    <dgm:pt modelId="{9ABEEEC7-67F6-4161-8656-354E0840524A}" type="sibTrans" cxnId="{A1F0C824-2814-4474-9FB3-5ECD5216A285}">
      <dgm:prSet/>
      <dgm:spPr/>
      <dgm:t>
        <a:bodyPr/>
        <a:lstStyle/>
        <a:p>
          <a:endParaRPr lang="en-US">
            <a:latin typeface="Arial" pitchFamily="34" charset="0"/>
            <a:cs typeface="Arial" pitchFamily="34" charset="0"/>
          </a:endParaRPr>
        </a:p>
      </dgm:t>
    </dgm:pt>
    <dgm:pt modelId="{A8CD9643-7A82-44DC-8841-8C41C1001CDD}">
      <dgm:prSet custT="1"/>
      <dgm:spPr/>
      <dgm:t>
        <a:bodyPr/>
        <a:lstStyle/>
        <a:p>
          <a:r>
            <a:rPr lang="mn-MN" sz="1800" b="0" dirty="0">
              <a:latin typeface="Times New Roman" panose="02020603050405020304" pitchFamily="18" charset="0"/>
              <a:cs typeface="Times New Roman" panose="02020603050405020304" pitchFamily="18" charset="0"/>
            </a:rPr>
            <a:t>Санхүүгийн дэмжлэг</a:t>
          </a:r>
          <a:endParaRPr lang="en-US" sz="1800" b="0" dirty="0">
            <a:latin typeface="Times New Roman" panose="02020603050405020304" pitchFamily="18" charset="0"/>
            <a:cs typeface="Times New Roman" panose="02020603050405020304" pitchFamily="18" charset="0"/>
          </a:endParaRPr>
        </a:p>
      </dgm:t>
    </dgm:pt>
    <dgm:pt modelId="{DEF3CA3A-F04B-46A5-A9CC-15F1FBD3A941}" type="parTrans" cxnId="{FF0585B6-6F99-48A5-8EF4-89754F3B29F2}">
      <dgm:prSet/>
      <dgm:spPr/>
      <dgm:t>
        <a:bodyPr/>
        <a:lstStyle/>
        <a:p>
          <a:endParaRPr lang="en-US">
            <a:latin typeface="Arial" pitchFamily="34" charset="0"/>
            <a:cs typeface="Arial" pitchFamily="34" charset="0"/>
          </a:endParaRPr>
        </a:p>
      </dgm:t>
    </dgm:pt>
    <dgm:pt modelId="{11874B78-2A99-4B21-A44F-27407B4C8F6C}" type="sibTrans" cxnId="{FF0585B6-6F99-48A5-8EF4-89754F3B29F2}">
      <dgm:prSet/>
      <dgm:spPr/>
      <dgm:t>
        <a:bodyPr/>
        <a:lstStyle/>
        <a:p>
          <a:endParaRPr lang="en-US">
            <a:latin typeface="Arial" pitchFamily="34" charset="0"/>
            <a:cs typeface="Arial" pitchFamily="34" charset="0"/>
          </a:endParaRPr>
        </a:p>
      </dgm:t>
    </dgm:pt>
    <dgm:pt modelId="{9F753BFE-154E-4BEE-A89D-A493BC1426A9}">
      <dgm:prSet custT="1"/>
      <dgm:spPr/>
      <dgm:t>
        <a:bodyPr/>
        <a:lstStyle/>
        <a:p>
          <a:r>
            <a:rPr lang="mn-MN" sz="1800" b="0" dirty="0">
              <a:latin typeface="Times New Roman" panose="02020603050405020304" pitchFamily="18" charset="0"/>
              <a:cs typeface="Times New Roman" panose="02020603050405020304" pitchFamily="18" charset="0"/>
            </a:rPr>
            <a:t>Орлогын шилжүүлэг</a:t>
          </a:r>
          <a:endParaRPr lang="en-US" sz="1800" b="0" dirty="0">
            <a:latin typeface="Times New Roman" panose="02020603050405020304" pitchFamily="18" charset="0"/>
            <a:cs typeface="Times New Roman" panose="02020603050405020304" pitchFamily="18" charset="0"/>
          </a:endParaRPr>
        </a:p>
      </dgm:t>
    </dgm:pt>
    <dgm:pt modelId="{58D156B4-C3B3-4757-A487-720E370AD0EC}" type="parTrans" cxnId="{9FA7AC31-A0BB-4A35-9160-62659BF33B08}">
      <dgm:prSet/>
      <dgm:spPr/>
      <dgm:t>
        <a:bodyPr/>
        <a:lstStyle/>
        <a:p>
          <a:endParaRPr lang="en-US">
            <a:latin typeface="Arial" pitchFamily="34" charset="0"/>
            <a:cs typeface="Arial" pitchFamily="34" charset="0"/>
          </a:endParaRPr>
        </a:p>
      </dgm:t>
    </dgm:pt>
    <dgm:pt modelId="{49140914-570D-4120-A4FC-109A2FC471B5}" type="sibTrans" cxnId="{9FA7AC31-A0BB-4A35-9160-62659BF33B08}">
      <dgm:prSet/>
      <dgm:spPr/>
      <dgm:t>
        <a:bodyPr/>
        <a:lstStyle/>
        <a:p>
          <a:endParaRPr lang="en-US">
            <a:latin typeface="Arial" pitchFamily="34" charset="0"/>
            <a:cs typeface="Arial" pitchFamily="34" charset="0"/>
          </a:endParaRPr>
        </a:p>
      </dgm:t>
    </dgm:pt>
    <dgm:pt modelId="{409BEDD2-E36F-4E5B-8FE3-2F55124F9332}" type="pres">
      <dgm:prSet presAssocID="{25F8036A-05B0-49A2-B331-52C5C0270424}" presName="linear" presStyleCnt="0">
        <dgm:presLayoutVars>
          <dgm:dir/>
          <dgm:animLvl val="lvl"/>
          <dgm:resizeHandles val="exact"/>
        </dgm:presLayoutVars>
      </dgm:prSet>
      <dgm:spPr/>
      <dgm:t>
        <a:bodyPr/>
        <a:lstStyle/>
        <a:p>
          <a:endParaRPr lang="en-US"/>
        </a:p>
      </dgm:t>
    </dgm:pt>
    <dgm:pt modelId="{FD03EBBB-5ACE-475F-847C-E5868325CC09}" type="pres">
      <dgm:prSet presAssocID="{773C9559-A898-4806-A227-EAA6C6DB61FB}" presName="parentLin" presStyleCnt="0"/>
      <dgm:spPr/>
    </dgm:pt>
    <dgm:pt modelId="{E34CBB84-950E-4C87-ADDB-034E77262F5A}" type="pres">
      <dgm:prSet presAssocID="{773C9559-A898-4806-A227-EAA6C6DB61FB}" presName="parentLeftMargin" presStyleLbl="node1" presStyleIdx="0" presStyleCnt="4"/>
      <dgm:spPr/>
      <dgm:t>
        <a:bodyPr/>
        <a:lstStyle/>
        <a:p>
          <a:endParaRPr lang="en-US"/>
        </a:p>
      </dgm:t>
    </dgm:pt>
    <dgm:pt modelId="{DC0F7A28-7C44-452C-BCB5-1F24FA538C58}" type="pres">
      <dgm:prSet presAssocID="{773C9559-A898-4806-A227-EAA6C6DB61FB}" presName="parentText" presStyleLbl="node1" presStyleIdx="0" presStyleCnt="4">
        <dgm:presLayoutVars>
          <dgm:chMax val="0"/>
          <dgm:bulletEnabled val="1"/>
        </dgm:presLayoutVars>
      </dgm:prSet>
      <dgm:spPr/>
      <dgm:t>
        <a:bodyPr/>
        <a:lstStyle/>
        <a:p>
          <a:endParaRPr lang="en-US"/>
        </a:p>
      </dgm:t>
    </dgm:pt>
    <dgm:pt modelId="{735BEDBB-23CB-4A0A-ABF3-660369BF4233}" type="pres">
      <dgm:prSet presAssocID="{773C9559-A898-4806-A227-EAA6C6DB61FB}" presName="negativeSpace" presStyleCnt="0"/>
      <dgm:spPr/>
    </dgm:pt>
    <dgm:pt modelId="{AA6B8CCE-4E06-414C-998D-D3A113BA69B2}" type="pres">
      <dgm:prSet presAssocID="{773C9559-A898-4806-A227-EAA6C6DB61FB}" presName="childText" presStyleLbl="conFgAcc1" presStyleIdx="0" presStyleCnt="4">
        <dgm:presLayoutVars>
          <dgm:bulletEnabled val="1"/>
        </dgm:presLayoutVars>
      </dgm:prSet>
      <dgm:spPr/>
      <dgm:t>
        <a:bodyPr/>
        <a:lstStyle/>
        <a:p>
          <a:endParaRPr lang="en-US"/>
        </a:p>
      </dgm:t>
    </dgm:pt>
    <dgm:pt modelId="{F4AA4CB0-E2E6-49A8-B341-3D89D9C2E59B}" type="pres">
      <dgm:prSet presAssocID="{964EA463-DE59-4F60-BA18-448DFCADCFE9}" presName="spaceBetweenRectangles" presStyleCnt="0"/>
      <dgm:spPr/>
    </dgm:pt>
    <dgm:pt modelId="{67EC44BE-C584-423C-B5AC-6C698B846D77}" type="pres">
      <dgm:prSet presAssocID="{4487BDF2-4D32-4E90-9DAF-C58D9162BE53}" presName="parentLin" presStyleCnt="0"/>
      <dgm:spPr/>
    </dgm:pt>
    <dgm:pt modelId="{838E2341-BC9A-4D2B-A8D9-A02BE2B5E9EF}" type="pres">
      <dgm:prSet presAssocID="{4487BDF2-4D32-4E90-9DAF-C58D9162BE53}" presName="parentLeftMargin" presStyleLbl="node1" presStyleIdx="0" presStyleCnt="4"/>
      <dgm:spPr/>
      <dgm:t>
        <a:bodyPr/>
        <a:lstStyle/>
        <a:p>
          <a:endParaRPr lang="en-US"/>
        </a:p>
      </dgm:t>
    </dgm:pt>
    <dgm:pt modelId="{AB22B63B-89FA-4563-B81C-E21D8B78E2B2}" type="pres">
      <dgm:prSet presAssocID="{4487BDF2-4D32-4E90-9DAF-C58D9162BE53}" presName="parentText" presStyleLbl="node1" presStyleIdx="1" presStyleCnt="4">
        <dgm:presLayoutVars>
          <dgm:chMax val="0"/>
          <dgm:bulletEnabled val="1"/>
        </dgm:presLayoutVars>
      </dgm:prSet>
      <dgm:spPr/>
      <dgm:t>
        <a:bodyPr/>
        <a:lstStyle/>
        <a:p>
          <a:endParaRPr lang="en-US"/>
        </a:p>
      </dgm:t>
    </dgm:pt>
    <dgm:pt modelId="{EC6A1665-B355-4BC8-8D72-4E59D79ED60E}" type="pres">
      <dgm:prSet presAssocID="{4487BDF2-4D32-4E90-9DAF-C58D9162BE53}" presName="negativeSpace" presStyleCnt="0"/>
      <dgm:spPr/>
    </dgm:pt>
    <dgm:pt modelId="{EAF0EDBB-0782-4DAC-96F8-B9DC4C2F0329}" type="pres">
      <dgm:prSet presAssocID="{4487BDF2-4D32-4E90-9DAF-C58D9162BE53}" presName="childText" presStyleLbl="conFgAcc1" presStyleIdx="1" presStyleCnt="4">
        <dgm:presLayoutVars>
          <dgm:bulletEnabled val="1"/>
        </dgm:presLayoutVars>
      </dgm:prSet>
      <dgm:spPr/>
      <dgm:t>
        <a:bodyPr/>
        <a:lstStyle/>
        <a:p>
          <a:endParaRPr lang="en-US"/>
        </a:p>
      </dgm:t>
    </dgm:pt>
    <dgm:pt modelId="{3A204992-243B-4E6D-AD38-C1CAF0252463}" type="pres">
      <dgm:prSet presAssocID="{CF329A77-4B68-4CB0-8E44-DC7D59A7797A}" presName="spaceBetweenRectangles" presStyleCnt="0"/>
      <dgm:spPr/>
    </dgm:pt>
    <dgm:pt modelId="{8A94264C-91A4-402A-AA0E-1794C9E9E871}" type="pres">
      <dgm:prSet presAssocID="{29AA9E9B-64F3-436B-8F32-D2331D223A0B}" presName="parentLin" presStyleCnt="0"/>
      <dgm:spPr/>
    </dgm:pt>
    <dgm:pt modelId="{F9920D96-73DA-4897-B919-7C669F63FB25}" type="pres">
      <dgm:prSet presAssocID="{29AA9E9B-64F3-436B-8F32-D2331D223A0B}" presName="parentLeftMargin" presStyleLbl="node1" presStyleIdx="1" presStyleCnt="4"/>
      <dgm:spPr/>
      <dgm:t>
        <a:bodyPr/>
        <a:lstStyle/>
        <a:p>
          <a:endParaRPr lang="en-US"/>
        </a:p>
      </dgm:t>
    </dgm:pt>
    <dgm:pt modelId="{EDD45597-453D-4CDA-AA9F-65178C8EAEB5}" type="pres">
      <dgm:prSet presAssocID="{29AA9E9B-64F3-436B-8F32-D2331D223A0B}" presName="parentText" presStyleLbl="node1" presStyleIdx="2" presStyleCnt="4">
        <dgm:presLayoutVars>
          <dgm:chMax val="0"/>
          <dgm:bulletEnabled val="1"/>
        </dgm:presLayoutVars>
      </dgm:prSet>
      <dgm:spPr/>
      <dgm:t>
        <a:bodyPr/>
        <a:lstStyle/>
        <a:p>
          <a:endParaRPr lang="en-US"/>
        </a:p>
      </dgm:t>
    </dgm:pt>
    <dgm:pt modelId="{F5D6DA93-3DFE-4476-A0F5-9168FDB45FCA}" type="pres">
      <dgm:prSet presAssocID="{29AA9E9B-64F3-436B-8F32-D2331D223A0B}" presName="negativeSpace" presStyleCnt="0"/>
      <dgm:spPr/>
    </dgm:pt>
    <dgm:pt modelId="{C08C66AF-2B59-41B3-B2DB-2646DF02DBF9}" type="pres">
      <dgm:prSet presAssocID="{29AA9E9B-64F3-436B-8F32-D2331D223A0B}" presName="childText" presStyleLbl="conFgAcc1" presStyleIdx="2" presStyleCnt="4">
        <dgm:presLayoutVars>
          <dgm:bulletEnabled val="1"/>
        </dgm:presLayoutVars>
      </dgm:prSet>
      <dgm:spPr/>
      <dgm:t>
        <a:bodyPr/>
        <a:lstStyle/>
        <a:p>
          <a:endParaRPr lang="en-US"/>
        </a:p>
      </dgm:t>
    </dgm:pt>
    <dgm:pt modelId="{7808635E-4C67-45DA-B5BB-6FB9E3ABEAE7}" type="pres">
      <dgm:prSet presAssocID="{4FB322E6-1B95-47CB-971F-774D0F0142CB}" presName="spaceBetweenRectangles" presStyleCnt="0"/>
      <dgm:spPr/>
    </dgm:pt>
    <dgm:pt modelId="{8C36EA5B-071F-4482-B5D5-6E06AC30472D}" type="pres">
      <dgm:prSet presAssocID="{940E1F42-E4A8-46EF-B8EB-6D19C7A9434C}" presName="parentLin" presStyleCnt="0"/>
      <dgm:spPr/>
    </dgm:pt>
    <dgm:pt modelId="{27C7BEF2-3918-4BDA-9FDB-8061BD57E7E7}" type="pres">
      <dgm:prSet presAssocID="{940E1F42-E4A8-46EF-B8EB-6D19C7A9434C}" presName="parentLeftMargin" presStyleLbl="node1" presStyleIdx="2" presStyleCnt="4"/>
      <dgm:spPr/>
      <dgm:t>
        <a:bodyPr/>
        <a:lstStyle/>
        <a:p>
          <a:endParaRPr lang="en-US"/>
        </a:p>
      </dgm:t>
    </dgm:pt>
    <dgm:pt modelId="{BE6BD7D2-C38B-4E12-8340-1D0169A3F13E}" type="pres">
      <dgm:prSet presAssocID="{940E1F42-E4A8-46EF-B8EB-6D19C7A9434C}" presName="parentText" presStyleLbl="node1" presStyleIdx="3" presStyleCnt="4">
        <dgm:presLayoutVars>
          <dgm:chMax val="0"/>
          <dgm:bulletEnabled val="1"/>
        </dgm:presLayoutVars>
      </dgm:prSet>
      <dgm:spPr/>
      <dgm:t>
        <a:bodyPr/>
        <a:lstStyle/>
        <a:p>
          <a:endParaRPr lang="en-US"/>
        </a:p>
      </dgm:t>
    </dgm:pt>
    <dgm:pt modelId="{2839033B-F26A-452E-8F03-03685CE1662A}" type="pres">
      <dgm:prSet presAssocID="{940E1F42-E4A8-46EF-B8EB-6D19C7A9434C}" presName="negativeSpace" presStyleCnt="0"/>
      <dgm:spPr/>
    </dgm:pt>
    <dgm:pt modelId="{605BCE2D-4430-49E3-913A-785F833CA886}" type="pres">
      <dgm:prSet presAssocID="{940E1F42-E4A8-46EF-B8EB-6D19C7A9434C}" presName="childText" presStyleLbl="conFgAcc1" presStyleIdx="3" presStyleCnt="4">
        <dgm:presLayoutVars>
          <dgm:bulletEnabled val="1"/>
        </dgm:presLayoutVars>
      </dgm:prSet>
      <dgm:spPr/>
      <dgm:t>
        <a:bodyPr/>
        <a:lstStyle/>
        <a:p>
          <a:endParaRPr lang="en-US"/>
        </a:p>
      </dgm:t>
    </dgm:pt>
  </dgm:ptLst>
  <dgm:cxnLst>
    <dgm:cxn modelId="{41D3A567-E5C0-4724-A17E-7238EF8FC76D}" srcId="{9BE63E93-FE9B-4C38-9884-E6BF72FC018D}" destId="{F373B067-D4D3-45ED-88E7-58FE224663AD}" srcOrd="1" destOrd="0" parTransId="{403D1D80-B4A9-46A2-930A-349C395E3C8C}" sibTransId="{740EFB83-E421-4F27-806C-1D2CB53E52F8}"/>
    <dgm:cxn modelId="{0E736121-02DD-4A1D-A16F-23BB5EC312D0}" srcId="{9BE63E93-FE9B-4C38-9884-E6BF72FC018D}" destId="{9223EC7A-D631-4156-8361-8DCE2467603A}" srcOrd="0" destOrd="0" parTransId="{5910D812-26EC-4EEC-9FBA-DD454A958886}" sibTransId="{7580A6F3-A7FD-4B2A-A203-0E4B74D35C7D}"/>
    <dgm:cxn modelId="{CD014940-95E9-40C8-B240-3769DB90B58D}" type="presOf" srcId="{773C9559-A898-4806-A227-EAA6C6DB61FB}" destId="{E34CBB84-950E-4C87-ADDB-034E77262F5A}" srcOrd="0" destOrd="0" presId="urn:microsoft.com/office/officeart/2005/8/layout/list1"/>
    <dgm:cxn modelId="{55D2D820-E1F9-44D0-83E6-7F6CB59D7368}" srcId="{25F8036A-05B0-49A2-B331-52C5C0270424}" destId="{940E1F42-E4A8-46EF-B8EB-6D19C7A9434C}" srcOrd="3" destOrd="0" parTransId="{3D75D4E4-914E-49E1-B847-78924FFDE3D4}" sibTransId="{617D2907-1884-4691-8557-E801E73F770A}"/>
    <dgm:cxn modelId="{DE96AA81-5FF6-4AEF-ADBD-8864B72B9747}" type="presOf" srcId="{773C9559-A898-4806-A227-EAA6C6DB61FB}" destId="{DC0F7A28-7C44-452C-BCB5-1F24FA538C58}" srcOrd="1" destOrd="0" presId="urn:microsoft.com/office/officeart/2005/8/layout/list1"/>
    <dgm:cxn modelId="{01EA673C-A532-464A-806D-8689FB2064D2}" type="presOf" srcId="{9F753BFE-154E-4BEE-A89D-A493BC1426A9}" destId="{605BCE2D-4430-49E3-913A-785F833CA886}" srcOrd="0" destOrd="3" presId="urn:microsoft.com/office/officeart/2005/8/layout/list1"/>
    <dgm:cxn modelId="{DAA98F86-D908-4612-B730-64E54708809C}" type="presOf" srcId="{1B1933E4-37E6-4E36-9EE6-FEDBA6028F83}" destId="{AA6B8CCE-4E06-414C-998D-D3A113BA69B2}" srcOrd="0" destOrd="0" presId="urn:microsoft.com/office/officeart/2005/8/layout/list1"/>
    <dgm:cxn modelId="{29B08E03-C5C4-43E1-913C-283924EB7ABE}" srcId="{25F8036A-05B0-49A2-B331-52C5C0270424}" destId="{29AA9E9B-64F3-436B-8F32-D2331D223A0B}" srcOrd="2" destOrd="0" parTransId="{24D29575-2B9D-4AB7-8442-5DBAAED663FD}" sibTransId="{4FB322E6-1B95-47CB-971F-774D0F0142CB}"/>
    <dgm:cxn modelId="{DF2D6A01-DAD9-4FAB-B56A-4352073F6E87}" type="presOf" srcId="{940E1F42-E4A8-46EF-B8EB-6D19C7A9434C}" destId="{27C7BEF2-3918-4BDA-9FDB-8061BD57E7E7}" srcOrd="0" destOrd="0" presId="urn:microsoft.com/office/officeart/2005/8/layout/list1"/>
    <dgm:cxn modelId="{FF0585B6-6F99-48A5-8EF4-89754F3B29F2}" srcId="{2C2DF58E-947B-48E1-A6F2-DA295B754941}" destId="{A8CD9643-7A82-44DC-8841-8C41C1001CDD}" srcOrd="1" destOrd="0" parTransId="{DEF3CA3A-F04B-46A5-A9CC-15F1FBD3A941}" sibTransId="{11874B78-2A99-4B21-A44F-27407B4C8F6C}"/>
    <dgm:cxn modelId="{C01FBA85-B3AD-40B0-97AC-987D045571D0}" srcId="{773C9559-A898-4806-A227-EAA6C6DB61FB}" destId="{1B1933E4-37E6-4E36-9EE6-FEDBA6028F83}" srcOrd="0" destOrd="0" parTransId="{A13B2112-867A-42E7-9623-1FEF5683D4F7}" sibTransId="{967C5A25-8D43-439C-9541-1F6F99697690}"/>
    <dgm:cxn modelId="{FF170378-CF7F-40F9-AA68-E8AE3F1AD4F7}" srcId="{25F8036A-05B0-49A2-B331-52C5C0270424}" destId="{773C9559-A898-4806-A227-EAA6C6DB61FB}" srcOrd="0" destOrd="0" parTransId="{59AA1115-8985-43A8-A5DF-B4D2D4BDE23E}" sibTransId="{964EA463-DE59-4F60-BA18-448DFCADCFE9}"/>
    <dgm:cxn modelId="{FB09B2CC-248B-4B18-8BC5-289C646706AC}" type="presOf" srcId="{4487BDF2-4D32-4E90-9DAF-C58D9162BE53}" destId="{838E2341-BC9A-4D2B-A8D9-A02BE2B5E9EF}" srcOrd="0" destOrd="0" presId="urn:microsoft.com/office/officeart/2005/8/layout/list1"/>
    <dgm:cxn modelId="{D32EFFED-BCD6-4A82-A7F2-8FC12B6E6FE7}" type="presOf" srcId="{29AA9E9B-64F3-436B-8F32-D2331D223A0B}" destId="{EDD45597-453D-4CDA-AA9F-65178C8EAEB5}" srcOrd="1" destOrd="0" presId="urn:microsoft.com/office/officeart/2005/8/layout/list1"/>
    <dgm:cxn modelId="{B00CF49C-FF00-4DC6-97CC-9C9730869CEE}" srcId="{25F8036A-05B0-49A2-B331-52C5C0270424}" destId="{4487BDF2-4D32-4E90-9DAF-C58D9162BE53}" srcOrd="1" destOrd="0" parTransId="{D8F830A2-8047-4D47-91C4-21A3F81EE920}" sibTransId="{CF329A77-4B68-4CB0-8E44-DC7D59A7797A}"/>
    <dgm:cxn modelId="{742558F2-AB9C-4E64-B3F8-46494FEA88BF}" srcId="{9BE63E93-FE9B-4C38-9884-E6BF72FC018D}" destId="{69206AD3-A67E-4E84-92B1-260888D0DBB1}" srcOrd="2" destOrd="0" parTransId="{3E1FFF75-5681-463B-A92C-7FD7F54317B0}" sibTransId="{90C19C1E-CCC1-4718-B4B6-9DF6F6AD25A3}"/>
    <dgm:cxn modelId="{81F5C3C4-8EC9-4EB3-B577-E0903DD280FC}" srcId="{940E1F42-E4A8-46EF-B8EB-6D19C7A9434C}" destId="{2C2DF58E-947B-48E1-A6F2-DA295B754941}" srcOrd="0" destOrd="0" parTransId="{122091D2-4AA0-4A2E-9904-ED3BBE2235A4}" sibTransId="{9C7D8205-4688-4B0E-AFE8-4C679A31164F}"/>
    <dgm:cxn modelId="{7670DDC0-CC6B-427A-8CC9-B944476FB96C}" type="presOf" srcId="{9BE63E93-FE9B-4C38-9884-E6BF72FC018D}" destId="{C08C66AF-2B59-41B3-B2DB-2646DF02DBF9}" srcOrd="0" destOrd="0" presId="urn:microsoft.com/office/officeart/2005/8/layout/list1"/>
    <dgm:cxn modelId="{54CA94B6-BF8F-40B2-8DD2-ACECE8FCA8CC}" type="presOf" srcId="{ACC40141-5EEF-4A0E-A2E0-9BF5F6C893B4}" destId="{605BCE2D-4430-49E3-913A-785F833CA886}" srcOrd="0" destOrd="1" presId="urn:microsoft.com/office/officeart/2005/8/layout/list1"/>
    <dgm:cxn modelId="{9FA7AC31-A0BB-4A35-9160-62659BF33B08}" srcId="{2C2DF58E-947B-48E1-A6F2-DA295B754941}" destId="{9F753BFE-154E-4BEE-A89D-A493BC1426A9}" srcOrd="2" destOrd="0" parTransId="{58D156B4-C3B3-4757-A487-720E370AD0EC}" sibTransId="{49140914-570D-4120-A4FC-109A2FC471B5}"/>
    <dgm:cxn modelId="{1E6B345A-3460-4ED9-927E-C3E4007420EB}" type="presOf" srcId="{29AA9E9B-64F3-436B-8F32-D2331D223A0B}" destId="{F9920D96-73DA-4897-B919-7C669F63FB25}" srcOrd="0" destOrd="0" presId="urn:microsoft.com/office/officeart/2005/8/layout/list1"/>
    <dgm:cxn modelId="{D7337D8F-72C9-4B68-A1A8-5DDE8B4B0A80}" srcId="{4487BDF2-4D32-4E90-9DAF-C58D9162BE53}" destId="{09010E01-E1D6-4553-B996-515381E81661}" srcOrd="0" destOrd="0" parTransId="{D6D50559-5003-4449-8AEA-951BC5B133B7}" sibTransId="{E2101D80-45FA-4B05-8EDA-F2B1E6A59082}"/>
    <dgm:cxn modelId="{F12319B7-CB48-4D65-9710-FE52B0D2DF22}" type="presOf" srcId="{9223EC7A-D631-4156-8361-8DCE2467603A}" destId="{C08C66AF-2B59-41B3-B2DB-2646DF02DBF9}" srcOrd="0" destOrd="1" presId="urn:microsoft.com/office/officeart/2005/8/layout/list1"/>
    <dgm:cxn modelId="{9961E9E5-34BB-42BE-8439-4D11CA3F4298}" type="presOf" srcId="{2C2DF58E-947B-48E1-A6F2-DA295B754941}" destId="{605BCE2D-4430-49E3-913A-785F833CA886}" srcOrd="0" destOrd="0" presId="urn:microsoft.com/office/officeart/2005/8/layout/list1"/>
    <dgm:cxn modelId="{A1F0C824-2814-4474-9FB3-5ECD5216A285}" srcId="{2C2DF58E-947B-48E1-A6F2-DA295B754941}" destId="{ACC40141-5EEF-4A0E-A2E0-9BF5F6C893B4}" srcOrd="0" destOrd="0" parTransId="{E6718382-68FE-44AB-9B4C-708574FB5765}" sibTransId="{9ABEEEC7-67F6-4161-8656-354E0840524A}"/>
    <dgm:cxn modelId="{2FCBD00B-1307-45D0-A04D-25D9A48E6096}" srcId="{29AA9E9B-64F3-436B-8F32-D2331D223A0B}" destId="{9BE63E93-FE9B-4C38-9884-E6BF72FC018D}" srcOrd="0" destOrd="0" parTransId="{4779271F-1ABB-4D92-8300-2D2DA8230C45}" sibTransId="{B00E4D7A-86A5-4D16-802E-EF4E7439A2F2}"/>
    <dgm:cxn modelId="{FF156BB2-E527-4433-83B9-19FA1B0DC5AD}" type="presOf" srcId="{940E1F42-E4A8-46EF-B8EB-6D19C7A9434C}" destId="{BE6BD7D2-C38B-4E12-8340-1D0169A3F13E}" srcOrd="1" destOrd="0" presId="urn:microsoft.com/office/officeart/2005/8/layout/list1"/>
    <dgm:cxn modelId="{E976F81C-AE37-447F-B0D6-3FFCA9741A17}" type="presOf" srcId="{69206AD3-A67E-4E84-92B1-260888D0DBB1}" destId="{C08C66AF-2B59-41B3-B2DB-2646DF02DBF9}" srcOrd="0" destOrd="3" presId="urn:microsoft.com/office/officeart/2005/8/layout/list1"/>
    <dgm:cxn modelId="{3C3F8D16-A8AF-43B6-9769-F4A9BCA40100}" type="presOf" srcId="{F373B067-D4D3-45ED-88E7-58FE224663AD}" destId="{C08C66AF-2B59-41B3-B2DB-2646DF02DBF9}" srcOrd="0" destOrd="2" presId="urn:microsoft.com/office/officeart/2005/8/layout/list1"/>
    <dgm:cxn modelId="{72A209BA-4F5E-4103-9E1D-318F675F308C}" type="presOf" srcId="{A8CD9643-7A82-44DC-8841-8C41C1001CDD}" destId="{605BCE2D-4430-49E3-913A-785F833CA886}" srcOrd="0" destOrd="2" presId="urn:microsoft.com/office/officeart/2005/8/layout/list1"/>
    <dgm:cxn modelId="{4431903E-4BBE-43B6-A094-444C52D2A952}" type="presOf" srcId="{09010E01-E1D6-4553-B996-515381E81661}" destId="{EAF0EDBB-0782-4DAC-96F8-B9DC4C2F0329}" srcOrd="0" destOrd="0" presId="urn:microsoft.com/office/officeart/2005/8/layout/list1"/>
    <dgm:cxn modelId="{70910818-2023-433F-A472-3F2F9FDE65D4}" type="presOf" srcId="{4487BDF2-4D32-4E90-9DAF-C58D9162BE53}" destId="{AB22B63B-89FA-4563-B81C-E21D8B78E2B2}" srcOrd="1" destOrd="0" presId="urn:microsoft.com/office/officeart/2005/8/layout/list1"/>
    <dgm:cxn modelId="{529C30AC-F4AE-425D-A836-D988BE60D068}" type="presOf" srcId="{25F8036A-05B0-49A2-B331-52C5C0270424}" destId="{409BEDD2-E36F-4E5B-8FE3-2F55124F9332}" srcOrd="0" destOrd="0" presId="urn:microsoft.com/office/officeart/2005/8/layout/list1"/>
    <dgm:cxn modelId="{BFC78AA2-1AAE-4F6F-B6B2-48E579E9D9DB}" type="presParOf" srcId="{409BEDD2-E36F-4E5B-8FE3-2F55124F9332}" destId="{FD03EBBB-5ACE-475F-847C-E5868325CC09}" srcOrd="0" destOrd="0" presId="urn:microsoft.com/office/officeart/2005/8/layout/list1"/>
    <dgm:cxn modelId="{A55B832F-0739-4ED2-8AA6-C491A9DDA569}" type="presParOf" srcId="{FD03EBBB-5ACE-475F-847C-E5868325CC09}" destId="{E34CBB84-950E-4C87-ADDB-034E77262F5A}" srcOrd="0" destOrd="0" presId="urn:microsoft.com/office/officeart/2005/8/layout/list1"/>
    <dgm:cxn modelId="{294E36A0-E620-4213-90AE-E3DD5850E8AF}" type="presParOf" srcId="{FD03EBBB-5ACE-475F-847C-E5868325CC09}" destId="{DC0F7A28-7C44-452C-BCB5-1F24FA538C58}" srcOrd="1" destOrd="0" presId="urn:microsoft.com/office/officeart/2005/8/layout/list1"/>
    <dgm:cxn modelId="{3DF20E55-487E-4771-B166-E868733CD571}" type="presParOf" srcId="{409BEDD2-E36F-4E5B-8FE3-2F55124F9332}" destId="{735BEDBB-23CB-4A0A-ABF3-660369BF4233}" srcOrd="1" destOrd="0" presId="urn:microsoft.com/office/officeart/2005/8/layout/list1"/>
    <dgm:cxn modelId="{F27C30FE-33FA-47DB-9545-2FD2626D35BE}" type="presParOf" srcId="{409BEDD2-E36F-4E5B-8FE3-2F55124F9332}" destId="{AA6B8CCE-4E06-414C-998D-D3A113BA69B2}" srcOrd="2" destOrd="0" presId="urn:microsoft.com/office/officeart/2005/8/layout/list1"/>
    <dgm:cxn modelId="{C0E9ABE7-662D-4589-8E2C-EE81AAD38506}" type="presParOf" srcId="{409BEDD2-E36F-4E5B-8FE3-2F55124F9332}" destId="{F4AA4CB0-E2E6-49A8-B341-3D89D9C2E59B}" srcOrd="3" destOrd="0" presId="urn:microsoft.com/office/officeart/2005/8/layout/list1"/>
    <dgm:cxn modelId="{A4D85778-ABBF-49CB-A86A-5F91FA1990F1}" type="presParOf" srcId="{409BEDD2-E36F-4E5B-8FE3-2F55124F9332}" destId="{67EC44BE-C584-423C-B5AC-6C698B846D77}" srcOrd="4" destOrd="0" presId="urn:microsoft.com/office/officeart/2005/8/layout/list1"/>
    <dgm:cxn modelId="{4C00B047-EAB5-40F8-B55D-7E542B01DF8E}" type="presParOf" srcId="{67EC44BE-C584-423C-B5AC-6C698B846D77}" destId="{838E2341-BC9A-4D2B-A8D9-A02BE2B5E9EF}" srcOrd="0" destOrd="0" presId="urn:microsoft.com/office/officeart/2005/8/layout/list1"/>
    <dgm:cxn modelId="{E1470D80-1D6B-478A-BA35-2BFB54D4C6C5}" type="presParOf" srcId="{67EC44BE-C584-423C-B5AC-6C698B846D77}" destId="{AB22B63B-89FA-4563-B81C-E21D8B78E2B2}" srcOrd="1" destOrd="0" presId="urn:microsoft.com/office/officeart/2005/8/layout/list1"/>
    <dgm:cxn modelId="{0D252E02-0132-4735-81BE-1070F517EC62}" type="presParOf" srcId="{409BEDD2-E36F-4E5B-8FE3-2F55124F9332}" destId="{EC6A1665-B355-4BC8-8D72-4E59D79ED60E}" srcOrd="5" destOrd="0" presId="urn:microsoft.com/office/officeart/2005/8/layout/list1"/>
    <dgm:cxn modelId="{7C1B344E-6973-466A-93C2-D0A407B4DCB3}" type="presParOf" srcId="{409BEDD2-E36F-4E5B-8FE3-2F55124F9332}" destId="{EAF0EDBB-0782-4DAC-96F8-B9DC4C2F0329}" srcOrd="6" destOrd="0" presId="urn:microsoft.com/office/officeart/2005/8/layout/list1"/>
    <dgm:cxn modelId="{9304889D-D06A-491E-A0F9-97D7A6F40DDD}" type="presParOf" srcId="{409BEDD2-E36F-4E5B-8FE3-2F55124F9332}" destId="{3A204992-243B-4E6D-AD38-C1CAF0252463}" srcOrd="7" destOrd="0" presId="urn:microsoft.com/office/officeart/2005/8/layout/list1"/>
    <dgm:cxn modelId="{B19FA8E6-E772-4CA5-B40E-41375104E010}" type="presParOf" srcId="{409BEDD2-E36F-4E5B-8FE3-2F55124F9332}" destId="{8A94264C-91A4-402A-AA0E-1794C9E9E871}" srcOrd="8" destOrd="0" presId="urn:microsoft.com/office/officeart/2005/8/layout/list1"/>
    <dgm:cxn modelId="{758B5AAE-178C-46C9-B7BB-CCD8027B17D7}" type="presParOf" srcId="{8A94264C-91A4-402A-AA0E-1794C9E9E871}" destId="{F9920D96-73DA-4897-B919-7C669F63FB25}" srcOrd="0" destOrd="0" presId="urn:microsoft.com/office/officeart/2005/8/layout/list1"/>
    <dgm:cxn modelId="{C86E587C-F3C2-4E5C-B56A-A110FC14DDCE}" type="presParOf" srcId="{8A94264C-91A4-402A-AA0E-1794C9E9E871}" destId="{EDD45597-453D-4CDA-AA9F-65178C8EAEB5}" srcOrd="1" destOrd="0" presId="urn:microsoft.com/office/officeart/2005/8/layout/list1"/>
    <dgm:cxn modelId="{FD36F98C-3AB0-4B8F-9441-C18180DCCC62}" type="presParOf" srcId="{409BEDD2-E36F-4E5B-8FE3-2F55124F9332}" destId="{F5D6DA93-3DFE-4476-A0F5-9168FDB45FCA}" srcOrd="9" destOrd="0" presId="urn:microsoft.com/office/officeart/2005/8/layout/list1"/>
    <dgm:cxn modelId="{8001F658-078B-4D61-AA4B-B66ECC925B7D}" type="presParOf" srcId="{409BEDD2-E36F-4E5B-8FE3-2F55124F9332}" destId="{C08C66AF-2B59-41B3-B2DB-2646DF02DBF9}" srcOrd="10" destOrd="0" presId="urn:microsoft.com/office/officeart/2005/8/layout/list1"/>
    <dgm:cxn modelId="{85464A7E-2D98-46D0-A1BA-49D4234C6002}" type="presParOf" srcId="{409BEDD2-E36F-4E5B-8FE3-2F55124F9332}" destId="{7808635E-4C67-45DA-B5BB-6FB9E3ABEAE7}" srcOrd="11" destOrd="0" presId="urn:microsoft.com/office/officeart/2005/8/layout/list1"/>
    <dgm:cxn modelId="{F36A0644-EB81-4716-9D9D-29853863A199}" type="presParOf" srcId="{409BEDD2-E36F-4E5B-8FE3-2F55124F9332}" destId="{8C36EA5B-071F-4482-B5D5-6E06AC30472D}" srcOrd="12" destOrd="0" presId="urn:microsoft.com/office/officeart/2005/8/layout/list1"/>
    <dgm:cxn modelId="{18E5A2FB-748C-4D04-ABB9-B8E0DAB945D0}" type="presParOf" srcId="{8C36EA5B-071F-4482-B5D5-6E06AC30472D}" destId="{27C7BEF2-3918-4BDA-9FDB-8061BD57E7E7}" srcOrd="0" destOrd="0" presId="urn:microsoft.com/office/officeart/2005/8/layout/list1"/>
    <dgm:cxn modelId="{B7FC9C22-891F-4A11-B29E-2B9AEE291F53}" type="presParOf" srcId="{8C36EA5B-071F-4482-B5D5-6E06AC30472D}" destId="{BE6BD7D2-C38B-4E12-8340-1D0169A3F13E}" srcOrd="1" destOrd="0" presId="urn:microsoft.com/office/officeart/2005/8/layout/list1"/>
    <dgm:cxn modelId="{AFE475BC-2061-4433-83AC-BB00FA40727B}" type="presParOf" srcId="{409BEDD2-E36F-4E5B-8FE3-2F55124F9332}" destId="{2839033B-F26A-452E-8F03-03685CE1662A}" srcOrd="13" destOrd="0" presId="urn:microsoft.com/office/officeart/2005/8/layout/list1"/>
    <dgm:cxn modelId="{23B3ADA4-7007-4C2C-8BD3-924542AEB45B}" type="presParOf" srcId="{409BEDD2-E36F-4E5B-8FE3-2F55124F9332}" destId="{605BCE2D-4430-49E3-913A-785F833CA886}"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31ED365-A1C6-450B-B378-0B71D283C606}" type="doc">
      <dgm:prSet loTypeId="urn:microsoft.com/office/officeart/2005/8/layout/arrow3" loCatId="relationship" qsTypeId="urn:microsoft.com/office/officeart/2005/8/quickstyle/simple1" qsCatId="simple" csTypeId="urn:microsoft.com/office/officeart/2005/8/colors/colorful1" csCatId="colorful" phldr="1"/>
      <dgm:spPr/>
      <dgm:t>
        <a:bodyPr/>
        <a:lstStyle/>
        <a:p>
          <a:endParaRPr lang="en-US"/>
        </a:p>
      </dgm:t>
    </dgm:pt>
    <dgm:pt modelId="{A1C63A8C-21E4-418E-8857-5A7BFAE78833}">
      <dgm:prSet phldrT="[Text]" custT="1"/>
      <dgm:spPr/>
      <dgm:t>
        <a:bodyPr/>
        <a:lstStyle/>
        <a:p>
          <a:r>
            <a:rPr lang="mn-MN" sz="1600" dirty="0">
              <a:latin typeface="Times New Roman" pitchFamily="18" charset="0"/>
              <a:cs typeface="Times New Roman" pitchFamily="18" charset="0"/>
            </a:rPr>
            <a:t>Дээрээс доош төлөвлөх</a:t>
          </a:r>
          <a:endParaRPr lang="en-US" sz="1600" dirty="0">
            <a:latin typeface="Times New Roman" pitchFamily="18" charset="0"/>
            <a:cs typeface="Times New Roman" pitchFamily="18" charset="0"/>
          </a:endParaRPr>
        </a:p>
      </dgm:t>
    </dgm:pt>
    <dgm:pt modelId="{DA285596-8F55-43A2-AC9E-E231466A9735}" type="parTrans" cxnId="{EC58B52C-942C-4A2E-A522-4A7B4E4E5A07}">
      <dgm:prSet/>
      <dgm:spPr/>
      <dgm:t>
        <a:bodyPr/>
        <a:lstStyle/>
        <a:p>
          <a:endParaRPr lang="en-US"/>
        </a:p>
      </dgm:t>
    </dgm:pt>
    <dgm:pt modelId="{3A32A90B-475E-4CDF-B5AE-54FBFB440FC1}" type="sibTrans" cxnId="{EC58B52C-942C-4A2E-A522-4A7B4E4E5A07}">
      <dgm:prSet/>
      <dgm:spPr/>
      <dgm:t>
        <a:bodyPr/>
        <a:lstStyle/>
        <a:p>
          <a:endParaRPr lang="en-US"/>
        </a:p>
      </dgm:t>
    </dgm:pt>
    <dgm:pt modelId="{AF63BE6D-D2A2-4674-A131-F587B1E21AD1}" type="pres">
      <dgm:prSet presAssocID="{131ED365-A1C6-450B-B378-0B71D283C606}" presName="compositeShape" presStyleCnt="0">
        <dgm:presLayoutVars>
          <dgm:chMax val="2"/>
          <dgm:dir/>
          <dgm:resizeHandles val="exact"/>
        </dgm:presLayoutVars>
      </dgm:prSet>
      <dgm:spPr/>
      <dgm:t>
        <a:bodyPr/>
        <a:lstStyle/>
        <a:p>
          <a:endParaRPr lang="en-US"/>
        </a:p>
      </dgm:t>
    </dgm:pt>
    <dgm:pt modelId="{F9884BFB-497C-40E1-B5C8-DDF513FE94F7}" type="pres">
      <dgm:prSet presAssocID="{A1C63A8C-21E4-418E-8857-5A7BFAE78833}" presName="downArrow" presStyleLbl="node1" presStyleIdx="0" presStyleCnt="1"/>
      <dgm:spPr/>
    </dgm:pt>
    <dgm:pt modelId="{3EA3D9FA-3D8C-49E3-A2EA-5DCE8CFC49F0}" type="pres">
      <dgm:prSet presAssocID="{A1C63A8C-21E4-418E-8857-5A7BFAE78833}" presName="downArrowText" presStyleLbl="revTx" presStyleIdx="0" presStyleCnt="1" custScaleX="142006">
        <dgm:presLayoutVars>
          <dgm:bulletEnabled val="1"/>
        </dgm:presLayoutVars>
      </dgm:prSet>
      <dgm:spPr/>
      <dgm:t>
        <a:bodyPr/>
        <a:lstStyle/>
        <a:p>
          <a:endParaRPr lang="en-US"/>
        </a:p>
      </dgm:t>
    </dgm:pt>
  </dgm:ptLst>
  <dgm:cxnLst>
    <dgm:cxn modelId="{D549382B-CF6F-4156-AE0C-CDE99969B52E}" type="presOf" srcId="{131ED365-A1C6-450B-B378-0B71D283C606}" destId="{AF63BE6D-D2A2-4674-A131-F587B1E21AD1}" srcOrd="0" destOrd="0" presId="urn:microsoft.com/office/officeart/2005/8/layout/arrow3"/>
    <dgm:cxn modelId="{6CE34FC5-9DAE-425D-BBDD-386C2FB8F85D}" type="presOf" srcId="{A1C63A8C-21E4-418E-8857-5A7BFAE78833}" destId="{3EA3D9FA-3D8C-49E3-A2EA-5DCE8CFC49F0}" srcOrd="0" destOrd="0" presId="urn:microsoft.com/office/officeart/2005/8/layout/arrow3"/>
    <dgm:cxn modelId="{EC58B52C-942C-4A2E-A522-4A7B4E4E5A07}" srcId="{131ED365-A1C6-450B-B378-0B71D283C606}" destId="{A1C63A8C-21E4-418E-8857-5A7BFAE78833}" srcOrd="0" destOrd="0" parTransId="{DA285596-8F55-43A2-AC9E-E231466A9735}" sibTransId="{3A32A90B-475E-4CDF-B5AE-54FBFB440FC1}"/>
    <dgm:cxn modelId="{8B687609-D7BB-4193-9829-6BD9104048A0}" type="presParOf" srcId="{AF63BE6D-D2A2-4674-A131-F587B1E21AD1}" destId="{F9884BFB-497C-40E1-B5C8-DDF513FE94F7}" srcOrd="0" destOrd="0" presId="urn:microsoft.com/office/officeart/2005/8/layout/arrow3"/>
    <dgm:cxn modelId="{5A524BAC-80AB-4967-8036-8AA27A0515C1}" type="presParOf" srcId="{AF63BE6D-D2A2-4674-A131-F587B1E21AD1}" destId="{3EA3D9FA-3D8C-49E3-A2EA-5DCE8CFC49F0}" srcOrd="1" destOrd="0" presId="urn:microsoft.com/office/officeart/2005/8/layout/arrow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31ED365-A1C6-450B-B378-0B71D283C606}" type="doc">
      <dgm:prSet loTypeId="urn:microsoft.com/office/officeart/2005/8/layout/arrow3" loCatId="relationship" qsTypeId="urn:microsoft.com/office/officeart/2005/8/quickstyle/simple1" qsCatId="simple" csTypeId="urn:microsoft.com/office/officeart/2005/8/colors/colorful1" csCatId="colorful" phldr="1"/>
      <dgm:spPr/>
      <dgm:t>
        <a:bodyPr/>
        <a:lstStyle/>
        <a:p>
          <a:endParaRPr lang="en-US"/>
        </a:p>
      </dgm:t>
    </dgm:pt>
    <dgm:pt modelId="{4F28D294-B52C-4DC4-8928-A5519F2DA6E7}">
      <dgm:prSet phldrT="[Text]" custT="1"/>
      <dgm:spPr/>
      <dgm:t>
        <a:bodyPr/>
        <a:lstStyle/>
        <a:p>
          <a:r>
            <a:rPr lang="mn-MN" sz="1600" dirty="0">
              <a:latin typeface="Times New Roman" pitchFamily="18" charset="0"/>
              <a:cs typeface="Times New Roman" pitchFamily="18" charset="0"/>
            </a:rPr>
            <a:t>Доороос дээш төлөвлөх</a:t>
          </a:r>
          <a:endParaRPr lang="en-US" sz="1600" dirty="0">
            <a:latin typeface="Times New Roman" pitchFamily="18" charset="0"/>
            <a:cs typeface="Times New Roman" pitchFamily="18" charset="0"/>
          </a:endParaRPr>
        </a:p>
      </dgm:t>
    </dgm:pt>
    <dgm:pt modelId="{CE04B47D-8640-4C34-B3E5-FF33B9A8E0CD}" type="parTrans" cxnId="{7B29C225-0878-4BBD-9E09-9ED90D1B8C94}">
      <dgm:prSet/>
      <dgm:spPr/>
      <dgm:t>
        <a:bodyPr/>
        <a:lstStyle/>
        <a:p>
          <a:endParaRPr lang="en-US"/>
        </a:p>
      </dgm:t>
    </dgm:pt>
    <dgm:pt modelId="{C8F2CC6B-A41B-4154-A46D-FDE9E35E6579}" type="sibTrans" cxnId="{7B29C225-0878-4BBD-9E09-9ED90D1B8C94}">
      <dgm:prSet/>
      <dgm:spPr/>
      <dgm:t>
        <a:bodyPr/>
        <a:lstStyle/>
        <a:p>
          <a:endParaRPr lang="en-US"/>
        </a:p>
      </dgm:t>
    </dgm:pt>
    <dgm:pt modelId="{AF63BE6D-D2A2-4674-A131-F587B1E21AD1}" type="pres">
      <dgm:prSet presAssocID="{131ED365-A1C6-450B-B378-0B71D283C606}" presName="compositeShape" presStyleCnt="0">
        <dgm:presLayoutVars>
          <dgm:chMax val="2"/>
          <dgm:dir/>
          <dgm:resizeHandles val="exact"/>
        </dgm:presLayoutVars>
      </dgm:prSet>
      <dgm:spPr/>
      <dgm:t>
        <a:bodyPr/>
        <a:lstStyle/>
        <a:p>
          <a:endParaRPr lang="en-US"/>
        </a:p>
      </dgm:t>
    </dgm:pt>
    <dgm:pt modelId="{C4D56B17-93DB-40AE-BD1A-58558AC90D39}" type="pres">
      <dgm:prSet presAssocID="{4F28D294-B52C-4DC4-8928-A5519F2DA6E7}" presName="downArrow" presStyleLbl="node1" presStyleIdx="0" presStyleCnt="1" custScaleX="98469" custScaleY="98007"/>
      <dgm:spPr/>
    </dgm:pt>
    <dgm:pt modelId="{0CFCD8D0-E4A2-42F2-87BB-5927762634CA}" type="pres">
      <dgm:prSet presAssocID="{4F28D294-B52C-4DC4-8928-A5519F2DA6E7}" presName="downArrowText" presStyleLbl="revTx" presStyleIdx="0" presStyleCnt="1">
        <dgm:presLayoutVars>
          <dgm:bulletEnabled val="1"/>
        </dgm:presLayoutVars>
      </dgm:prSet>
      <dgm:spPr/>
      <dgm:t>
        <a:bodyPr/>
        <a:lstStyle/>
        <a:p>
          <a:endParaRPr lang="en-US"/>
        </a:p>
      </dgm:t>
    </dgm:pt>
  </dgm:ptLst>
  <dgm:cxnLst>
    <dgm:cxn modelId="{3441BD1F-5A78-4F85-81F5-2D6941D62849}" type="presOf" srcId="{131ED365-A1C6-450B-B378-0B71D283C606}" destId="{AF63BE6D-D2A2-4674-A131-F587B1E21AD1}" srcOrd="0" destOrd="0" presId="urn:microsoft.com/office/officeart/2005/8/layout/arrow3"/>
    <dgm:cxn modelId="{B2B60639-AD62-41BA-8051-E89BF5107757}" type="presOf" srcId="{4F28D294-B52C-4DC4-8928-A5519F2DA6E7}" destId="{0CFCD8D0-E4A2-42F2-87BB-5927762634CA}" srcOrd="0" destOrd="0" presId="urn:microsoft.com/office/officeart/2005/8/layout/arrow3"/>
    <dgm:cxn modelId="{7B29C225-0878-4BBD-9E09-9ED90D1B8C94}" srcId="{131ED365-A1C6-450B-B378-0B71D283C606}" destId="{4F28D294-B52C-4DC4-8928-A5519F2DA6E7}" srcOrd="0" destOrd="0" parTransId="{CE04B47D-8640-4C34-B3E5-FF33B9A8E0CD}" sibTransId="{C8F2CC6B-A41B-4154-A46D-FDE9E35E6579}"/>
    <dgm:cxn modelId="{F9FDAA25-3D20-4978-8DA5-AEC5C1FFA365}" type="presParOf" srcId="{AF63BE6D-D2A2-4674-A131-F587B1E21AD1}" destId="{C4D56B17-93DB-40AE-BD1A-58558AC90D39}" srcOrd="0" destOrd="0" presId="urn:microsoft.com/office/officeart/2005/8/layout/arrow3"/>
    <dgm:cxn modelId="{0DB72C20-6E87-444F-89E2-A43F43CBAB18}" type="presParOf" srcId="{AF63BE6D-D2A2-4674-A131-F587B1E21AD1}" destId="{0CFCD8D0-E4A2-42F2-87BB-5927762634CA}" srcOrd="1" destOrd="0" presId="urn:microsoft.com/office/officeart/2005/8/layout/arrow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CDCFE9C-54CB-4083-8E33-5B361B3BBE23}" type="doc">
      <dgm:prSet loTypeId="urn:microsoft.com/office/officeart/2009/3/layout/StepUpProcess" loCatId="process" qsTypeId="urn:microsoft.com/office/officeart/2005/8/quickstyle/3d4" qsCatId="3D" csTypeId="urn:microsoft.com/office/officeart/2005/8/colors/accent1_2" csCatId="accent1" phldr="1"/>
      <dgm:spPr/>
      <dgm:t>
        <a:bodyPr/>
        <a:lstStyle/>
        <a:p>
          <a:endParaRPr lang="en-US"/>
        </a:p>
      </dgm:t>
    </dgm:pt>
    <dgm:pt modelId="{D41FF4A4-4C89-4899-BEED-946C1B2E1D1E}">
      <dgm:prSet phldrT="[Text]" custT="1"/>
      <dgm:spPr/>
      <dgm:t>
        <a:bodyPr/>
        <a:lstStyle/>
        <a:p>
          <a:r>
            <a:rPr lang="mn-MN" sz="1600" b="0" dirty="0">
              <a:latin typeface="Times New Roman" pitchFamily="18" charset="0"/>
              <a:cs typeface="Times New Roman" pitchFamily="18" charset="0"/>
            </a:rPr>
            <a:t>Төсөвт байгууллагууд дээд шатны төсвийн захирагчид төсвийн төслөө хүргүүлнэ.</a:t>
          </a:r>
          <a:endParaRPr lang="en-US" sz="1600" dirty="0">
            <a:latin typeface="Times New Roman" pitchFamily="18" charset="0"/>
            <a:cs typeface="Times New Roman" pitchFamily="18" charset="0"/>
          </a:endParaRPr>
        </a:p>
      </dgm:t>
    </dgm:pt>
    <dgm:pt modelId="{DA451A35-8009-463F-8943-0D5516A5841B}" type="parTrans" cxnId="{6F4164FD-3634-4558-A2AD-EA8CB81ABB5D}">
      <dgm:prSet/>
      <dgm:spPr/>
      <dgm:t>
        <a:bodyPr/>
        <a:lstStyle/>
        <a:p>
          <a:endParaRPr lang="en-US"/>
        </a:p>
      </dgm:t>
    </dgm:pt>
    <dgm:pt modelId="{313D525D-C933-41DE-A100-726E97AE39F7}" type="sibTrans" cxnId="{6F4164FD-3634-4558-A2AD-EA8CB81ABB5D}">
      <dgm:prSet/>
      <dgm:spPr/>
      <dgm:t>
        <a:bodyPr/>
        <a:lstStyle/>
        <a:p>
          <a:endParaRPr lang="en-US"/>
        </a:p>
      </dgm:t>
    </dgm:pt>
    <dgm:pt modelId="{6AEC2F67-DAE8-4C80-A76B-83867909D8C8}">
      <dgm:prSet phldrT="[Text]" custT="1"/>
      <dgm:spPr/>
      <dgm:t>
        <a:bodyPr/>
        <a:lstStyle/>
        <a:p>
          <a:r>
            <a:rPr lang="mn-MN" sz="1600" b="0" dirty="0">
              <a:latin typeface="Times New Roman" pitchFamily="18" charset="0"/>
              <a:cs typeface="Times New Roman" pitchFamily="18" charset="0"/>
            </a:rPr>
            <a:t>Төсвийн төвлөрүүлэн захирагчид харьяалагдах ТЕЗ-д төсвийн төслөө хүргүүлнэ. </a:t>
          </a:r>
          <a:endParaRPr lang="en-US" sz="1600" dirty="0">
            <a:latin typeface="Times New Roman" pitchFamily="18" charset="0"/>
            <a:cs typeface="Times New Roman" pitchFamily="18" charset="0"/>
          </a:endParaRPr>
        </a:p>
      </dgm:t>
    </dgm:pt>
    <dgm:pt modelId="{4689F3CF-C19A-4928-89DD-88E2363882DD}" type="parTrans" cxnId="{76D62D1F-58DB-4389-AE20-067904043512}">
      <dgm:prSet/>
      <dgm:spPr/>
      <dgm:t>
        <a:bodyPr/>
        <a:lstStyle/>
        <a:p>
          <a:endParaRPr lang="en-US"/>
        </a:p>
      </dgm:t>
    </dgm:pt>
    <dgm:pt modelId="{E3C7D55A-9BF0-4CB4-846A-0901A1E01848}" type="sibTrans" cxnId="{76D62D1F-58DB-4389-AE20-067904043512}">
      <dgm:prSet/>
      <dgm:spPr/>
      <dgm:t>
        <a:bodyPr/>
        <a:lstStyle/>
        <a:p>
          <a:endParaRPr lang="en-US"/>
        </a:p>
      </dgm:t>
    </dgm:pt>
    <dgm:pt modelId="{983FD19B-C291-419A-BEBB-C8E54714484B}">
      <dgm:prSet phldrT="[Text]" custT="1"/>
      <dgm:spPr/>
      <dgm:t>
        <a:bodyPr/>
        <a:lstStyle/>
        <a:p>
          <a:r>
            <a:rPr lang="mn-MN" sz="1600" b="0" dirty="0">
              <a:latin typeface="Times New Roman" pitchFamily="18" charset="0"/>
              <a:cs typeface="Times New Roman" pitchFamily="18" charset="0"/>
            </a:rPr>
            <a:t>СЯ суурь төсөвт тооцогдсон орлого, зарлага, төсөв хоорондын шилжүүлгийн дэлгэрэнгүй мэдээллийг ОН-т хүргүүлнэ.</a:t>
          </a:r>
          <a:endParaRPr lang="en-US" sz="1600" dirty="0">
            <a:latin typeface="Times New Roman" pitchFamily="18" charset="0"/>
            <a:cs typeface="Times New Roman" pitchFamily="18" charset="0"/>
          </a:endParaRPr>
        </a:p>
      </dgm:t>
    </dgm:pt>
    <dgm:pt modelId="{6D12F0E8-2F1A-4F18-AAE6-ED7854E74C9A}" type="parTrans" cxnId="{38803905-D36F-4440-BC28-0D65D3E3651B}">
      <dgm:prSet/>
      <dgm:spPr/>
      <dgm:t>
        <a:bodyPr/>
        <a:lstStyle/>
        <a:p>
          <a:endParaRPr lang="en-US"/>
        </a:p>
      </dgm:t>
    </dgm:pt>
    <dgm:pt modelId="{285F2948-176A-40A5-966C-4672145CB37C}" type="sibTrans" cxnId="{38803905-D36F-4440-BC28-0D65D3E3651B}">
      <dgm:prSet/>
      <dgm:spPr/>
      <dgm:t>
        <a:bodyPr/>
        <a:lstStyle/>
        <a:p>
          <a:endParaRPr lang="en-US"/>
        </a:p>
      </dgm:t>
    </dgm:pt>
    <dgm:pt modelId="{B22A22FF-E94C-44A5-9FD3-3375D6FC2EA9}">
      <dgm:prSet phldrT="[Text]" custT="1"/>
      <dgm:spPr/>
      <dgm:t>
        <a:bodyPr/>
        <a:lstStyle/>
        <a:p>
          <a:r>
            <a:rPr lang="mn-MN" sz="1600" b="0" dirty="0">
              <a:latin typeface="Times New Roman" pitchFamily="18" charset="0"/>
              <a:cs typeface="Times New Roman" pitchFamily="18" charset="0"/>
            </a:rPr>
            <a:t>ТЕЗ төсвийн төслийн саналаа Сангийн яаманд хүргүүлэх </a:t>
          </a:r>
          <a:endParaRPr lang="en-US" sz="1600" dirty="0">
            <a:latin typeface="Times New Roman" pitchFamily="18" charset="0"/>
            <a:cs typeface="Times New Roman" pitchFamily="18" charset="0"/>
          </a:endParaRPr>
        </a:p>
      </dgm:t>
    </dgm:pt>
    <dgm:pt modelId="{92AF6200-AE63-4E11-B8AE-D2A8F82DAD79}" type="parTrans" cxnId="{EE9E820D-6F3A-4F5D-A052-3A76C1077F16}">
      <dgm:prSet/>
      <dgm:spPr/>
      <dgm:t>
        <a:bodyPr/>
        <a:lstStyle/>
        <a:p>
          <a:endParaRPr lang="en-US"/>
        </a:p>
      </dgm:t>
    </dgm:pt>
    <dgm:pt modelId="{9E246070-3AEC-47E5-8BF6-B498F46876F4}" type="sibTrans" cxnId="{EE9E820D-6F3A-4F5D-A052-3A76C1077F16}">
      <dgm:prSet/>
      <dgm:spPr/>
      <dgm:t>
        <a:bodyPr/>
        <a:lstStyle/>
        <a:p>
          <a:endParaRPr lang="en-US"/>
        </a:p>
      </dgm:t>
    </dgm:pt>
    <dgm:pt modelId="{59078772-CEF7-41FA-9E96-7C0544CFABFD}" type="pres">
      <dgm:prSet presAssocID="{7CDCFE9C-54CB-4083-8E33-5B361B3BBE23}" presName="rootnode" presStyleCnt="0">
        <dgm:presLayoutVars>
          <dgm:chMax/>
          <dgm:chPref/>
          <dgm:dir/>
          <dgm:animLvl val="lvl"/>
        </dgm:presLayoutVars>
      </dgm:prSet>
      <dgm:spPr/>
      <dgm:t>
        <a:bodyPr/>
        <a:lstStyle/>
        <a:p>
          <a:endParaRPr lang="en-US"/>
        </a:p>
      </dgm:t>
    </dgm:pt>
    <dgm:pt modelId="{9BE106A2-85D7-42A2-B815-AC70FDD310EA}" type="pres">
      <dgm:prSet presAssocID="{D41FF4A4-4C89-4899-BEED-946C1B2E1D1E}" presName="composite" presStyleCnt="0"/>
      <dgm:spPr/>
      <dgm:t>
        <a:bodyPr/>
        <a:lstStyle/>
        <a:p>
          <a:endParaRPr lang="en-US"/>
        </a:p>
      </dgm:t>
    </dgm:pt>
    <dgm:pt modelId="{0E1C92D1-5C37-45D4-87A5-6AAC7539F24E}" type="pres">
      <dgm:prSet presAssocID="{D41FF4A4-4C89-4899-BEED-946C1B2E1D1E}" presName="LShape" presStyleLbl="alignNode1" presStyleIdx="0" presStyleCnt="7"/>
      <dgm:spPr/>
      <dgm:t>
        <a:bodyPr/>
        <a:lstStyle/>
        <a:p>
          <a:endParaRPr lang="en-US"/>
        </a:p>
      </dgm:t>
    </dgm:pt>
    <dgm:pt modelId="{D45B8FC6-246D-4655-8817-E15D69F403DE}" type="pres">
      <dgm:prSet presAssocID="{D41FF4A4-4C89-4899-BEED-946C1B2E1D1E}" presName="ParentText" presStyleLbl="revTx" presStyleIdx="0" presStyleCnt="4">
        <dgm:presLayoutVars>
          <dgm:chMax val="0"/>
          <dgm:chPref val="0"/>
          <dgm:bulletEnabled val="1"/>
        </dgm:presLayoutVars>
      </dgm:prSet>
      <dgm:spPr/>
      <dgm:t>
        <a:bodyPr/>
        <a:lstStyle/>
        <a:p>
          <a:endParaRPr lang="en-US"/>
        </a:p>
      </dgm:t>
    </dgm:pt>
    <dgm:pt modelId="{429F5783-18CB-4D9E-B4EE-64CD6FC620CB}" type="pres">
      <dgm:prSet presAssocID="{D41FF4A4-4C89-4899-BEED-946C1B2E1D1E}" presName="Triangle" presStyleLbl="alignNode1" presStyleIdx="1" presStyleCnt="7"/>
      <dgm:spPr/>
      <dgm:t>
        <a:bodyPr/>
        <a:lstStyle/>
        <a:p>
          <a:endParaRPr lang="en-US"/>
        </a:p>
      </dgm:t>
    </dgm:pt>
    <dgm:pt modelId="{31B0D7D4-EDD5-41B7-AD87-4CB65DAD6076}" type="pres">
      <dgm:prSet presAssocID="{313D525D-C933-41DE-A100-726E97AE39F7}" presName="sibTrans" presStyleCnt="0"/>
      <dgm:spPr/>
      <dgm:t>
        <a:bodyPr/>
        <a:lstStyle/>
        <a:p>
          <a:endParaRPr lang="en-US"/>
        </a:p>
      </dgm:t>
    </dgm:pt>
    <dgm:pt modelId="{F96A9488-7F78-4E7A-8281-776D508CC879}" type="pres">
      <dgm:prSet presAssocID="{313D525D-C933-41DE-A100-726E97AE39F7}" presName="space" presStyleCnt="0"/>
      <dgm:spPr/>
      <dgm:t>
        <a:bodyPr/>
        <a:lstStyle/>
        <a:p>
          <a:endParaRPr lang="en-US"/>
        </a:p>
      </dgm:t>
    </dgm:pt>
    <dgm:pt modelId="{AEFD0A85-8667-4890-8D8F-9B19373168A2}" type="pres">
      <dgm:prSet presAssocID="{6AEC2F67-DAE8-4C80-A76B-83867909D8C8}" presName="composite" presStyleCnt="0"/>
      <dgm:spPr/>
      <dgm:t>
        <a:bodyPr/>
        <a:lstStyle/>
        <a:p>
          <a:endParaRPr lang="en-US"/>
        </a:p>
      </dgm:t>
    </dgm:pt>
    <dgm:pt modelId="{620BF57E-8550-47BE-8294-C459B2B53F03}" type="pres">
      <dgm:prSet presAssocID="{6AEC2F67-DAE8-4C80-A76B-83867909D8C8}" presName="LShape" presStyleLbl="alignNode1" presStyleIdx="2" presStyleCnt="7"/>
      <dgm:spPr/>
      <dgm:t>
        <a:bodyPr/>
        <a:lstStyle/>
        <a:p>
          <a:endParaRPr lang="en-US"/>
        </a:p>
      </dgm:t>
    </dgm:pt>
    <dgm:pt modelId="{00063EE7-E944-4FA3-87A6-4DAC050248D4}" type="pres">
      <dgm:prSet presAssocID="{6AEC2F67-DAE8-4C80-A76B-83867909D8C8}" presName="ParentText" presStyleLbl="revTx" presStyleIdx="1" presStyleCnt="4">
        <dgm:presLayoutVars>
          <dgm:chMax val="0"/>
          <dgm:chPref val="0"/>
          <dgm:bulletEnabled val="1"/>
        </dgm:presLayoutVars>
      </dgm:prSet>
      <dgm:spPr/>
      <dgm:t>
        <a:bodyPr/>
        <a:lstStyle/>
        <a:p>
          <a:endParaRPr lang="en-US"/>
        </a:p>
      </dgm:t>
    </dgm:pt>
    <dgm:pt modelId="{574A1EA7-C68A-4C83-AF38-87BCEDF8FA39}" type="pres">
      <dgm:prSet presAssocID="{6AEC2F67-DAE8-4C80-A76B-83867909D8C8}" presName="Triangle" presStyleLbl="alignNode1" presStyleIdx="3" presStyleCnt="7"/>
      <dgm:spPr/>
      <dgm:t>
        <a:bodyPr/>
        <a:lstStyle/>
        <a:p>
          <a:endParaRPr lang="en-US"/>
        </a:p>
      </dgm:t>
    </dgm:pt>
    <dgm:pt modelId="{B3E1B866-4224-4DE4-86F2-3A8A8AF18B2E}" type="pres">
      <dgm:prSet presAssocID="{E3C7D55A-9BF0-4CB4-846A-0901A1E01848}" presName="sibTrans" presStyleCnt="0"/>
      <dgm:spPr/>
      <dgm:t>
        <a:bodyPr/>
        <a:lstStyle/>
        <a:p>
          <a:endParaRPr lang="en-US"/>
        </a:p>
      </dgm:t>
    </dgm:pt>
    <dgm:pt modelId="{FECA416F-BE7D-4E96-B25A-5BB6E1ABFFEA}" type="pres">
      <dgm:prSet presAssocID="{E3C7D55A-9BF0-4CB4-846A-0901A1E01848}" presName="space" presStyleCnt="0"/>
      <dgm:spPr/>
      <dgm:t>
        <a:bodyPr/>
        <a:lstStyle/>
        <a:p>
          <a:endParaRPr lang="en-US"/>
        </a:p>
      </dgm:t>
    </dgm:pt>
    <dgm:pt modelId="{BF1FA98E-D992-4ECD-B158-B6AF52AB6A38}" type="pres">
      <dgm:prSet presAssocID="{B22A22FF-E94C-44A5-9FD3-3375D6FC2EA9}" presName="composite" presStyleCnt="0"/>
      <dgm:spPr/>
      <dgm:t>
        <a:bodyPr/>
        <a:lstStyle/>
        <a:p>
          <a:endParaRPr lang="en-US"/>
        </a:p>
      </dgm:t>
    </dgm:pt>
    <dgm:pt modelId="{EBFAC2E4-8D2E-487B-8524-C3C9F188A464}" type="pres">
      <dgm:prSet presAssocID="{B22A22FF-E94C-44A5-9FD3-3375D6FC2EA9}" presName="LShape" presStyleLbl="alignNode1" presStyleIdx="4" presStyleCnt="7"/>
      <dgm:spPr/>
      <dgm:t>
        <a:bodyPr/>
        <a:lstStyle/>
        <a:p>
          <a:endParaRPr lang="en-US"/>
        </a:p>
      </dgm:t>
    </dgm:pt>
    <dgm:pt modelId="{3D120C2E-C979-40A2-AE13-9A0214BED990}" type="pres">
      <dgm:prSet presAssocID="{B22A22FF-E94C-44A5-9FD3-3375D6FC2EA9}" presName="ParentText" presStyleLbl="revTx" presStyleIdx="2" presStyleCnt="4">
        <dgm:presLayoutVars>
          <dgm:chMax val="0"/>
          <dgm:chPref val="0"/>
          <dgm:bulletEnabled val="1"/>
        </dgm:presLayoutVars>
      </dgm:prSet>
      <dgm:spPr/>
      <dgm:t>
        <a:bodyPr/>
        <a:lstStyle/>
        <a:p>
          <a:endParaRPr lang="en-US"/>
        </a:p>
      </dgm:t>
    </dgm:pt>
    <dgm:pt modelId="{8B207101-E57F-4366-9EF6-C8A2373783D1}" type="pres">
      <dgm:prSet presAssocID="{B22A22FF-E94C-44A5-9FD3-3375D6FC2EA9}" presName="Triangle" presStyleLbl="alignNode1" presStyleIdx="5" presStyleCnt="7"/>
      <dgm:spPr/>
      <dgm:t>
        <a:bodyPr/>
        <a:lstStyle/>
        <a:p>
          <a:endParaRPr lang="en-US"/>
        </a:p>
      </dgm:t>
    </dgm:pt>
    <dgm:pt modelId="{D0139132-7E1C-49F3-97AB-6675604FFCCB}" type="pres">
      <dgm:prSet presAssocID="{9E246070-3AEC-47E5-8BF6-B498F46876F4}" presName="sibTrans" presStyleCnt="0"/>
      <dgm:spPr/>
      <dgm:t>
        <a:bodyPr/>
        <a:lstStyle/>
        <a:p>
          <a:endParaRPr lang="en-US"/>
        </a:p>
      </dgm:t>
    </dgm:pt>
    <dgm:pt modelId="{D01E6571-C33E-4428-A2D7-A445F5571561}" type="pres">
      <dgm:prSet presAssocID="{9E246070-3AEC-47E5-8BF6-B498F46876F4}" presName="space" presStyleCnt="0"/>
      <dgm:spPr/>
      <dgm:t>
        <a:bodyPr/>
        <a:lstStyle/>
        <a:p>
          <a:endParaRPr lang="en-US"/>
        </a:p>
      </dgm:t>
    </dgm:pt>
    <dgm:pt modelId="{F6FDAB79-9585-4BA0-8789-2ADF06D5E34D}" type="pres">
      <dgm:prSet presAssocID="{983FD19B-C291-419A-BEBB-C8E54714484B}" presName="composite" presStyleCnt="0"/>
      <dgm:spPr/>
      <dgm:t>
        <a:bodyPr/>
        <a:lstStyle/>
        <a:p>
          <a:endParaRPr lang="en-US"/>
        </a:p>
      </dgm:t>
    </dgm:pt>
    <dgm:pt modelId="{CCE09581-4367-4812-A302-0AD59A98AAB2}" type="pres">
      <dgm:prSet presAssocID="{983FD19B-C291-419A-BEBB-C8E54714484B}" presName="LShape" presStyleLbl="alignNode1" presStyleIdx="6" presStyleCnt="7"/>
      <dgm:spPr/>
      <dgm:t>
        <a:bodyPr/>
        <a:lstStyle/>
        <a:p>
          <a:endParaRPr lang="en-US"/>
        </a:p>
      </dgm:t>
    </dgm:pt>
    <dgm:pt modelId="{262AD4C2-7AC7-44B0-8459-9A7EF1D4021D}" type="pres">
      <dgm:prSet presAssocID="{983FD19B-C291-419A-BEBB-C8E54714484B}" presName="ParentText" presStyleLbl="revTx" presStyleIdx="3" presStyleCnt="4">
        <dgm:presLayoutVars>
          <dgm:chMax val="0"/>
          <dgm:chPref val="0"/>
          <dgm:bulletEnabled val="1"/>
        </dgm:presLayoutVars>
      </dgm:prSet>
      <dgm:spPr/>
      <dgm:t>
        <a:bodyPr/>
        <a:lstStyle/>
        <a:p>
          <a:endParaRPr lang="en-US"/>
        </a:p>
      </dgm:t>
    </dgm:pt>
  </dgm:ptLst>
  <dgm:cxnLst>
    <dgm:cxn modelId="{ACCF7768-6140-411B-B480-069E0DF78C39}" type="presOf" srcId="{7CDCFE9C-54CB-4083-8E33-5B361B3BBE23}" destId="{59078772-CEF7-41FA-9E96-7C0544CFABFD}" srcOrd="0" destOrd="0" presId="urn:microsoft.com/office/officeart/2009/3/layout/StepUpProcess"/>
    <dgm:cxn modelId="{EB0C1E94-5A3C-4D9C-9C5D-A5B261DF57CF}" type="presOf" srcId="{B22A22FF-E94C-44A5-9FD3-3375D6FC2EA9}" destId="{3D120C2E-C979-40A2-AE13-9A0214BED990}" srcOrd="0" destOrd="0" presId="urn:microsoft.com/office/officeart/2009/3/layout/StepUpProcess"/>
    <dgm:cxn modelId="{04EFB66A-1EDB-4287-90C3-037AE135663A}" type="presOf" srcId="{6AEC2F67-DAE8-4C80-A76B-83867909D8C8}" destId="{00063EE7-E944-4FA3-87A6-4DAC050248D4}" srcOrd="0" destOrd="0" presId="urn:microsoft.com/office/officeart/2009/3/layout/StepUpProcess"/>
    <dgm:cxn modelId="{76D62D1F-58DB-4389-AE20-067904043512}" srcId="{7CDCFE9C-54CB-4083-8E33-5B361B3BBE23}" destId="{6AEC2F67-DAE8-4C80-A76B-83867909D8C8}" srcOrd="1" destOrd="0" parTransId="{4689F3CF-C19A-4928-89DD-88E2363882DD}" sibTransId="{E3C7D55A-9BF0-4CB4-846A-0901A1E01848}"/>
    <dgm:cxn modelId="{6F4164FD-3634-4558-A2AD-EA8CB81ABB5D}" srcId="{7CDCFE9C-54CB-4083-8E33-5B361B3BBE23}" destId="{D41FF4A4-4C89-4899-BEED-946C1B2E1D1E}" srcOrd="0" destOrd="0" parTransId="{DA451A35-8009-463F-8943-0D5516A5841B}" sibTransId="{313D525D-C933-41DE-A100-726E97AE39F7}"/>
    <dgm:cxn modelId="{5D1F6828-99BF-4615-B1B5-0F1915420EA6}" type="presOf" srcId="{983FD19B-C291-419A-BEBB-C8E54714484B}" destId="{262AD4C2-7AC7-44B0-8459-9A7EF1D4021D}" srcOrd="0" destOrd="0" presId="urn:microsoft.com/office/officeart/2009/3/layout/StepUpProcess"/>
    <dgm:cxn modelId="{EE9E820D-6F3A-4F5D-A052-3A76C1077F16}" srcId="{7CDCFE9C-54CB-4083-8E33-5B361B3BBE23}" destId="{B22A22FF-E94C-44A5-9FD3-3375D6FC2EA9}" srcOrd="2" destOrd="0" parTransId="{92AF6200-AE63-4E11-B8AE-D2A8F82DAD79}" sibTransId="{9E246070-3AEC-47E5-8BF6-B498F46876F4}"/>
    <dgm:cxn modelId="{B92AAD3A-7BE6-44E4-8E56-E77C187EBCA1}" type="presOf" srcId="{D41FF4A4-4C89-4899-BEED-946C1B2E1D1E}" destId="{D45B8FC6-246D-4655-8817-E15D69F403DE}" srcOrd="0" destOrd="0" presId="urn:microsoft.com/office/officeart/2009/3/layout/StepUpProcess"/>
    <dgm:cxn modelId="{38803905-D36F-4440-BC28-0D65D3E3651B}" srcId="{7CDCFE9C-54CB-4083-8E33-5B361B3BBE23}" destId="{983FD19B-C291-419A-BEBB-C8E54714484B}" srcOrd="3" destOrd="0" parTransId="{6D12F0E8-2F1A-4F18-AAE6-ED7854E74C9A}" sibTransId="{285F2948-176A-40A5-966C-4672145CB37C}"/>
    <dgm:cxn modelId="{5B1AF8EB-1D19-46EC-A1E7-CE009787CDFD}" type="presParOf" srcId="{59078772-CEF7-41FA-9E96-7C0544CFABFD}" destId="{9BE106A2-85D7-42A2-B815-AC70FDD310EA}" srcOrd="0" destOrd="0" presId="urn:microsoft.com/office/officeart/2009/3/layout/StepUpProcess"/>
    <dgm:cxn modelId="{59E886E6-CFBD-4E75-8BE3-ED1795C8F67C}" type="presParOf" srcId="{9BE106A2-85D7-42A2-B815-AC70FDD310EA}" destId="{0E1C92D1-5C37-45D4-87A5-6AAC7539F24E}" srcOrd="0" destOrd="0" presId="urn:microsoft.com/office/officeart/2009/3/layout/StepUpProcess"/>
    <dgm:cxn modelId="{189C73D7-10D2-433C-AE85-8A1887D024C5}" type="presParOf" srcId="{9BE106A2-85D7-42A2-B815-AC70FDD310EA}" destId="{D45B8FC6-246D-4655-8817-E15D69F403DE}" srcOrd="1" destOrd="0" presId="urn:microsoft.com/office/officeart/2009/3/layout/StepUpProcess"/>
    <dgm:cxn modelId="{F5D02EBA-2DC0-45A0-A4A9-CF26E909C989}" type="presParOf" srcId="{9BE106A2-85D7-42A2-B815-AC70FDD310EA}" destId="{429F5783-18CB-4D9E-B4EE-64CD6FC620CB}" srcOrd="2" destOrd="0" presId="urn:microsoft.com/office/officeart/2009/3/layout/StepUpProcess"/>
    <dgm:cxn modelId="{31A514B2-57E0-46C9-96C8-9CFC9E5D4CF1}" type="presParOf" srcId="{59078772-CEF7-41FA-9E96-7C0544CFABFD}" destId="{31B0D7D4-EDD5-41B7-AD87-4CB65DAD6076}" srcOrd="1" destOrd="0" presId="urn:microsoft.com/office/officeart/2009/3/layout/StepUpProcess"/>
    <dgm:cxn modelId="{1D10B45A-D2A1-4B06-ABD2-83400C4053D3}" type="presParOf" srcId="{31B0D7D4-EDD5-41B7-AD87-4CB65DAD6076}" destId="{F96A9488-7F78-4E7A-8281-776D508CC879}" srcOrd="0" destOrd="0" presId="urn:microsoft.com/office/officeart/2009/3/layout/StepUpProcess"/>
    <dgm:cxn modelId="{58A92A8B-4434-426A-BFF9-500CEA0AC19F}" type="presParOf" srcId="{59078772-CEF7-41FA-9E96-7C0544CFABFD}" destId="{AEFD0A85-8667-4890-8D8F-9B19373168A2}" srcOrd="2" destOrd="0" presId="urn:microsoft.com/office/officeart/2009/3/layout/StepUpProcess"/>
    <dgm:cxn modelId="{970E1F73-AE2E-4F67-9747-52DB93651F2E}" type="presParOf" srcId="{AEFD0A85-8667-4890-8D8F-9B19373168A2}" destId="{620BF57E-8550-47BE-8294-C459B2B53F03}" srcOrd="0" destOrd="0" presId="urn:microsoft.com/office/officeart/2009/3/layout/StepUpProcess"/>
    <dgm:cxn modelId="{F2B8832B-1DCF-4656-A385-8C191F29228F}" type="presParOf" srcId="{AEFD0A85-8667-4890-8D8F-9B19373168A2}" destId="{00063EE7-E944-4FA3-87A6-4DAC050248D4}" srcOrd="1" destOrd="0" presId="urn:microsoft.com/office/officeart/2009/3/layout/StepUpProcess"/>
    <dgm:cxn modelId="{86240299-D3A4-493F-AC4D-6D4116BB04B9}" type="presParOf" srcId="{AEFD0A85-8667-4890-8D8F-9B19373168A2}" destId="{574A1EA7-C68A-4C83-AF38-87BCEDF8FA39}" srcOrd="2" destOrd="0" presId="urn:microsoft.com/office/officeart/2009/3/layout/StepUpProcess"/>
    <dgm:cxn modelId="{F4E5A145-B8D9-4E48-899C-BCE026E42816}" type="presParOf" srcId="{59078772-CEF7-41FA-9E96-7C0544CFABFD}" destId="{B3E1B866-4224-4DE4-86F2-3A8A8AF18B2E}" srcOrd="3" destOrd="0" presId="urn:microsoft.com/office/officeart/2009/3/layout/StepUpProcess"/>
    <dgm:cxn modelId="{4A9A5D1F-C675-40A6-BDC3-BCCAD88361A1}" type="presParOf" srcId="{B3E1B866-4224-4DE4-86F2-3A8A8AF18B2E}" destId="{FECA416F-BE7D-4E96-B25A-5BB6E1ABFFEA}" srcOrd="0" destOrd="0" presId="urn:microsoft.com/office/officeart/2009/3/layout/StepUpProcess"/>
    <dgm:cxn modelId="{8092F00F-B4FB-4F31-BB40-A2242523238B}" type="presParOf" srcId="{59078772-CEF7-41FA-9E96-7C0544CFABFD}" destId="{BF1FA98E-D992-4ECD-B158-B6AF52AB6A38}" srcOrd="4" destOrd="0" presId="urn:microsoft.com/office/officeart/2009/3/layout/StepUpProcess"/>
    <dgm:cxn modelId="{B32AC986-22A8-4BA1-9FC8-EA7F0C16A871}" type="presParOf" srcId="{BF1FA98E-D992-4ECD-B158-B6AF52AB6A38}" destId="{EBFAC2E4-8D2E-487B-8524-C3C9F188A464}" srcOrd="0" destOrd="0" presId="urn:microsoft.com/office/officeart/2009/3/layout/StepUpProcess"/>
    <dgm:cxn modelId="{F6257982-2C21-41BE-AE84-3345E83F8219}" type="presParOf" srcId="{BF1FA98E-D992-4ECD-B158-B6AF52AB6A38}" destId="{3D120C2E-C979-40A2-AE13-9A0214BED990}" srcOrd="1" destOrd="0" presId="urn:microsoft.com/office/officeart/2009/3/layout/StepUpProcess"/>
    <dgm:cxn modelId="{866CE508-8E22-47E1-940E-285ED7DDFE70}" type="presParOf" srcId="{BF1FA98E-D992-4ECD-B158-B6AF52AB6A38}" destId="{8B207101-E57F-4366-9EF6-C8A2373783D1}" srcOrd="2" destOrd="0" presId="urn:microsoft.com/office/officeart/2009/3/layout/StepUpProcess"/>
    <dgm:cxn modelId="{11A22060-134D-4339-A05B-8E5DAEDFED8D}" type="presParOf" srcId="{59078772-CEF7-41FA-9E96-7C0544CFABFD}" destId="{D0139132-7E1C-49F3-97AB-6675604FFCCB}" srcOrd="5" destOrd="0" presId="urn:microsoft.com/office/officeart/2009/3/layout/StepUpProcess"/>
    <dgm:cxn modelId="{82A637E4-347B-4C08-8C1F-B4CAA272F332}" type="presParOf" srcId="{D0139132-7E1C-49F3-97AB-6675604FFCCB}" destId="{D01E6571-C33E-4428-A2D7-A445F5571561}" srcOrd="0" destOrd="0" presId="urn:microsoft.com/office/officeart/2009/3/layout/StepUpProcess"/>
    <dgm:cxn modelId="{C61B7968-1E3D-45C2-A8C9-FD38A64F351D}" type="presParOf" srcId="{59078772-CEF7-41FA-9E96-7C0544CFABFD}" destId="{F6FDAB79-9585-4BA0-8789-2ADF06D5E34D}" srcOrd="6" destOrd="0" presId="urn:microsoft.com/office/officeart/2009/3/layout/StepUpProcess"/>
    <dgm:cxn modelId="{8A71440A-AECF-4575-B887-E53139986254}" type="presParOf" srcId="{F6FDAB79-9585-4BA0-8789-2ADF06D5E34D}" destId="{CCE09581-4367-4812-A302-0AD59A98AAB2}" srcOrd="0" destOrd="0" presId="urn:microsoft.com/office/officeart/2009/3/layout/StepUpProcess"/>
    <dgm:cxn modelId="{8DE98F04-7B37-4955-8E46-1EE6EBBE4839}" type="presParOf" srcId="{F6FDAB79-9585-4BA0-8789-2ADF06D5E34D}" destId="{262AD4C2-7AC7-44B0-8459-9A7EF1D4021D}" srcOrd="1" destOrd="0" presId="urn:microsoft.com/office/officeart/2009/3/layout/StepUpProces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CDCFE9C-54CB-4083-8E33-5B361B3BBE23}" type="doc">
      <dgm:prSet loTypeId="urn:microsoft.com/office/officeart/2009/3/layout/StepUpProcess" loCatId="process" qsTypeId="urn:microsoft.com/office/officeart/2005/8/quickstyle/simple1" qsCatId="simple" csTypeId="urn:microsoft.com/office/officeart/2005/8/colors/colorful4" csCatId="colorful" phldr="1"/>
      <dgm:spPr/>
      <dgm:t>
        <a:bodyPr/>
        <a:lstStyle/>
        <a:p>
          <a:endParaRPr lang="en-US"/>
        </a:p>
      </dgm:t>
    </dgm:pt>
    <dgm:pt modelId="{D41FF4A4-4C89-4899-BEED-946C1B2E1D1E}">
      <dgm:prSet phldrT="[Text]" custT="1"/>
      <dgm:spPr/>
      <dgm:t>
        <a:bodyPr/>
        <a:lstStyle/>
        <a:p>
          <a:r>
            <a:rPr lang="mn-MN" sz="1800" b="0" dirty="0">
              <a:latin typeface="Times New Roman" panose="02020603050405020304" pitchFamily="18" charset="0"/>
              <a:cs typeface="Times New Roman" panose="02020603050405020304" pitchFamily="18" charset="0"/>
            </a:rPr>
            <a:t>Аймаг, нийслэлийн ЗД орон нутгийн төсвийн төслийг тухайн шатны ИТХ-д өргөн мэдүүлнэ.</a:t>
          </a:r>
          <a:endParaRPr lang="en-US" sz="1800" dirty="0">
            <a:latin typeface="Times New Roman" panose="02020603050405020304" pitchFamily="18" charset="0"/>
            <a:cs typeface="Times New Roman" panose="02020603050405020304" pitchFamily="18" charset="0"/>
          </a:endParaRPr>
        </a:p>
      </dgm:t>
    </dgm:pt>
    <dgm:pt modelId="{DA451A35-8009-463F-8943-0D5516A5841B}" type="parTrans" cxnId="{6F4164FD-3634-4558-A2AD-EA8CB81ABB5D}">
      <dgm:prSet/>
      <dgm:spPr/>
      <dgm:t>
        <a:bodyPr/>
        <a:lstStyle/>
        <a:p>
          <a:endParaRPr lang="en-US"/>
        </a:p>
      </dgm:t>
    </dgm:pt>
    <dgm:pt modelId="{313D525D-C933-41DE-A100-726E97AE39F7}" type="sibTrans" cxnId="{6F4164FD-3634-4558-A2AD-EA8CB81ABB5D}">
      <dgm:prSet/>
      <dgm:spPr/>
      <dgm:t>
        <a:bodyPr/>
        <a:lstStyle/>
        <a:p>
          <a:endParaRPr lang="en-US"/>
        </a:p>
      </dgm:t>
    </dgm:pt>
    <dgm:pt modelId="{6AEC2F67-DAE8-4C80-A76B-83867909D8C8}">
      <dgm:prSet phldrT="[Text]" custT="1"/>
      <dgm:spPr/>
      <dgm:t>
        <a:bodyPr/>
        <a:lstStyle/>
        <a:p>
          <a:r>
            <a:rPr lang="mn-MN" sz="1800" b="0" dirty="0">
              <a:latin typeface="Times New Roman" panose="02020603050405020304" pitchFamily="18" charset="0"/>
              <a:cs typeface="Times New Roman" panose="02020603050405020304" pitchFamily="18" charset="0"/>
            </a:rPr>
            <a:t>Аймаг, нийслэлийн ИТХ төсвийн төслийг хэлэлцэж батална. </a:t>
          </a:r>
          <a:endParaRPr lang="en-US" sz="1800" dirty="0">
            <a:latin typeface="Times New Roman" panose="02020603050405020304" pitchFamily="18" charset="0"/>
            <a:cs typeface="Times New Roman" panose="02020603050405020304" pitchFamily="18" charset="0"/>
          </a:endParaRPr>
        </a:p>
      </dgm:t>
    </dgm:pt>
    <dgm:pt modelId="{4689F3CF-C19A-4928-89DD-88E2363882DD}" type="parTrans" cxnId="{76D62D1F-58DB-4389-AE20-067904043512}">
      <dgm:prSet/>
      <dgm:spPr/>
      <dgm:t>
        <a:bodyPr/>
        <a:lstStyle/>
        <a:p>
          <a:endParaRPr lang="en-US"/>
        </a:p>
      </dgm:t>
    </dgm:pt>
    <dgm:pt modelId="{E3C7D55A-9BF0-4CB4-846A-0901A1E01848}" type="sibTrans" cxnId="{76D62D1F-58DB-4389-AE20-067904043512}">
      <dgm:prSet/>
      <dgm:spPr/>
      <dgm:t>
        <a:bodyPr/>
        <a:lstStyle/>
        <a:p>
          <a:endParaRPr lang="en-US"/>
        </a:p>
      </dgm:t>
    </dgm:pt>
    <dgm:pt modelId="{983FD19B-C291-419A-BEBB-C8E54714484B}">
      <dgm:prSet phldrT="[Text]" custT="1"/>
      <dgm:spPr/>
      <dgm:t>
        <a:bodyPr/>
        <a:lstStyle/>
        <a:p>
          <a:r>
            <a:rPr lang="mn-MN" sz="1800" b="0" dirty="0">
              <a:latin typeface="Times New Roman" panose="02020603050405020304" pitchFamily="18" charset="0"/>
              <a:cs typeface="Times New Roman" panose="02020603050405020304" pitchFamily="18" charset="0"/>
            </a:rPr>
            <a:t>Сум, дүүргийн ИТХ төсвийн төслийг хэлэлцэж батална. </a:t>
          </a:r>
          <a:endParaRPr lang="en-US" sz="1800" dirty="0">
            <a:latin typeface="Times New Roman" panose="02020603050405020304" pitchFamily="18" charset="0"/>
            <a:cs typeface="Times New Roman" panose="02020603050405020304" pitchFamily="18" charset="0"/>
          </a:endParaRPr>
        </a:p>
      </dgm:t>
    </dgm:pt>
    <dgm:pt modelId="{6D12F0E8-2F1A-4F18-AAE6-ED7854E74C9A}" type="parTrans" cxnId="{38803905-D36F-4440-BC28-0D65D3E3651B}">
      <dgm:prSet/>
      <dgm:spPr/>
      <dgm:t>
        <a:bodyPr/>
        <a:lstStyle/>
        <a:p>
          <a:endParaRPr lang="en-US"/>
        </a:p>
      </dgm:t>
    </dgm:pt>
    <dgm:pt modelId="{285F2948-176A-40A5-966C-4672145CB37C}" type="sibTrans" cxnId="{38803905-D36F-4440-BC28-0D65D3E3651B}">
      <dgm:prSet/>
      <dgm:spPr/>
      <dgm:t>
        <a:bodyPr/>
        <a:lstStyle/>
        <a:p>
          <a:endParaRPr lang="en-US"/>
        </a:p>
      </dgm:t>
    </dgm:pt>
    <dgm:pt modelId="{B22A22FF-E94C-44A5-9FD3-3375D6FC2EA9}">
      <dgm:prSet phldrT="[Text]"/>
      <dgm:spPr/>
      <dgm:t>
        <a:bodyPr/>
        <a:lstStyle/>
        <a:p>
          <a:endParaRPr lang="en-US" dirty="0"/>
        </a:p>
      </dgm:t>
    </dgm:pt>
    <dgm:pt modelId="{92AF6200-AE63-4E11-B8AE-D2A8F82DAD79}" type="parTrans" cxnId="{EE9E820D-6F3A-4F5D-A052-3A76C1077F16}">
      <dgm:prSet/>
      <dgm:spPr/>
      <dgm:t>
        <a:bodyPr/>
        <a:lstStyle/>
        <a:p>
          <a:endParaRPr lang="en-US"/>
        </a:p>
      </dgm:t>
    </dgm:pt>
    <dgm:pt modelId="{9E246070-3AEC-47E5-8BF6-B498F46876F4}" type="sibTrans" cxnId="{EE9E820D-6F3A-4F5D-A052-3A76C1077F16}">
      <dgm:prSet/>
      <dgm:spPr/>
      <dgm:t>
        <a:bodyPr/>
        <a:lstStyle/>
        <a:p>
          <a:endParaRPr lang="en-US"/>
        </a:p>
      </dgm:t>
    </dgm:pt>
    <dgm:pt modelId="{59078772-CEF7-41FA-9E96-7C0544CFABFD}" type="pres">
      <dgm:prSet presAssocID="{7CDCFE9C-54CB-4083-8E33-5B361B3BBE23}" presName="rootnode" presStyleCnt="0">
        <dgm:presLayoutVars>
          <dgm:chMax/>
          <dgm:chPref/>
          <dgm:dir/>
          <dgm:animLvl val="lvl"/>
        </dgm:presLayoutVars>
      </dgm:prSet>
      <dgm:spPr/>
      <dgm:t>
        <a:bodyPr/>
        <a:lstStyle/>
        <a:p>
          <a:endParaRPr lang="en-US"/>
        </a:p>
      </dgm:t>
    </dgm:pt>
    <dgm:pt modelId="{9BE106A2-85D7-42A2-B815-AC70FDD310EA}" type="pres">
      <dgm:prSet presAssocID="{D41FF4A4-4C89-4899-BEED-946C1B2E1D1E}" presName="composite" presStyleCnt="0"/>
      <dgm:spPr/>
      <dgm:t>
        <a:bodyPr/>
        <a:lstStyle/>
        <a:p>
          <a:endParaRPr lang="en-US"/>
        </a:p>
      </dgm:t>
    </dgm:pt>
    <dgm:pt modelId="{0E1C92D1-5C37-45D4-87A5-6AAC7539F24E}" type="pres">
      <dgm:prSet presAssocID="{D41FF4A4-4C89-4899-BEED-946C1B2E1D1E}" presName="LShape" presStyleLbl="alignNode1" presStyleIdx="0" presStyleCnt="7"/>
      <dgm:spPr/>
      <dgm:t>
        <a:bodyPr/>
        <a:lstStyle/>
        <a:p>
          <a:endParaRPr lang="en-US"/>
        </a:p>
      </dgm:t>
    </dgm:pt>
    <dgm:pt modelId="{D45B8FC6-246D-4655-8817-E15D69F403DE}" type="pres">
      <dgm:prSet presAssocID="{D41FF4A4-4C89-4899-BEED-946C1B2E1D1E}" presName="ParentText" presStyleLbl="revTx" presStyleIdx="0" presStyleCnt="4" custScaleX="89963" custLinFactNeighborX="-1437">
        <dgm:presLayoutVars>
          <dgm:chMax val="0"/>
          <dgm:chPref val="0"/>
          <dgm:bulletEnabled val="1"/>
        </dgm:presLayoutVars>
      </dgm:prSet>
      <dgm:spPr/>
      <dgm:t>
        <a:bodyPr/>
        <a:lstStyle/>
        <a:p>
          <a:endParaRPr lang="en-US"/>
        </a:p>
      </dgm:t>
    </dgm:pt>
    <dgm:pt modelId="{429F5783-18CB-4D9E-B4EE-64CD6FC620CB}" type="pres">
      <dgm:prSet presAssocID="{D41FF4A4-4C89-4899-BEED-946C1B2E1D1E}" presName="Triangle" presStyleLbl="alignNode1" presStyleIdx="1" presStyleCnt="7"/>
      <dgm:spPr/>
      <dgm:t>
        <a:bodyPr/>
        <a:lstStyle/>
        <a:p>
          <a:endParaRPr lang="en-US"/>
        </a:p>
      </dgm:t>
    </dgm:pt>
    <dgm:pt modelId="{31B0D7D4-EDD5-41B7-AD87-4CB65DAD6076}" type="pres">
      <dgm:prSet presAssocID="{313D525D-C933-41DE-A100-726E97AE39F7}" presName="sibTrans" presStyleCnt="0"/>
      <dgm:spPr/>
      <dgm:t>
        <a:bodyPr/>
        <a:lstStyle/>
        <a:p>
          <a:endParaRPr lang="en-US"/>
        </a:p>
      </dgm:t>
    </dgm:pt>
    <dgm:pt modelId="{F96A9488-7F78-4E7A-8281-776D508CC879}" type="pres">
      <dgm:prSet presAssocID="{313D525D-C933-41DE-A100-726E97AE39F7}" presName="space" presStyleCnt="0"/>
      <dgm:spPr/>
      <dgm:t>
        <a:bodyPr/>
        <a:lstStyle/>
        <a:p>
          <a:endParaRPr lang="en-US"/>
        </a:p>
      </dgm:t>
    </dgm:pt>
    <dgm:pt modelId="{AEFD0A85-8667-4890-8D8F-9B19373168A2}" type="pres">
      <dgm:prSet presAssocID="{6AEC2F67-DAE8-4C80-A76B-83867909D8C8}" presName="composite" presStyleCnt="0"/>
      <dgm:spPr/>
      <dgm:t>
        <a:bodyPr/>
        <a:lstStyle/>
        <a:p>
          <a:endParaRPr lang="en-US"/>
        </a:p>
      </dgm:t>
    </dgm:pt>
    <dgm:pt modelId="{620BF57E-8550-47BE-8294-C459B2B53F03}" type="pres">
      <dgm:prSet presAssocID="{6AEC2F67-DAE8-4C80-A76B-83867909D8C8}" presName="LShape" presStyleLbl="alignNode1" presStyleIdx="2" presStyleCnt="7"/>
      <dgm:spPr/>
      <dgm:t>
        <a:bodyPr/>
        <a:lstStyle/>
        <a:p>
          <a:endParaRPr lang="en-US"/>
        </a:p>
      </dgm:t>
    </dgm:pt>
    <dgm:pt modelId="{00063EE7-E944-4FA3-87A6-4DAC050248D4}" type="pres">
      <dgm:prSet presAssocID="{6AEC2F67-DAE8-4C80-A76B-83867909D8C8}" presName="ParentText" presStyleLbl="revTx" presStyleIdx="1" presStyleCnt="4">
        <dgm:presLayoutVars>
          <dgm:chMax val="0"/>
          <dgm:chPref val="0"/>
          <dgm:bulletEnabled val="1"/>
        </dgm:presLayoutVars>
      </dgm:prSet>
      <dgm:spPr/>
      <dgm:t>
        <a:bodyPr/>
        <a:lstStyle/>
        <a:p>
          <a:endParaRPr lang="en-US"/>
        </a:p>
      </dgm:t>
    </dgm:pt>
    <dgm:pt modelId="{574A1EA7-C68A-4C83-AF38-87BCEDF8FA39}" type="pres">
      <dgm:prSet presAssocID="{6AEC2F67-DAE8-4C80-A76B-83867909D8C8}" presName="Triangle" presStyleLbl="alignNode1" presStyleIdx="3" presStyleCnt="7"/>
      <dgm:spPr/>
      <dgm:t>
        <a:bodyPr/>
        <a:lstStyle/>
        <a:p>
          <a:endParaRPr lang="en-US"/>
        </a:p>
      </dgm:t>
    </dgm:pt>
    <dgm:pt modelId="{B3E1B866-4224-4DE4-86F2-3A8A8AF18B2E}" type="pres">
      <dgm:prSet presAssocID="{E3C7D55A-9BF0-4CB4-846A-0901A1E01848}" presName="sibTrans" presStyleCnt="0"/>
      <dgm:spPr/>
      <dgm:t>
        <a:bodyPr/>
        <a:lstStyle/>
        <a:p>
          <a:endParaRPr lang="en-US"/>
        </a:p>
      </dgm:t>
    </dgm:pt>
    <dgm:pt modelId="{FECA416F-BE7D-4E96-B25A-5BB6E1ABFFEA}" type="pres">
      <dgm:prSet presAssocID="{E3C7D55A-9BF0-4CB4-846A-0901A1E01848}" presName="space" presStyleCnt="0"/>
      <dgm:spPr/>
      <dgm:t>
        <a:bodyPr/>
        <a:lstStyle/>
        <a:p>
          <a:endParaRPr lang="en-US"/>
        </a:p>
      </dgm:t>
    </dgm:pt>
    <dgm:pt modelId="{BF1FA98E-D992-4ECD-B158-B6AF52AB6A38}" type="pres">
      <dgm:prSet presAssocID="{B22A22FF-E94C-44A5-9FD3-3375D6FC2EA9}" presName="composite" presStyleCnt="0"/>
      <dgm:spPr/>
      <dgm:t>
        <a:bodyPr/>
        <a:lstStyle/>
        <a:p>
          <a:endParaRPr lang="en-US"/>
        </a:p>
      </dgm:t>
    </dgm:pt>
    <dgm:pt modelId="{EBFAC2E4-8D2E-487B-8524-C3C9F188A464}" type="pres">
      <dgm:prSet presAssocID="{B22A22FF-E94C-44A5-9FD3-3375D6FC2EA9}" presName="LShape" presStyleLbl="alignNode1" presStyleIdx="4" presStyleCnt="7"/>
      <dgm:spPr/>
      <dgm:t>
        <a:bodyPr/>
        <a:lstStyle/>
        <a:p>
          <a:endParaRPr lang="en-US"/>
        </a:p>
      </dgm:t>
    </dgm:pt>
    <dgm:pt modelId="{3D120C2E-C979-40A2-AE13-9A0214BED990}" type="pres">
      <dgm:prSet presAssocID="{B22A22FF-E94C-44A5-9FD3-3375D6FC2EA9}" presName="ParentText" presStyleLbl="revTx" presStyleIdx="2" presStyleCnt="4">
        <dgm:presLayoutVars>
          <dgm:chMax val="0"/>
          <dgm:chPref val="0"/>
          <dgm:bulletEnabled val="1"/>
        </dgm:presLayoutVars>
      </dgm:prSet>
      <dgm:spPr/>
      <dgm:t>
        <a:bodyPr/>
        <a:lstStyle/>
        <a:p>
          <a:endParaRPr lang="en-US"/>
        </a:p>
      </dgm:t>
    </dgm:pt>
    <dgm:pt modelId="{8B207101-E57F-4366-9EF6-C8A2373783D1}" type="pres">
      <dgm:prSet presAssocID="{B22A22FF-E94C-44A5-9FD3-3375D6FC2EA9}" presName="Triangle" presStyleLbl="alignNode1" presStyleIdx="5" presStyleCnt="7"/>
      <dgm:spPr/>
      <dgm:t>
        <a:bodyPr/>
        <a:lstStyle/>
        <a:p>
          <a:endParaRPr lang="en-US"/>
        </a:p>
      </dgm:t>
    </dgm:pt>
    <dgm:pt modelId="{D0139132-7E1C-49F3-97AB-6675604FFCCB}" type="pres">
      <dgm:prSet presAssocID="{9E246070-3AEC-47E5-8BF6-B498F46876F4}" presName="sibTrans" presStyleCnt="0"/>
      <dgm:spPr/>
      <dgm:t>
        <a:bodyPr/>
        <a:lstStyle/>
        <a:p>
          <a:endParaRPr lang="en-US"/>
        </a:p>
      </dgm:t>
    </dgm:pt>
    <dgm:pt modelId="{D01E6571-C33E-4428-A2D7-A445F5571561}" type="pres">
      <dgm:prSet presAssocID="{9E246070-3AEC-47E5-8BF6-B498F46876F4}" presName="space" presStyleCnt="0"/>
      <dgm:spPr/>
      <dgm:t>
        <a:bodyPr/>
        <a:lstStyle/>
        <a:p>
          <a:endParaRPr lang="en-US"/>
        </a:p>
      </dgm:t>
    </dgm:pt>
    <dgm:pt modelId="{F6FDAB79-9585-4BA0-8789-2ADF06D5E34D}" type="pres">
      <dgm:prSet presAssocID="{983FD19B-C291-419A-BEBB-C8E54714484B}" presName="composite" presStyleCnt="0"/>
      <dgm:spPr/>
      <dgm:t>
        <a:bodyPr/>
        <a:lstStyle/>
        <a:p>
          <a:endParaRPr lang="en-US"/>
        </a:p>
      </dgm:t>
    </dgm:pt>
    <dgm:pt modelId="{CCE09581-4367-4812-A302-0AD59A98AAB2}" type="pres">
      <dgm:prSet presAssocID="{983FD19B-C291-419A-BEBB-C8E54714484B}" presName="LShape" presStyleLbl="alignNode1" presStyleIdx="6" presStyleCnt="7"/>
      <dgm:spPr/>
      <dgm:t>
        <a:bodyPr/>
        <a:lstStyle/>
        <a:p>
          <a:endParaRPr lang="en-US"/>
        </a:p>
      </dgm:t>
    </dgm:pt>
    <dgm:pt modelId="{262AD4C2-7AC7-44B0-8459-9A7EF1D4021D}" type="pres">
      <dgm:prSet presAssocID="{983FD19B-C291-419A-BEBB-C8E54714484B}" presName="ParentText" presStyleLbl="revTx" presStyleIdx="3" presStyleCnt="4">
        <dgm:presLayoutVars>
          <dgm:chMax val="0"/>
          <dgm:chPref val="0"/>
          <dgm:bulletEnabled val="1"/>
        </dgm:presLayoutVars>
      </dgm:prSet>
      <dgm:spPr/>
      <dgm:t>
        <a:bodyPr/>
        <a:lstStyle/>
        <a:p>
          <a:endParaRPr lang="en-US"/>
        </a:p>
      </dgm:t>
    </dgm:pt>
  </dgm:ptLst>
  <dgm:cxnLst>
    <dgm:cxn modelId="{465047AA-B2EA-4FDE-B3ED-5859DE8432A5}" type="presOf" srcId="{7CDCFE9C-54CB-4083-8E33-5B361B3BBE23}" destId="{59078772-CEF7-41FA-9E96-7C0544CFABFD}" srcOrd="0" destOrd="0" presId="urn:microsoft.com/office/officeart/2009/3/layout/StepUpProcess"/>
    <dgm:cxn modelId="{001C752B-721A-4247-9D2A-254A61F8367C}" type="presOf" srcId="{B22A22FF-E94C-44A5-9FD3-3375D6FC2EA9}" destId="{3D120C2E-C979-40A2-AE13-9A0214BED990}" srcOrd="0" destOrd="0" presId="urn:microsoft.com/office/officeart/2009/3/layout/StepUpProcess"/>
    <dgm:cxn modelId="{0C501AE1-1CF7-404B-B512-3765208B967A}" type="presOf" srcId="{983FD19B-C291-419A-BEBB-C8E54714484B}" destId="{262AD4C2-7AC7-44B0-8459-9A7EF1D4021D}" srcOrd="0" destOrd="0" presId="urn:microsoft.com/office/officeart/2009/3/layout/StepUpProcess"/>
    <dgm:cxn modelId="{76D62D1F-58DB-4389-AE20-067904043512}" srcId="{7CDCFE9C-54CB-4083-8E33-5B361B3BBE23}" destId="{6AEC2F67-DAE8-4C80-A76B-83867909D8C8}" srcOrd="1" destOrd="0" parTransId="{4689F3CF-C19A-4928-89DD-88E2363882DD}" sibTransId="{E3C7D55A-9BF0-4CB4-846A-0901A1E01848}"/>
    <dgm:cxn modelId="{6F4164FD-3634-4558-A2AD-EA8CB81ABB5D}" srcId="{7CDCFE9C-54CB-4083-8E33-5B361B3BBE23}" destId="{D41FF4A4-4C89-4899-BEED-946C1B2E1D1E}" srcOrd="0" destOrd="0" parTransId="{DA451A35-8009-463F-8943-0D5516A5841B}" sibTransId="{313D525D-C933-41DE-A100-726E97AE39F7}"/>
    <dgm:cxn modelId="{EE9E820D-6F3A-4F5D-A052-3A76C1077F16}" srcId="{7CDCFE9C-54CB-4083-8E33-5B361B3BBE23}" destId="{B22A22FF-E94C-44A5-9FD3-3375D6FC2EA9}" srcOrd="2" destOrd="0" parTransId="{92AF6200-AE63-4E11-B8AE-D2A8F82DAD79}" sibTransId="{9E246070-3AEC-47E5-8BF6-B498F46876F4}"/>
    <dgm:cxn modelId="{8D764C1E-4F9C-41C0-B5D0-4D58AA7AC814}" type="presOf" srcId="{6AEC2F67-DAE8-4C80-A76B-83867909D8C8}" destId="{00063EE7-E944-4FA3-87A6-4DAC050248D4}" srcOrd="0" destOrd="0" presId="urn:microsoft.com/office/officeart/2009/3/layout/StepUpProcess"/>
    <dgm:cxn modelId="{60B19A6B-13DE-46C9-9EBA-2DE109A8E7CF}" type="presOf" srcId="{D41FF4A4-4C89-4899-BEED-946C1B2E1D1E}" destId="{D45B8FC6-246D-4655-8817-E15D69F403DE}" srcOrd="0" destOrd="0" presId="urn:microsoft.com/office/officeart/2009/3/layout/StepUpProcess"/>
    <dgm:cxn modelId="{38803905-D36F-4440-BC28-0D65D3E3651B}" srcId="{7CDCFE9C-54CB-4083-8E33-5B361B3BBE23}" destId="{983FD19B-C291-419A-BEBB-C8E54714484B}" srcOrd="3" destOrd="0" parTransId="{6D12F0E8-2F1A-4F18-AAE6-ED7854E74C9A}" sibTransId="{285F2948-176A-40A5-966C-4672145CB37C}"/>
    <dgm:cxn modelId="{03D77221-DAF6-45BA-B4B8-EEC530CBEF44}" type="presParOf" srcId="{59078772-CEF7-41FA-9E96-7C0544CFABFD}" destId="{9BE106A2-85D7-42A2-B815-AC70FDD310EA}" srcOrd="0" destOrd="0" presId="urn:microsoft.com/office/officeart/2009/3/layout/StepUpProcess"/>
    <dgm:cxn modelId="{D768EB0B-43C8-4BA3-B118-2ADB425E6125}" type="presParOf" srcId="{9BE106A2-85D7-42A2-B815-AC70FDD310EA}" destId="{0E1C92D1-5C37-45D4-87A5-6AAC7539F24E}" srcOrd="0" destOrd="0" presId="urn:microsoft.com/office/officeart/2009/3/layout/StepUpProcess"/>
    <dgm:cxn modelId="{F8CE74F4-9387-42C7-8E02-5A6893479B0B}" type="presParOf" srcId="{9BE106A2-85D7-42A2-B815-AC70FDD310EA}" destId="{D45B8FC6-246D-4655-8817-E15D69F403DE}" srcOrd="1" destOrd="0" presId="urn:microsoft.com/office/officeart/2009/3/layout/StepUpProcess"/>
    <dgm:cxn modelId="{A9B93183-1018-4D49-B12A-896CAFDBEC7D}" type="presParOf" srcId="{9BE106A2-85D7-42A2-B815-AC70FDD310EA}" destId="{429F5783-18CB-4D9E-B4EE-64CD6FC620CB}" srcOrd="2" destOrd="0" presId="urn:microsoft.com/office/officeart/2009/3/layout/StepUpProcess"/>
    <dgm:cxn modelId="{9728F30C-30BF-4F44-975A-E00469023FBD}" type="presParOf" srcId="{59078772-CEF7-41FA-9E96-7C0544CFABFD}" destId="{31B0D7D4-EDD5-41B7-AD87-4CB65DAD6076}" srcOrd="1" destOrd="0" presId="urn:microsoft.com/office/officeart/2009/3/layout/StepUpProcess"/>
    <dgm:cxn modelId="{032DE51F-DE5B-4D37-A64D-1CDAF83D18D4}" type="presParOf" srcId="{31B0D7D4-EDD5-41B7-AD87-4CB65DAD6076}" destId="{F96A9488-7F78-4E7A-8281-776D508CC879}" srcOrd="0" destOrd="0" presId="urn:microsoft.com/office/officeart/2009/3/layout/StepUpProcess"/>
    <dgm:cxn modelId="{DC882E7B-EAE1-4A5A-A226-5214BC60803B}" type="presParOf" srcId="{59078772-CEF7-41FA-9E96-7C0544CFABFD}" destId="{AEFD0A85-8667-4890-8D8F-9B19373168A2}" srcOrd="2" destOrd="0" presId="urn:microsoft.com/office/officeart/2009/3/layout/StepUpProcess"/>
    <dgm:cxn modelId="{2B060CF3-ECCE-4561-9CE9-F0FD00E9CB40}" type="presParOf" srcId="{AEFD0A85-8667-4890-8D8F-9B19373168A2}" destId="{620BF57E-8550-47BE-8294-C459B2B53F03}" srcOrd="0" destOrd="0" presId="urn:microsoft.com/office/officeart/2009/3/layout/StepUpProcess"/>
    <dgm:cxn modelId="{25E6563B-DEA6-48F5-85D4-892B2AFC8489}" type="presParOf" srcId="{AEFD0A85-8667-4890-8D8F-9B19373168A2}" destId="{00063EE7-E944-4FA3-87A6-4DAC050248D4}" srcOrd="1" destOrd="0" presId="urn:microsoft.com/office/officeart/2009/3/layout/StepUpProcess"/>
    <dgm:cxn modelId="{1517C8D6-E736-49AA-89DB-4680553ADFE0}" type="presParOf" srcId="{AEFD0A85-8667-4890-8D8F-9B19373168A2}" destId="{574A1EA7-C68A-4C83-AF38-87BCEDF8FA39}" srcOrd="2" destOrd="0" presId="urn:microsoft.com/office/officeart/2009/3/layout/StepUpProcess"/>
    <dgm:cxn modelId="{7135E3F9-17B6-43DA-98BE-D26D9766C287}" type="presParOf" srcId="{59078772-CEF7-41FA-9E96-7C0544CFABFD}" destId="{B3E1B866-4224-4DE4-86F2-3A8A8AF18B2E}" srcOrd="3" destOrd="0" presId="urn:microsoft.com/office/officeart/2009/3/layout/StepUpProcess"/>
    <dgm:cxn modelId="{B77EDA6D-434C-476A-95BE-C279A9035EA5}" type="presParOf" srcId="{B3E1B866-4224-4DE4-86F2-3A8A8AF18B2E}" destId="{FECA416F-BE7D-4E96-B25A-5BB6E1ABFFEA}" srcOrd="0" destOrd="0" presId="urn:microsoft.com/office/officeart/2009/3/layout/StepUpProcess"/>
    <dgm:cxn modelId="{F2B7AB40-04EC-419C-8A5B-397A95C09043}" type="presParOf" srcId="{59078772-CEF7-41FA-9E96-7C0544CFABFD}" destId="{BF1FA98E-D992-4ECD-B158-B6AF52AB6A38}" srcOrd="4" destOrd="0" presId="urn:microsoft.com/office/officeart/2009/3/layout/StepUpProcess"/>
    <dgm:cxn modelId="{C5C3F34C-041E-4AD5-B711-1306433F315C}" type="presParOf" srcId="{BF1FA98E-D992-4ECD-B158-B6AF52AB6A38}" destId="{EBFAC2E4-8D2E-487B-8524-C3C9F188A464}" srcOrd="0" destOrd="0" presId="urn:microsoft.com/office/officeart/2009/3/layout/StepUpProcess"/>
    <dgm:cxn modelId="{78E53F91-631C-4774-9B45-89720A7D39EB}" type="presParOf" srcId="{BF1FA98E-D992-4ECD-B158-B6AF52AB6A38}" destId="{3D120C2E-C979-40A2-AE13-9A0214BED990}" srcOrd="1" destOrd="0" presId="urn:microsoft.com/office/officeart/2009/3/layout/StepUpProcess"/>
    <dgm:cxn modelId="{DF6E53D5-3518-41E5-93AD-E62EAA5A0CA2}" type="presParOf" srcId="{BF1FA98E-D992-4ECD-B158-B6AF52AB6A38}" destId="{8B207101-E57F-4366-9EF6-C8A2373783D1}" srcOrd="2" destOrd="0" presId="urn:microsoft.com/office/officeart/2009/3/layout/StepUpProcess"/>
    <dgm:cxn modelId="{0AEEA882-1541-46F3-A34A-1037674E9836}" type="presParOf" srcId="{59078772-CEF7-41FA-9E96-7C0544CFABFD}" destId="{D0139132-7E1C-49F3-97AB-6675604FFCCB}" srcOrd="5" destOrd="0" presId="urn:microsoft.com/office/officeart/2009/3/layout/StepUpProcess"/>
    <dgm:cxn modelId="{DF3C8D57-9FC1-4308-8B8B-062B8EAA2B49}" type="presParOf" srcId="{D0139132-7E1C-49F3-97AB-6675604FFCCB}" destId="{D01E6571-C33E-4428-A2D7-A445F5571561}" srcOrd="0" destOrd="0" presId="urn:microsoft.com/office/officeart/2009/3/layout/StepUpProcess"/>
    <dgm:cxn modelId="{48FD0E08-CBC2-42D2-BE6A-FAE9019A02A0}" type="presParOf" srcId="{59078772-CEF7-41FA-9E96-7C0544CFABFD}" destId="{F6FDAB79-9585-4BA0-8789-2ADF06D5E34D}" srcOrd="6" destOrd="0" presId="urn:microsoft.com/office/officeart/2009/3/layout/StepUpProcess"/>
    <dgm:cxn modelId="{8531EAD0-8C26-4489-A0C7-48173E313EF8}" type="presParOf" srcId="{F6FDAB79-9585-4BA0-8789-2ADF06D5E34D}" destId="{CCE09581-4367-4812-A302-0AD59A98AAB2}" srcOrd="0" destOrd="0" presId="urn:microsoft.com/office/officeart/2009/3/layout/StepUpProcess"/>
    <dgm:cxn modelId="{5BB129D1-5C76-4616-8398-BDA9A2FC60E3}" type="presParOf" srcId="{F6FDAB79-9585-4BA0-8789-2ADF06D5E34D}" destId="{262AD4C2-7AC7-44B0-8459-9A7EF1D4021D}"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31ED365-A1C6-450B-B378-0B71D283C606}" type="doc">
      <dgm:prSet loTypeId="urn:microsoft.com/office/officeart/2005/8/layout/arrow3" loCatId="relationship" qsTypeId="urn:microsoft.com/office/officeart/2005/8/quickstyle/simple1" qsCatId="simple" csTypeId="urn:microsoft.com/office/officeart/2005/8/colors/colorful1" csCatId="colorful" phldr="1"/>
      <dgm:spPr/>
      <dgm:t>
        <a:bodyPr/>
        <a:lstStyle/>
        <a:p>
          <a:endParaRPr lang="en-US"/>
        </a:p>
      </dgm:t>
    </dgm:pt>
    <dgm:pt modelId="{4F28D294-B52C-4DC4-8928-A5519F2DA6E7}">
      <dgm:prSet phldrT="[Text]" custT="1"/>
      <dgm:spPr/>
      <dgm:t>
        <a:bodyPr/>
        <a:lstStyle/>
        <a:p>
          <a:r>
            <a:rPr lang="mn-MN" sz="1600" dirty="0">
              <a:latin typeface="Times New Roman" pitchFamily="18" charset="0"/>
              <a:cs typeface="Times New Roman" pitchFamily="18" charset="0"/>
            </a:rPr>
            <a:t>Доороос дээш төлөвлөх</a:t>
          </a:r>
          <a:endParaRPr lang="en-US" sz="1600" dirty="0">
            <a:latin typeface="Times New Roman" pitchFamily="18" charset="0"/>
            <a:cs typeface="Times New Roman" pitchFamily="18" charset="0"/>
          </a:endParaRPr>
        </a:p>
      </dgm:t>
    </dgm:pt>
    <dgm:pt modelId="{CE04B47D-8640-4C34-B3E5-FF33B9A8E0CD}" type="parTrans" cxnId="{7B29C225-0878-4BBD-9E09-9ED90D1B8C94}">
      <dgm:prSet/>
      <dgm:spPr/>
      <dgm:t>
        <a:bodyPr/>
        <a:lstStyle/>
        <a:p>
          <a:endParaRPr lang="en-US"/>
        </a:p>
      </dgm:t>
    </dgm:pt>
    <dgm:pt modelId="{C8F2CC6B-A41B-4154-A46D-FDE9E35E6579}" type="sibTrans" cxnId="{7B29C225-0878-4BBD-9E09-9ED90D1B8C94}">
      <dgm:prSet/>
      <dgm:spPr/>
      <dgm:t>
        <a:bodyPr/>
        <a:lstStyle/>
        <a:p>
          <a:endParaRPr lang="en-US"/>
        </a:p>
      </dgm:t>
    </dgm:pt>
    <dgm:pt modelId="{AF63BE6D-D2A2-4674-A131-F587B1E21AD1}" type="pres">
      <dgm:prSet presAssocID="{131ED365-A1C6-450B-B378-0B71D283C606}" presName="compositeShape" presStyleCnt="0">
        <dgm:presLayoutVars>
          <dgm:chMax val="2"/>
          <dgm:dir/>
          <dgm:resizeHandles val="exact"/>
        </dgm:presLayoutVars>
      </dgm:prSet>
      <dgm:spPr/>
      <dgm:t>
        <a:bodyPr/>
        <a:lstStyle/>
        <a:p>
          <a:endParaRPr lang="en-US"/>
        </a:p>
      </dgm:t>
    </dgm:pt>
    <dgm:pt modelId="{C4D56B17-93DB-40AE-BD1A-58558AC90D39}" type="pres">
      <dgm:prSet presAssocID="{4F28D294-B52C-4DC4-8928-A5519F2DA6E7}" presName="downArrow" presStyleLbl="node1" presStyleIdx="0" presStyleCnt="1" custScaleX="98469" custScaleY="98007"/>
      <dgm:spPr/>
    </dgm:pt>
    <dgm:pt modelId="{0CFCD8D0-E4A2-42F2-87BB-5927762634CA}" type="pres">
      <dgm:prSet presAssocID="{4F28D294-B52C-4DC4-8928-A5519F2DA6E7}" presName="downArrowText" presStyleLbl="revTx" presStyleIdx="0" presStyleCnt="1">
        <dgm:presLayoutVars>
          <dgm:bulletEnabled val="1"/>
        </dgm:presLayoutVars>
      </dgm:prSet>
      <dgm:spPr/>
      <dgm:t>
        <a:bodyPr/>
        <a:lstStyle/>
        <a:p>
          <a:endParaRPr lang="en-US"/>
        </a:p>
      </dgm:t>
    </dgm:pt>
  </dgm:ptLst>
  <dgm:cxnLst>
    <dgm:cxn modelId="{25A774C4-1B8F-4A66-AE39-46AF09055A06}" type="presOf" srcId="{4F28D294-B52C-4DC4-8928-A5519F2DA6E7}" destId="{0CFCD8D0-E4A2-42F2-87BB-5927762634CA}" srcOrd="0" destOrd="0" presId="urn:microsoft.com/office/officeart/2005/8/layout/arrow3"/>
    <dgm:cxn modelId="{7B29C225-0878-4BBD-9E09-9ED90D1B8C94}" srcId="{131ED365-A1C6-450B-B378-0B71D283C606}" destId="{4F28D294-B52C-4DC4-8928-A5519F2DA6E7}" srcOrd="0" destOrd="0" parTransId="{CE04B47D-8640-4C34-B3E5-FF33B9A8E0CD}" sibTransId="{C8F2CC6B-A41B-4154-A46D-FDE9E35E6579}"/>
    <dgm:cxn modelId="{4842ED94-1AC4-49CD-B488-7269F7C78316}" type="presOf" srcId="{131ED365-A1C6-450B-B378-0B71D283C606}" destId="{AF63BE6D-D2A2-4674-A131-F587B1E21AD1}" srcOrd="0" destOrd="0" presId="urn:microsoft.com/office/officeart/2005/8/layout/arrow3"/>
    <dgm:cxn modelId="{881AE9AD-CDCE-4B4D-A0E4-537CDA124131}" type="presParOf" srcId="{AF63BE6D-D2A2-4674-A131-F587B1E21AD1}" destId="{C4D56B17-93DB-40AE-BD1A-58558AC90D39}" srcOrd="0" destOrd="0" presId="urn:microsoft.com/office/officeart/2005/8/layout/arrow3"/>
    <dgm:cxn modelId="{21AFB07E-4737-4A54-91F0-819C0A9DA6B6}" type="presParOf" srcId="{AF63BE6D-D2A2-4674-A131-F587B1E21AD1}" destId="{0CFCD8D0-E4A2-42F2-87BB-5927762634CA}" srcOrd="1" destOrd="0" presId="urn:microsoft.com/office/officeart/2005/8/layout/arrow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D6F3DD-0864-48F3-BAB6-8197837F122E}">
      <dsp:nvSpPr>
        <dsp:cNvPr id="0" name=""/>
        <dsp:cNvSpPr/>
      </dsp:nvSpPr>
      <dsp:spPr>
        <a:xfrm>
          <a:off x="0" y="113967"/>
          <a:ext cx="2957180" cy="1774308"/>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ru-RU" sz="2800" b="0" kern="1200" dirty="0" smtClean="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Төсвийн тогтвортой байдлыг хангасан байх</a:t>
          </a:r>
          <a:endParaRPr lang="en-US" sz="2800" b="0" kern="1200" dirty="0">
            <a:effectLst>
              <a:outerShdw blurRad="50800" dist="38100" dir="2700000" algn="tl" rotWithShape="0">
                <a:prstClr val="black">
                  <a:alpha val="40000"/>
                </a:prstClr>
              </a:outerShdw>
            </a:effectLst>
          </a:endParaRPr>
        </a:p>
      </dsp:txBody>
      <dsp:txXfrm>
        <a:off x="0" y="113967"/>
        <a:ext cx="2957180" cy="1774308"/>
      </dsp:txXfrm>
    </dsp:sp>
    <dsp:sp modelId="{701F6ABB-F8F7-4D38-829D-012EBEDD3466}">
      <dsp:nvSpPr>
        <dsp:cNvPr id="0" name=""/>
        <dsp:cNvSpPr/>
      </dsp:nvSpPr>
      <dsp:spPr>
        <a:xfrm>
          <a:off x="3252898" y="113967"/>
          <a:ext cx="2957180" cy="1774308"/>
        </a:xfrm>
        <a:prstGeom prst="rect">
          <a:avLst/>
        </a:prstGeom>
        <a:solidFill>
          <a:srgbClr val="00B05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mn-MN" sz="2800" b="0" kern="1200" dirty="0" smtClean="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Санхүү, төсвийн зохистой удирдлагыг хэрэгжүүлэх</a:t>
          </a:r>
          <a:endParaRPr lang="en-US" sz="2800" b="0" kern="1200" dirty="0">
            <a:effectLst>
              <a:outerShdw blurRad="50800" dist="38100" dir="2700000" algn="tl" rotWithShape="0">
                <a:prstClr val="black">
                  <a:alpha val="40000"/>
                </a:prstClr>
              </a:outerShdw>
            </a:effectLst>
          </a:endParaRPr>
        </a:p>
      </dsp:txBody>
      <dsp:txXfrm>
        <a:off x="3252898" y="113967"/>
        <a:ext cx="2957180" cy="1774308"/>
      </dsp:txXfrm>
    </dsp:sp>
    <dsp:sp modelId="{EA9471B2-F9EF-47B4-91B0-B017D98F7A91}">
      <dsp:nvSpPr>
        <dsp:cNvPr id="0" name=""/>
        <dsp:cNvSpPr/>
      </dsp:nvSpPr>
      <dsp:spPr>
        <a:xfrm>
          <a:off x="6505796" y="113967"/>
          <a:ext cx="2957180" cy="1774308"/>
        </a:xfrm>
        <a:prstGeom prst="rect">
          <a:avLst/>
        </a:prstGeom>
        <a:solidFill>
          <a:srgbClr val="00B0F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mn-MN" sz="2800" kern="1200" dirty="0" smtClean="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Төсвийн иж бүрэн, үнэн зөв байдлыг хангасан байх</a:t>
          </a:r>
          <a:endParaRPr lang="en-US" sz="2800" kern="1200"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dsp:txBody>
      <dsp:txXfrm>
        <a:off x="6505796" y="113967"/>
        <a:ext cx="2957180" cy="1774308"/>
      </dsp:txXfrm>
    </dsp:sp>
    <dsp:sp modelId="{5594A8D2-AD3E-46A0-855D-2E808376E2A3}">
      <dsp:nvSpPr>
        <dsp:cNvPr id="0" name=""/>
        <dsp:cNvSpPr/>
      </dsp:nvSpPr>
      <dsp:spPr>
        <a:xfrm>
          <a:off x="1626449" y="2183994"/>
          <a:ext cx="2957180" cy="1774308"/>
        </a:xfrm>
        <a:prstGeom prst="rect">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mn-MN" sz="2800" kern="1200" dirty="0" smtClean="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Ил тод байдлыг хангасан байх</a:t>
          </a:r>
          <a:endParaRPr lang="en-US" sz="2800" kern="1200" dirty="0">
            <a:effectLst>
              <a:outerShdw blurRad="50800" dist="38100" dir="2700000" algn="tl" rotWithShape="0">
                <a:prstClr val="black">
                  <a:alpha val="40000"/>
                </a:prstClr>
              </a:outerShdw>
            </a:effectLst>
          </a:endParaRPr>
        </a:p>
      </dsp:txBody>
      <dsp:txXfrm>
        <a:off x="1626449" y="2183994"/>
        <a:ext cx="2957180" cy="1774308"/>
      </dsp:txXfrm>
    </dsp:sp>
    <dsp:sp modelId="{33665819-7B8C-4771-A222-CDD063A3B99E}">
      <dsp:nvSpPr>
        <dsp:cNvPr id="0" name=""/>
        <dsp:cNvSpPr/>
      </dsp:nvSpPr>
      <dsp:spPr>
        <a:xfrm>
          <a:off x="4879347" y="2183994"/>
          <a:ext cx="2957180" cy="1774308"/>
        </a:xfrm>
        <a:prstGeom prst="rect">
          <a:avLst/>
        </a:prstGeom>
        <a:solidFill>
          <a:schemeClr val="accent4">
            <a:hueOff val="10395692"/>
            <a:satOff val="-47968"/>
            <a:lumOff val="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mn-MN" sz="2800" kern="1200" dirty="0" smtClean="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Хариуцлагатай байх</a:t>
          </a:r>
          <a:endParaRPr lang="en-US" sz="2800" kern="1200" dirty="0">
            <a:effectLst>
              <a:outerShdw blurRad="50800" dist="38100" dir="2700000" algn="tl" rotWithShape="0">
                <a:prstClr val="black">
                  <a:alpha val="40000"/>
                </a:prstClr>
              </a:outerShdw>
            </a:effectLst>
          </a:endParaRPr>
        </a:p>
      </dsp:txBody>
      <dsp:txXfrm>
        <a:off x="4879347" y="2183994"/>
        <a:ext cx="2957180" cy="177430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A038A2-0635-41E9-A642-0686C1ED9AFA}">
      <dsp:nvSpPr>
        <dsp:cNvPr id="0" name=""/>
        <dsp:cNvSpPr/>
      </dsp:nvSpPr>
      <dsp:spPr>
        <a:xfrm>
          <a:off x="269987" y="1545"/>
          <a:ext cx="3314963" cy="1988978"/>
        </a:xfrm>
        <a:prstGeom prst="rect">
          <a:avLst/>
        </a:prstGeom>
        <a:solidFill>
          <a:schemeClr val="lt1">
            <a:hueOff val="0"/>
            <a:satOff val="0"/>
            <a:lumOff val="0"/>
            <a:alphaOff val="0"/>
          </a:schemeClr>
        </a:solidFill>
        <a:ln w="28575" cap="flat" cmpd="sng" algn="ctr">
          <a:solidFill>
            <a:srgbClr val="EA9804"/>
          </a:solidFill>
          <a:prstDash val="dash"/>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mn-MN" altLang="ko-KR" sz="2000" i="1" kern="1200" dirty="0">
              <a:latin typeface="Times New Roman" pitchFamily="18" charset="0"/>
              <a:cs typeface="Times New Roman" pitchFamily="18" charset="0"/>
              <a:sym typeface="Arial"/>
            </a:rPr>
            <a:t>Төсвийг төлөвлөх, батлах үйл ажиллагааг нээлттэй </a:t>
          </a:r>
          <a:r>
            <a:rPr lang="mn-MN" altLang="ko-KR" sz="2000" i="1" kern="1200" dirty="0" smtClean="0">
              <a:latin typeface="Times New Roman" pitchFamily="18" charset="0"/>
              <a:cs typeface="Times New Roman" pitchFamily="18" charset="0"/>
              <a:sym typeface="Arial"/>
            </a:rPr>
            <a:t>байлгах.</a:t>
          </a:r>
          <a:endParaRPr lang="en-US" sz="2000" kern="1200" dirty="0">
            <a:latin typeface="Times New Roman" pitchFamily="18" charset="0"/>
            <a:cs typeface="Times New Roman" pitchFamily="18" charset="0"/>
          </a:endParaRPr>
        </a:p>
      </dsp:txBody>
      <dsp:txXfrm>
        <a:off x="269987" y="1545"/>
        <a:ext cx="3314963" cy="1988978"/>
      </dsp:txXfrm>
    </dsp:sp>
    <dsp:sp modelId="{6659E22A-88D6-469F-A996-58907E0812A1}">
      <dsp:nvSpPr>
        <dsp:cNvPr id="0" name=""/>
        <dsp:cNvSpPr/>
      </dsp:nvSpPr>
      <dsp:spPr>
        <a:xfrm>
          <a:off x="3916447" y="1545"/>
          <a:ext cx="3314963" cy="1988978"/>
        </a:xfrm>
        <a:prstGeom prst="rect">
          <a:avLst/>
        </a:prstGeom>
        <a:solidFill>
          <a:schemeClr val="lt1">
            <a:hueOff val="0"/>
            <a:satOff val="0"/>
            <a:lumOff val="0"/>
            <a:alphaOff val="0"/>
          </a:schemeClr>
        </a:solidFill>
        <a:ln w="38100" cap="flat" cmpd="sng" algn="ctr">
          <a:solidFill>
            <a:srgbClr val="EA9804"/>
          </a:solidFill>
          <a:prstDash val="sysDash"/>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mn-MN" altLang="ko-KR" sz="2000" i="1" kern="1200" dirty="0">
              <a:latin typeface="Times New Roman" pitchFamily="18" charset="0"/>
              <a:cs typeface="Times New Roman" pitchFamily="18" charset="0"/>
              <a:sym typeface="Arial"/>
            </a:rPr>
            <a:t>Төсвийн төлөвлөгөө, гүйцэтгэл, тайлагналтыг тогтоосон хугацаанд нийтэд ойлгомжтой, хүртээмжтэй байдлаар </a:t>
          </a:r>
          <a:r>
            <a:rPr lang="mn-MN" altLang="ko-KR" sz="2000" i="1" kern="1200" dirty="0" smtClean="0">
              <a:latin typeface="Times New Roman" pitchFamily="18" charset="0"/>
              <a:cs typeface="Times New Roman" pitchFamily="18" charset="0"/>
              <a:sym typeface="Arial"/>
            </a:rPr>
            <a:t>мэдээлэх.</a:t>
          </a:r>
          <a:endParaRPr lang="en-US" sz="2000" kern="1200" dirty="0">
            <a:latin typeface="Times New Roman" pitchFamily="18" charset="0"/>
            <a:cs typeface="Times New Roman" pitchFamily="18" charset="0"/>
          </a:endParaRPr>
        </a:p>
      </dsp:txBody>
      <dsp:txXfrm>
        <a:off x="3916447" y="1545"/>
        <a:ext cx="3314963" cy="1988978"/>
      </dsp:txXfrm>
    </dsp:sp>
    <dsp:sp modelId="{111AD5F4-193D-40F4-9982-D6D193CF2EF7}">
      <dsp:nvSpPr>
        <dsp:cNvPr id="0" name=""/>
        <dsp:cNvSpPr/>
      </dsp:nvSpPr>
      <dsp:spPr>
        <a:xfrm>
          <a:off x="7562907" y="1545"/>
          <a:ext cx="3314963" cy="1988978"/>
        </a:xfrm>
        <a:prstGeom prst="rect">
          <a:avLst/>
        </a:prstGeom>
        <a:solidFill>
          <a:schemeClr val="lt1">
            <a:hueOff val="0"/>
            <a:satOff val="0"/>
            <a:lumOff val="0"/>
            <a:alphaOff val="0"/>
          </a:schemeClr>
        </a:solidFill>
        <a:ln w="28575" cap="flat" cmpd="sng" algn="ctr">
          <a:solidFill>
            <a:srgbClr val="EA9804"/>
          </a:solidFill>
          <a:prstDash val="dash"/>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mn-MN" altLang="ko-KR" sz="2000" i="1" kern="1200" dirty="0">
              <a:latin typeface="Times New Roman" pitchFamily="18" charset="0"/>
              <a:cs typeface="Times New Roman" pitchFamily="18" charset="0"/>
              <a:sym typeface="Arial"/>
            </a:rPr>
            <a:t>Төсвийн зарцуулалт батлагдсан төлөвлөгөөний дагуу хэрэгжиж буй эсэхэд олон нийт хяналт тавих боломжоор </a:t>
          </a:r>
          <a:r>
            <a:rPr lang="mn-MN" altLang="ko-KR" sz="2000" i="1" kern="1200" dirty="0" smtClean="0">
              <a:latin typeface="Times New Roman" pitchFamily="18" charset="0"/>
              <a:cs typeface="Times New Roman" pitchFamily="18" charset="0"/>
              <a:sym typeface="Arial"/>
            </a:rPr>
            <a:t>хангах.</a:t>
          </a:r>
          <a:endParaRPr lang="en-US" sz="2000" kern="1200" dirty="0">
            <a:latin typeface="Times New Roman" pitchFamily="18" charset="0"/>
            <a:cs typeface="Times New Roman" pitchFamily="18" charset="0"/>
          </a:endParaRPr>
        </a:p>
      </dsp:txBody>
      <dsp:txXfrm>
        <a:off x="7562907" y="1545"/>
        <a:ext cx="3314963" cy="1988978"/>
      </dsp:txXfrm>
    </dsp:sp>
    <dsp:sp modelId="{069BC1DD-3B93-4A40-BAB7-CF0EE230C7E0}">
      <dsp:nvSpPr>
        <dsp:cNvPr id="0" name=""/>
        <dsp:cNvSpPr/>
      </dsp:nvSpPr>
      <dsp:spPr>
        <a:xfrm>
          <a:off x="269987" y="2322020"/>
          <a:ext cx="3314963" cy="1988978"/>
        </a:xfrm>
        <a:prstGeom prst="rect">
          <a:avLst/>
        </a:prstGeom>
        <a:solidFill>
          <a:schemeClr val="lt1">
            <a:hueOff val="0"/>
            <a:satOff val="0"/>
            <a:lumOff val="0"/>
            <a:alphaOff val="0"/>
          </a:schemeClr>
        </a:solidFill>
        <a:ln w="28575" cap="flat" cmpd="sng" algn="ctr">
          <a:solidFill>
            <a:srgbClr val="EA9804"/>
          </a:solidFill>
          <a:prstDash val="dash"/>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mn-MN" altLang="ko-KR" sz="2000" i="1" kern="1200" dirty="0">
              <a:latin typeface="Times New Roman" pitchFamily="18" charset="0"/>
              <a:cs typeface="Times New Roman" pitchFamily="18" charset="0"/>
              <a:sym typeface="Arial"/>
            </a:rPr>
            <a:t>Худалдан авах үйл ажиллагаанд олон нийт хяналт тавих боломжоор </a:t>
          </a:r>
          <a:r>
            <a:rPr lang="mn-MN" altLang="ko-KR" sz="2000" i="1" kern="1200" dirty="0" smtClean="0">
              <a:latin typeface="Times New Roman" pitchFamily="18" charset="0"/>
              <a:cs typeface="Times New Roman" pitchFamily="18" charset="0"/>
              <a:sym typeface="Arial"/>
            </a:rPr>
            <a:t>хангах.</a:t>
          </a:r>
          <a:endParaRPr lang="en-US" sz="2000" kern="1200" dirty="0">
            <a:latin typeface="Times New Roman" pitchFamily="18" charset="0"/>
            <a:cs typeface="Times New Roman" pitchFamily="18" charset="0"/>
          </a:endParaRPr>
        </a:p>
      </dsp:txBody>
      <dsp:txXfrm>
        <a:off x="269987" y="2322020"/>
        <a:ext cx="3314963" cy="1988978"/>
      </dsp:txXfrm>
    </dsp:sp>
    <dsp:sp modelId="{C1F429AA-1778-47E9-8848-4C06F4CB6D7A}">
      <dsp:nvSpPr>
        <dsp:cNvPr id="0" name=""/>
        <dsp:cNvSpPr/>
      </dsp:nvSpPr>
      <dsp:spPr>
        <a:xfrm>
          <a:off x="3916447" y="2322020"/>
          <a:ext cx="3314963" cy="1988978"/>
        </a:xfrm>
        <a:prstGeom prst="rect">
          <a:avLst/>
        </a:prstGeom>
        <a:solidFill>
          <a:schemeClr val="lt1">
            <a:hueOff val="0"/>
            <a:satOff val="0"/>
            <a:lumOff val="0"/>
            <a:alphaOff val="0"/>
          </a:schemeClr>
        </a:solidFill>
        <a:ln w="28575" cap="flat" cmpd="sng" algn="ctr">
          <a:solidFill>
            <a:srgbClr val="EA9804"/>
          </a:solidFill>
          <a:prstDash val="dash"/>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ts val="0"/>
            </a:spcAft>
          </a:pPr>
          <a:r>
            <a:rPr lang="mn-MN" altLang="ko-KR" sz="2000" i="1" kern="1200" dirty="0">
              <a:latin typeface="Times New Roman" pitchFamily="18" charset="0"/>
              <a:cs typeface="Times New Roman" pitchFamily="18" charset="0"/>
              <a:sym typeface="Arial"/>
            </a:rPr>
            <a:t>Төсөл арга хэмжээний ач холбогдлын эрэмбэ, хэрэгжүүлэх дараалал, </a:t>
          </a:r>
          <a:endParaRPr lang="mn-MN" altLang="ko-KR" sz="2000" i="1" kern="1200" dirty="0" smtClean="0">
            <a:latin typeface="Times New Roman" pitchFamily="18" charset="0"/>
            <a:cs typeface="Times New Roman" pitchFamily="18" charset="0"/>
            <a:sym typeface="Arial"/>
          </a:endParaRPr>
        </a:p>
        <a:p>
          <a:pPr lvl="0" algn="ctr" defTabSz="889000">
            <a:lnSpc>
              <a:spcPct val="90000"/>
            </a:lnSpc>
            <a:spcBef>
              <a:spcPct val="0"/>
            </a:spcBef>
            <a:spcAft>
              <a:spcPts val="0"/>
            </a:spcAft>
          </a:pPr>
          <a:r>
            <a:rPr lang="mn-MN" altLang="ko-KR" sz="2000" i="1" kern="1200" dirty="0" smtClean="0">
              <a:latin typeface="Times New Roman" pitchFamily="18" charset="0"/>
              <a:cs typeface="Times New Roman" pitchFamily="18" charset="0"/>
              <a:sym typeface="Arial"/>
            </a:rPr>
            <a:t>арга </a:t>
          </a:r>
          <a:r>
            <a:rPr lang="mn-MN" altLang="ko-KR" sz="2000" i="1" kern="1200" dirty="0">
              <a:latin typeface="Times New Roman" pitchFamily="18" charset="0"/>
              <a:cs typeface="Times New Roman" pitchFamily="18" charset="0"/>
              <a:sym typeface="Arial"/>
            </a:rPr>
            <a:t>замыг тодорхойлохдоо олон нийтийн саналыг </a:t>
          </a:r>
          <a:r>
            <a:rPr lang="mn-MN" altLang="ko-KR" sz="2000" i="1" kern="1200" dirty="0" smtClean="0">
              <a:latin typeface="Times New Roman" pitchFamily="18" charset="0"/>
              <a:cs typeface="Times New Roman" pitchFamily="18" charset="0"/>
              <a:sym typeface="Arial"/>
            </a:rPr>
            <a:t>харгалзах.</a:t>
          </a:r>
          <a:endParaRPr lang="en-US" sz="2000" kern="1200" dirty="0">
            <a:latin typeface="Times New Roman" pitchFamily="18" charset="0"/>
            <a:cs typeface="Times New Roman" pitchFamily="18" charset="0"/>
          </a:endParaRPr>
        </a:p>
      </dsp:txBody>
      <dsp:txXfrm>
        <a:off x="3916447" y="2322020"/>
        <a:ext cx="3314963" cy="1988978"/>
      </dsp:txXfrm>
    </dsp:sp>
    <dsp:sp modelId="{8D3250B0-D636-4C6F-9697-C86B20F019B3}">
      <dsp:nvSpPr>
        <dsp:cNvPr id="0" name=""/>
        <dsp:cNvSpPr/>
      </dsp:nvSpPr>
      <dsp:spPr>
        <a:xfrm>
          <a:off x="7562907" y="2322020"/>
          <a:ext cx="3314963" cy="1988978"/>
        </a:xfrm>
        <a:prstGeom prst="rect">
          <a:avLst/>
        </a:prstGeom>
        <a:solidFill>
          <a:schemeClr val="lt1">
            <a:hueOff val="0"/>
            <a:satOff val="0"/>
            <a:lumOff val="0"/>
            <a:alphaOff val="0"/>
          </a:schemeClr>
        </a:solidFill>
        <a:ln w="28575" cap="flat" cmpd="sng" algn="ctr">
          <a:solidFill>
            <a:srgbClr val="EA9804"/>
          </a:solidFill>
          <a:prstDash val="dash"/>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mn-MN" altLang="ko-KR" sz="2000" i="1" kern="1200" dirty="0">
              <a:latin typeface="Times New Roman" pitchFamily="18" charset="0"/>
              <a:cs typeface="Times New Roman" pitchFamily="18" charset="0"/>
              <a:sym typeface="Arial"/>
            </a:rPr>
            <a:t>Төсвийн асуудлаар иргэд, ТББ-аас гаргасан санал,дүгнэлтийг хэрхэн шийдвэрлэсэн болон төсөвт иргэдийн оролцоог хэрхэн хангасан талаар иргэдэд мэдээлэх</a:t>
          </a:r>
          <a:r>
            <a:rPr lang="en-US" altLang="ko-KR" sz="2000" i="1" kern="1200" dirty="0">
              <a:latin typeface="Times New Roman" pitchFamily="18" charset="0"/>
              <a:cs typeface="Times New Roman" pitchFamily="18" charset="0"/>
              <a:sym typeface="Arial"/>
            </a:rPr>
            <a:t>.</a:t>
          </a:r>
          <a:endParaRPr lang="en-US" sz="2000" kern="1200" dirty="0">
            <a:latin typeface="Times New Roman" pitchFamily="18" charset="0"/>
            <a:cs typeface="Times New Roman" pitchFamily="18" charset="0"/>
          </a:endParaRPr>
        </a:p>
      </dsp:txBody>
      <dsp:txXfrm>
        <a:off x="7562907" y="2322020"/>
        <a:ext cx="3314963" cy="19889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863CB7-AF5D-4987-9216-A3CF58B840A8}">
      <dsp:nvSpPr>
        <dsp:cNvPr id="0" name=""/>
        <dsp:cNvSpPr/>
      </dsp:nvSpPr>
      <dsp:spPr>
        <a:xfrm>
          <a:off x="2303539" y="0"/>
          <a:ext cx="1109060" cy="562017"/>
        </a:xfrm>
        <a:prstGeom prst="roundRect">
          <a:avLst>
            <a:gd name="adj" fmla="val 10000"/>
          </a:avLst>
        </a:prstGeom>
        <a:solidFill>
          <a:schemeClr val="bg1">
            <a:alpha val="9000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mn-MN" sz="1800" kern="1200" dirty="0">
              <a:latin typeface="Times New Roman" pitchFamily="18" charset="0"/>
              <a:cs typeface="Times New Roman" pitchFamily="18" charset="0"/>
            </a:rPr>
            <a:t>40 хувь</a:t>
          </a:r>
          <a:endParaRPr lang="en-US" sz="1800" kern="1200" dirty="0">
            <a:latin typeface="Times New Roman" pitchFamily="18" charset="0"/>
            <a:cs typeface="Times New Roman" pitchFamily="18" charset="0"/>
          </a:endParaRPr>
        </a:p>
      </dsp:txBody>
      <dsp:txXfrm>
        <a:off x="2320000" y="16461"/>
        <a:ext cx="1076138" cy="529095"/>
      </dsp:txXfrm>
    </dsp:sp>
    <dsp:sp modelId="{98CA7B7E-C86A-4165-BEE4-ED0F4A7E06E5}">
      <dsp:nvSpPr>
        <dsp:cNvPr id="0" name=""/>
        <dsp:cNvSpPr/>
      </dsp:nvSpPr>
      <dsp:spPr>
        <a:xfrm>
          <a:off x="4949438" y="0"/>
          <a:ext cx="1133390" cy="562017"/>
        </a:xfrm>
        <a:prstGeom prst="roundRect">
          <a:avLst>
            <a:gd name="adj" fmla="val 10000"/>
          </a:avLst>
        </a:prstGeom>
        <a:solidFill>
          <a:schemeClr val="bg1">
            <a:alpha val="9000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mn-MN" sz="1800" kern="1200" dirty="0">
              <a:latin typeface="Times New Roman" pitchFamily="18" charset="0"/>
              <a:cs typeface="Times New Roman" pitchFamily="18" charset="0"/>
            </a:rPr>
            <a:t>≥ 60 хувь</a:t>
          </a:r>
          <a:endParaRPr lang="en-US" sz="1800" kern="1200" dirty="0">
            <a:latin typeface="Times New Roman" pitchFamily="18" charset="0"/>
            <a:cs typeface="Times New Roman" pitchFamily="18" charset="0"/>
          </a:endParaRPr>
        </a:p>
      </dsp:txBody>
      <dsp:txXfrm>
        <a:off x="4965899" y="16461"/>
        <a:ext cx="1100468" cy="529095"/>
      </dsp:txXfrm>
    </dsp:sp>
    <dsp:sp modelId="{A41A7FCD-D6F2-4D7C-AF25-D44A934DBBE5}">
      <dsp:nvSpPr>
        <dsp:cNvPr id="0" name=""/>
        <dsp:cNvSpPr/>
      </dsp:nvSpPr>
      <dsp:spPr>
        <a:xfrm>
          <a:off x="3886322" y="2388572"/>
          <a:ext cx="421512" cy="421512"/>
        </a:xfrm>
        <a:prstGeom prst="triangle">
          <a:avLst/>
        </a:prstGeom>
        <a:solidFill>
          <a:schemeClr val="tx2">
            <a:lumMod val="40000"/>
            <a:lumOff val="60000"/>
            <a:alpha val="9000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F7B51E8C-EF02-4CBD-909D-161802366648}">
      <dsp:nvSpPr>
        <dsp:cNvPr id="0" name=""/>
        <dsp:cNvSpPr/>
      </dsp:nvSpPr>
      <dsp:spPr>
        <a:xfrm rot="511184" flipV="1">
          <a:off x="1500416" y="2114825"/>
          <a:ext cx="5193324" cy="363152"/>
        </a:xfrm>
        <a:prstGeom prst="rect">
          <a:avLst/>
        </a:prstGeom>
        <a:solidFill>
          <a:schemeClr val="tx2">
            <a:lumMod val="40000"/>
            <a:lumOff val="60000"/>
            <a:alpha val="9000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20C58F48-805A-48E6-B3A9-455D6BACBFC0}">
      <dsp:nvSpPr>
        <dsp:cNvPr id="0" name=""/>
        <dsp:cNvSpPr/>
      </dsp:nvSpPr>
      <dsp:spPr>
        <a:xfrm rot="240000">
          <a:off x="4482707" y="1917609"/>
          <a:ext cx="2047267" cy="39769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mn-MN" sz="1800" kern="1200" dirty="0">
              <a:latin typeface="Times New Roman" pitchFamily="18" charset="0"/>
              <a:cs typeface="Times New Roman" pitchFamily="18" charset="0"/>
            </a:rPr>
            <a:t>Дүүргийн ОНХС</a:t>
          </a:r>
          <a:endParaRPr lang="en-US" sz="1800" kern="1200" dirty="0">
            <a:latin typeface="Times New Roman" pitchFamily="18" charset="0"/>
            <a:cs typeface="Times New Roman" pitchFamily="18" charset="0"/>
          </a:endParaRPr>
        </a:p>
      </dsp:txBody>
      <dsp:txXfrm>
        <a:off x="4502121" y="1937023"/>
        <a:ext cx="2008439" cy="358866"/>
      </dsp:txXfrm>
    </dsp:sp>
    <dsp:sp modelId="{553BCB9F-7644-4D82-880F-6BD1A2E0F3BA}">
      <dsp:nvSpPr>
        <dsp:cNvPr id="0" name=""/>
        <dsp:cNvSpPr/>
      </dsp:nvSpPr>
      <dsp:spPr>
        <a:xfrm rot="240000">
          <a:off x="4556321" y="1409201"/>
          <a:ext cx="1973101" cy="40288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mn-MN" sz="1800" kern="1200" dirty="0">
              <a:latin typeface="Times New Roman" pitchFamily="18" charset="0"/>
              <a:cs typeface="Times New Roman" pitchFamily="18" charset="0"/>
            </a:rPr>
            <a:t>Сумын ОНХС</a:t>
          </a:r>
          <a:endParaRPr lang="en-US" sz="1800" kern="1200" dirty="0">
            <a:latin typeface="Times New Roman" pitchFamily="18" charset="0"/>
            <a:cs typeface="Times New Roman" pitchFamily="18" charset="0"/>
          </a:endParaRPr>
        </a:p>
      </dsp:txBody>
      <dsp:txXfrm>
        <a:off x="4575988" y="1428868"/>
        <a:ext cx="1933767" cy="363547"/>
      </dsp:txXfrm>
    </dsp:sp>
    <dsp:sp modelId="{1A02B518-BD09-42F5-86BE-94BACE082556}">
      <dsp:nvSpPr>
        <dsp:cNvPr id="0" name=""/>
        <dsp:cNvSpPr/>
      </dsp:nvSpPr>
      <dsp:spPr>
        <a:xfrm rot="240000">
          <a:off x="4632815" y="911831"/>
          <a:ext cx="1893175" cy="40847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mn-MN" sz="1800" kern="1200" dirty="0">
              <a:latin typeface="Times New Roman" pitchFamily="18" charset="0"/>
              <a:cs typeface="Times New Roman" pitchFamily="18" charset="0"/>
            </a:rPr>
            <a:t>Аймгийн төвийн сумын ОНХС</a:t>
          </a:r>
          <a:endParaRPr lang="en-US" sz="1800" kern="1200" dirty="0">
            <a:latin typeface="Times New Roman" pitchFamily="18" charset="0"/>
            <a:cs typeface="Times New Roman" pitchFamily="18" charset="0"/>
          </a:endParaRPr>
        </a:p>
      </dsp:txBody>
      <dsp:txXfrm>
        <a:off x="4652755" y="931771"/>
        <a:ext cx="1853295" cy="368590"/>
      </dsp:txXfrm>
    </dsp:sp>
    <dsp:sp modelId="{DB47BB0A-8583-42F8-8FC7-1F0A28D8ED22}">
      <dsp:nvSpPr>
        <dsp:cNvPr id="0" name=""/>
        <dsp:cNvSpPr/>
      </dsp:nvSpPr>
      <dsp:spPr>
        <a:xfrm rot="240000">
          <a:off x="1783414" y="1318688"/>
          <a:ext cx="1907263" cy="577843"/>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mn-MN" sz="1800" kern="1200" dirty="0">
              <a:latin typeface="Times New Roman" pitchFamily="18" charset="0"/>
              <a:cs typeface="Times New Roman" pitchFamily="18" charset="0"/>
            </a:rPr>
            <a:t>Аймгийн ОНХС</a:t>
          </a:r>
          <a:endParaRPr lang="en-US" sz="1800" kern="1200" dirty="0">
            <a:latin typeface="Times New Roman" pitchFamily="18" charset="0"/>
            <a:cs typeface="Times New Roman" pitchFamily="18" charset="0"/>
          </a:endParaRPr>
        </a:p>
      </dsp:txBody>
      <dsp:txXfrm>
        <a:off x="1811622" y="1346896"/>
        <a:ext cx="1850847" cy="521427"/>
      </dsp:txXfrm>
    </dsp:sp>
    <dsp:sp modelId="{58B3A8AF-CB69-41F4-9D04-A6803099D488}">
      <dsp:nvSpPr>
        <dsp:cNvPr id="0" name=""/>
        <dsp:cNvSpPr/>
      </dsp:nvSpPr>
      <dsp:spPr>
        <a:xfrm rot="240000">
          <a:off x="1702417" y="663023"/>
          <a:ext cx="2142318" cy="56140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mn-MN" sz="1800" kern="1200" dirty="0">
              <a:latin typeface="Times New Roman" pitchFamily="18" charset="0"/>
              <a:cs typeface="Times New Roman" pitchFamily="18" charset="0"/>
            </a:rPr>
            <a:t>Нийслэлийн</a:t>
          </a:r>
          <a:r>
            <a:rPr lang="mn-MN" sz="1200" kern="1200" dirty="0">
              <a:latin typeface="Times New Roman" pitchFamily="18" charset="0"/>
              <a:cs typeface="Times New Roman" pitchFamily="18" charset="0"/>
            </a:rPr>
            <a:t> </a:t>
          </a:r>
          <a:r>
            <a:rPr lang="mn-MN" sz="1800" kern="1200" dirty="0">
              <a:latin typeface="Times New Roman" pitchFamily="18" charset="0"/>
              <a:cs typeface="Times New Roman" pitchFamily="18" charset="0"/>
            </a:rPr>
            <a:t>ОНХС</a:t>
          </a:r>
          <a:endParaRPr lang="en-US" sz="1800" kern="1200" dirty="0">
            <a:latin typeface="Times New Roman" pitchFamily="18" charset="0"/>
            <a:cs typeface="Times New Roman" pitchFamily="18" charset="0"/>
          </a:endParaRPr>
        </a:p>
      </dsp:txBody>
      <dsp:txXfrm>
        <a:off x="1729823" y="690429"/>
        <a:ext cx="2087506" cy="5065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863CB7-AF5D-4987-9216-A3CF58B840A8}">
      <dsp:nvSpPr>
        <dsp:cNvPr id="0" name=""/>
        <dsp:cNvSpPr/>
      </dsp:nvSpPr>
      <dsp:spPr>
        <a:xfrm>
          <a:off x="2078602" y="41478"/>
          <a:ext cx="1213604" cy="572279"/>
        </a:xfrm>
        <a:prstGeom prst="roundRect">
          <a:avLst>
            <a:gd name="adj" fmla="val 10000"/>
          </a:avLst>
        </a:prstGeom>
        <a:solidFill>
          <a:schemeClr val="bg1">
            <a:alpha val="9000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mn-MN" sz="1800" kern="1200" dirty="0" smtClean="0">
              <a:latin typeface="Times New Roman" pitchFamily="18" charset="0"/>
              <a:ea typeface="+mn-ea"/>
              <a:cs typeface="Times New Roman" pitchFamily="18" charset="0"/>
            </a:rPr>
            <a:t>70 хувь</a:t>
          </a:r>
          <a:endParaRPr lang="en-US" sz="1800" kern="1200" dirty="0">
            <a:latin typeface="Times New Roman" pitchFamily="18" charset="0"/>
            <a:ea typeface="+mn-ea"/>
            <a:cs typeface="Times New Roman" pitchFamily="18" charset="0"/>
          </a:endParaRPr>
        </a:p>
      </dsp:txBody>
      <dsp:txXfrm>
        <a:off x="2095363" y="58239"/>
        <a:ext cx="1180082" cy="538757"/>
      </dsp:txXfrm>
    </dsp:sp>
    <dsp:sp modelId="{98CA7B7E-C86A-4165-BEE4-ED0F4A7E06E5}">
      <dsp:nvSpPr>
        <dsp:cNvPr id="0" name=""/>
        <dsp:cNvSpPr/>
      </dsp:nvSpPr>
      <dsp:spPr>
        <a:xfrm>
          <a:off x="4781075" y="114066"/>
          <a:ext cx="1221855" cy="572279"/>
        </a:xfrm>
        <a:prstGeom prst="roundRect">
          <a:avLst>
            <a:gd name="adj" fmla="val 10000"/>
          </a:avLst>
        </a:prstGeom>
        <a:solidFill>
          <a:schemeClr val="bg1">
            <a:alpha val="9000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mn-MN" sz="1800" kern="1200" dirty="0" smtClean="0">
              <a:latin typeface="Times New Roman" pitchFamily="18" charset="0"/>
              <a:ea typeface="+mn-ea"/>
              <a:cs typeface="Times New Roman" pitchFamily="18" charset="0"/>
            </a:rPr>
            <a:t>≥ 30 хувь</a:t>
          </a:r>
          <a:endParaRPr lang="en-US" sz="1800" kern="1200" dirty="0">
            <a:latin typeface="Times New Roman" pitchFamily="18" charset="0"/>
            <a:ea typeface="+mn-ea"/>
            <a:cs typeface="Times New Roman" pitchFamily="18" charset="0"/>
          </a:endParaRPr>
        </a:p>
      </dsp:txBody>
      <dsp:txXfrm>
        <a:off x="4797836" y="130827"/>
        <a:ext cx="1188333" cy="538757"/>
      </dsp:txXfrm>
    </dsp:sp>
    <dsp:sp modelId="{A41A7FCD-D6F2-4D7C-AF25-D44A934DBBE5}">
      <dsp:nvSpPr>
        <dsp:cNvPr id="0" name=""/>
        <dsp:cNvSpPr/>
      </dsp:nvSpPr>
      <dsp:spPr>
        <a:xfrm>
          <a:off x="3728302" y="2432185"/>
          <a:ext cx="429209" cy="429209"/>
        </a:xfrm>
        <a:prstGeom prst="triangle">
          <a:avLst/>
        </a:prstGeom>
        <a:solidFill>
          <a:schemeClr val="tx2">
            <a:lumMod val="40000"/>
            <a:lumOff val="60000"/>
            <a:alpha val="9000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F7B51E8C-EF02-4CBD-909D-161802366648}">
      <dsp:nvSpPr>
        <dsp:cNvPr id="0" name=""/>
        <dsp:cNvSpPr/>
      </dsp:nvSpPr>
      <dsp:spPr>
        <a:xfrm rot="511184" flipV="1">
          <a:off x="1298831" y="2153440"/>
          <a:ext cx="5288150" cy="369783"/>
        </a:xfrm>
        <a:prstGeom prst="rect">
          <a:avLst/>
        </a:prstGeom>
        <a:solidFill>
          <a:schemeClr val="tx2">
            <a:lumMod val="40000"/>
            <a:lumOff val="60000"/>
            <a:alpha val="9000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20C58F48-805A-48E6-B3A9-455D6BACBFC0}">
      <dsp:nvSpPr>
        <dsp:cNvPr id="0" name=""/>
        <dsp:cNvSpPr/>
      </dsp:nvSpPr>
      <dsp:spPr>
        <a:xfrm rot="240000">
          <a:off x="4417767" y="1946876"/>
          <a:ext cx="1920266" cy="41645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mn-MN" sz="1800" kern="1200" dirty="0" smtClean="0">
              <a:latin typeface="Times New Roman" pitchFamily="18" charset="0"/>
              <a:ea typeface="+mn-ea"/>
              <a:cs typeface="Times New Roman" pitchFamily="18" charset="0"/>
            </a:rPr>
            <a:t>Дүүргийн ОНХС</a:t>
          </a:r>
          <a:endParaRPr lang="en-US" sz="1800" kern="1200" dirty="0">
            <a:latin typeface="Times New Roman" pitchFamily="18" charset="0"/>
            <a:ea typeface="+mn-ea"/>
            <a:cs typeface="Times New Roman" pitchFamily="18" charset="0"/>
          </a:endParaRPr>
        </a:p>
      </dsp:txBody>
      <dsp:txXfrm>
        <a:off x="4438096" y="1967205"/>
        <a:ext cx="1879608" cy="375793"/>
      </dsp:txXfrm>
    </dsp:sp>
    <dsp:sp modelId="{553BCB9F-7644-4D82-880F-6BD1A2E0F3BA}">
      <dsp:nvSpPr>
        <dsp:cNvPr id="0" name=""/>
        <dsp:cNvSpPr/>
      </dsp:nvSpPr>
      <dsp:spPr>
        <a:xfrm rot="240000">
          <a:off x="4461498" y="1431368"/>
          <a:ext cx="1907201" cy="41736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mn-MN" sz="1800" kern="1200" dirty="0" smtClean="0">
              <a:latin typeface="Times New Roman" pitchFamily="18" charset="0"/>
              <a:ea typeface="+mn-ea"/>
              <a:cs typeface="Times New Roman" pitchFamily="18" charset="0"/>
            </a:rPr>
            <a:t>Сумын ОНХС</a:t>
          </a:r>
          <a:endParaRPr lang="en-US" sz="1800" kern="1200" dirty="0">
            <a:latin typeface="Times New Roman" pitchFamily="18" charset="0"/>
            <a:ea typeface="+mn-ea"/>
            <a:cs typeface="Times New Roman" pitchFamily="18" charset="0"/>
          </a:endParaRPr>
        </a:p>
      </dsp:txBody>
      <dsp:txXfrm>
        <a:off x="4481872" y="1451742"/>
        <a:ext cx="1866453" cy="376616"/>
      </dsp:txXfrm>
    </dsp:sp>
    <dsp:sp modelId="{1A02B518-BD09-42F5-86BE-94BACE082556}">
      <dsp:nvSpPr>
        <dsp:cNvPr id="0" name=""/>
        <dsp:cNvSpPr/>
      </dsp:nvSpPr>
      <dsp:spPr>
        <a:xfrm rot="240000">
          <a:off x="4492377" y="928204"/>
          <a:ext cx="1919840" cy="41648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mn-MN" sz="1800" kern="1200" dirty="0" smtClean="0">
              <a:latin typeface="Times New Roman" pitchFamily="18" charset="0"/>
              <a:ea typeface="+mn-ea"/>
              <a:cs typeface="Times New Roman" pitchFamily="18" charset="0"/>
            </a:rPr>
            <a:t>Аймгийн төвийн сумын ОНХС</a:t>
          </a:r>
          <a:endParaRPr lang="en-US" sz="1800" kern="1200" dirty="0">
            <a:latin typeface="Times New Roman" pitchFamily="18" charset="0"/>
            <a:ea typeface="+mn-ea"/>
            <a:cs typeface="Times New Roman" pitchFamily="18" charset="0"/>
          </a:endParaRPr>
        </a:p>
      </dsp:txBody>
      <dsp:txXfrm>
        <a:off x="4512708" y="948535"/>
        <a:ext cx="1879178" cy="375819"/>
      </dsp:txXfrm>
    </dsp:sp>
    <dsp:sp modelId="{DB47BB0A-8583-42F8-8FC7-1F0A28D8ED22}">
      <dsp:nvSpPr>
        <dsp:cNvPr id="0" name=""/>
        <dsp:cNvSpPr/>
      </dsp:nvSpPr>
      <dsp:spPr>
        <a:xfrm rot="240000">
          <a:off x="1586996" y="1342766"/>
          <a:ext cx="1942088" cy="58839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mn-MN" sz="1800" kern="1200" dirty="0" smtClean="0">
              <a:latin typeface="Times New Roman" pitchFamily="18" charset="0"/>
              <a:ea typeface="+mn-ea"/>
              <a:cs typeface="Times New Roman" pitchFamily="18" charset="0"/>
            </a:rPr>
            <a:t>Аймгийн ОНХС</a:t>
          </a:r>
          <a:endParaRPr lang="en-US" sz="1800" kern="1200" dirty="0">
            <a:latin typeface="Times New Roman" pitchFamily="18" charset="0"/>
            <a:ea typeface="+mn-ea"/>
            <a:cs typeface="Times New Roman" pitchFamily="18" charset="0"/>
          </a:endParaRPr>
        </a:p>
      </dsp:txBody>
      <dsp:txXfrm>
        <a:off x="1615719" y="1371489"/>
        <a:ext cx="1884642" cy="530948"/>
      </dsp:txXfrm>
    </dsp:sp>
    <dsp:sp modelId="{58B3A8AF-CB69-41F4-9D04-A6803099D488}">
      <dsp:nvSpPr>
        <dsp:cNvPr id="0" name=""/>
        <dsp:cNvSpPr/>
      </dsp:nvSpPr>
      <dsp:spPr>
        <a:xfrm rot="240000">
          <a:off x="1504520" y="675129"/>
          <a:ext cx="2181435" cy="57165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mn-MN" sz="1800" kern="1200" dirty="0" smtClean="0">
              <a:latin typeface="Times New Roman" pitchFamily="18" charset="0"/>
              <a:ea typeface="+mn-ea"/>
              <a:cs typeface="Times New Roman" pitchFamily="18" charset="0"/>
            </a:rPr>
            <a:t>Нийслэлийн ОНХС</a:t>
          </a:r>
          <a:endParaRPr lang="en-US" sz="1800" kern="1200" dirty="0">
            <a:latin typeface="Times New Roman" pitchFamily="18" charset="0"/>
            <a:ea typeface="+mn-ea"/>
            <a:cs typeface="Times New Roman" pitchFamily="18" charset="0"/>
          </a:endParaRPr>
        </a:p>
      </dsp:txBody>
      <dsp:txXfrm>
        <a:off x="1532426" y="703035"/>
        <a:ext cx="2125623" cy="5158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6B8CCE-4E06-414C-998D-D3A113BA69B2}">
      <dsp:nvSpPr>
        <dsp:cNvPr id="0" name=""/>
        <dsp:cNvSpPr/>
      </dsp:nvSpPr>
      <dsp:spPr>
        <a:xfrm>
          <a:off x="0" y="176891"/>
          <a:ext cx="7407647" cy="58275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4916" tIns="208280" rIns="574916" bIns="128016" numCol="1" spcCol="1270" anchor="t" anchorCtr="0">
          <a:noAutofit/>
        </a:bodyPr>
        <a:lstStyle/>
        <a:p>
          <a:pPr marL="171450" lvl="1" indent="-171450" algn="l" defTabSz="800100">
            <a:lnSpc>
              <a:spcPct val="90000"/>
            </a:lnSpc>
            <a:spcBef>
              <a:spcPct val="0"/>
            </a:spcBef>
            <a:spcAft>
              <a:spcPct val="15000"/>
            </a:spcAft>
            <a:buChar char="••"/>
          </a:pPr>
          <a:r>
            <a:rPr lang="mn-MN" sz="1800" b="0" kern="1200" dirty="0">
              <a:latin typeface="Times New Roman" panose="02020603050405020304" pitchFamily="18" charset="0"/>
              <a:cs typeface="Times New Roman" panose="02020603050405020304" pitchFamily="18" charset="0"/>
            </a:rPr>
            <a:t>Төсвийн хүрээний мэдэгдлийг УИХ-аас батална</a:t>
          </a:r>
          <a:endParaRPr lang="en-US" sz="1800" b="0" kern="1200" dirty="0">
            <a:latin typeface="Times New Roman" panose="02020603050405020304" pitchFamily="18" charset="0"/>
            <a:cs typeface="Times New Roman" panose="02020603050405020304" pitchFamily="18" charset="0"/>
          </a:endParaRPr>
        </a:p>
      </dsp:txBody>
      <dsp:txXfrm>
        <a:off x="0" y="176891"/>
        <a:ext cx="7407647" cy="582750"/>
      </dsp:txXfrm>
    </dsp:sp>
    <dsp:sp modelId="{DC0F7A28-7C44-452C-BCB5-1F24FA538C58}">
      <dsp:nvSpPr>
        <dsp:cNvPr id="0" name=""/>
        <dsp:cNvSpPr/>
      </dsp:nvSpPr>
      <dsp:spPr>
        <a:xfrm>
          <a:off x="370382" y="29291"/>
          <a:ext cx="5185352" cy="2952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5994" tIns="0" rIns="195994" bIns="0" numCol="1" spcCol="1270" anchor="ctr" anchorCtr="0">
          <a:noAutofit/>
        </a:bodyPr>
        <a:lstStyle/>
        <a:p>
          <a:pPr lvl="0" algn="l" defTabSz="889000">
            <a:lnSpc>
              <a:spcPct val="90000"/>
            </a:lnSpc>
            <a:spcBef>
              <a:spcPct val="0"/>
            </a:spcBef>
            <a:spcAft>
              <a:spcPct val="35000"/>
            </a:spcAft>
          </a:pPr>
          <a:r>
            <a:rPr lang="mn-MN" sz="2000" b="1" kern="1200" dirty="0">
              <a:latin typeface="Times New Roman" pitchFamily="18" charset="0"/>
              <a:cs typeface="Times New Roman" pitchFamily="18" charset="0"/>
            </a:rPr>
            <a:t>VI.01</a:t>
          </a:r>
          <a:endParaRPr lang="en-US" sz="2000" b="1" kern="1200" dirty="0">
            <a:latin typeface="Times New Roman" pitchFamily="18" charset="0"/>
            <a:cs typeface="Times New Roman" pitchFamily="18" charset="0"/>
          </a:endParaRPr>
        </a:p>
      </dsp:txBody>
      <dsp:txXfrm>
        <a:off x="384792" y="43701"/>
        <a:ext cx="5156532" cy="266380"/>
      </dsp:txXfrm>
    </dsp:sp>
    <dsp:sp modelId="{EAF0EDBB-0782-4DAC-96F8-B9DC4C2F0329}">
      <dsp:nvSpPr>
        <dsp:cNvPr id="0" name=""/>
        <dsp:cNvSpPr/>
      </dsp:nvSpPr>
      <dsp:spPr>
        <a:xfrm>
          <a:off x="0" y="961241"/>
          <a:ext cx="7407647" cy="58275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4916" tIns="208280" rIns="574916" bIns="128016" numCol="1" spcCol="1270" anchor="t" anchorCtr="0">
          <a:noAutofit/>
        </a:bodyPr>
        <a:lstStyle/>
        <a:p>
          <a:pPr marL="171450" lvl="1" indent="-171450" algn="l" defTabSz="800100">
            <a:lnSpc>
              <a:spcPct val="90000"/>
            </a:lnSpc>
            <a:spcBef>
              <a:spcPct val="0"/>
            </a:spcBef>
            <a:spcAft>
              <a:spcPct val="15000"/>
            </a:spcAft>
            <a:buChar char="••"/>
          </a:pPr>
          <a:r>
            <a:rPr lang="mn-MN" sz="1800" b="0" kern="1200" dirty="0">
              <a:latin typeface="Times New Roman" panose="02020603050405020304" pitchFamily="18" charset="0"/>
              <a:cs typeface="Times New Roman" panose="02020603050405020304" pitchFamily="18" charset="0"/>
            </a:rPr>
            <a:t>Төсвийн зарлагын хязгаарыг Засгийн газраас батална</a:t>
          </a:r>
          <a:endParaRPr lang="en-US" sz="1800" b="0" kern="1200" dirty="0">
            <a:latin typeface="Times New Roman" panose="02020603050405020304" pitchFamily="18" charset="0"/>
            <a:cs typeface="Times New Roman" panose="02020603050405020304" pitchFamily="18" charset="0"/>
          </a:endParaRPr>
        </a:p>
      </dsp:txBody>
      <dsp:txXfrm>
        <a:off x="0" y="961241"/>
        <a:ext cx="7407647" cy="582750"/>
      </dsp:txXfrm>
    </dsp:sp>
    <dsp:sp modelId="{AB22B63B-89FA-4563-B81C-E21D8B78E2B2}">
      <dsp:nvSpPr>
        <dsp:cNvPr id="0" name=""/>
        <dsp:cNvSpPr/>
      </dsp:nvSpPr>
      <dsp:spPr>
        <a:xfrm>
          <a:off x="370382" y="813641"/>
          <a:ext cx="5185352" cy="2952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5994" tIns="0" rIns="195994" bIns="0" numCol="1" spcCol="1270" anchor="ctr" anchorCtr="0">
          <a:noAutofit/>
        </a:bodyPr>
        <a:lstStyle/>
        <a:p>
          <a:pPr lvl="0" algn="l" defTabSz="800100">
            <a:lnSpc>
              <a:spcPct val="90000"/>
            </a:lnSpc>
            <a:spcBef>
              <a:spcPct val="0"/>
            </a:spcBef>
            <a:spcAft>
              <a:spcPct val="35000"/>
            </a:spcAft>
          </a:pPr>
          <a:r>
            <a:rPr lang="mn-MN" sz="1800" b="1" kern="1200" dirty="0">
              <a:latin typeface="Times New Roman" pitchFamily="18" charset="0"/>
              <a:cs typeface="Times New Roman" pitchFamily="18" charset="0"/>
            </a:rPr>
            <a:t>VII.01</a:t>
          </a:r>
          <a:endParaRPr lang="en-US" sz="1800" b="1" kern="1200" dirty="0">
            <a:latin typeface="Times New Roman" pitchFamily="18" charset="0"/>
            <a:cs typeface="Times New Roman" pitchFamily="18" charset="0"/>
          </a:endParaRPr>
        </a:p>
      </dsp:txBody>
      <dsp:txXfrm>
        <a:off x="384792" y="828051"/>
        <a:ext cx="5156532" cy="266380"/>
      </dsp:txXfrm>
    </dsp:sp>
    <dsp:sp modelId="{C08C66AF-2B59-41B3-B2DB-2646DF02DBF9}">
      <dsp:nvSpPr>
        <dsp:cNvPr id="0" name=""/>
        <dsp:cNvSpPr/>
      </dsp:nvSpPr>
      <dsp:spPr>
        <a:xfrm>
          <a:off x="0" y="1745591"/>
          <a:ext cx="7407647" cy="16380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4916" tIns="208280" rIns="574916" bIns="128016" numCol="1" spcCol="1270" anchor="t" anchorCtr="0">
          <a:noAutofit/>
        </a:bodyPr>
        <a:lstStyle/>
        <a:p>
          <a:pPr marL="171450" lvl="1" indent="-171450" algn="l" defTabSz="800100">
            <a:lnSpc>
              <a:spcPct val="90000"/>
            </a:lnSpc>
            <a:spcBef>
              <a:spcPct val="0"/>
            </a:spcBef>
            <a:spcAft>
              <a:spcPct val="15000"/>
            </a:spcAft>
            <a:buChar char="••"/>
          </a:pPr>
          <a:r>
            <a:rPr lang="mn-MN" sz="1800" b="0" kern="1200" dirty="0">
              <a:latin typeface="Times New Roman" panose="02020603050405020304" pitchFamily="18" charset="0"/>
              <a:cs typeface="Times New Roman" panose="02020603050405020304" pitchFamily="18" charset="0"/>
            </a:rPr>
            <a:t>Сангийн яамнаас аймаг, нийслэлд шилжүүлгийн хязгаар  хүргүүлнэ.</a:t>
          </a:r>
          <a:endParaRPr lang="en-US" sz="1800" b="0" kern="1200" dirty="0">
            <a:latin typeface="Times New Roman" panose="02020603050405020304" pitchFamily="18" charset="0"/>
            <a:cs typeface="Times New Roman" panose="02020603050405020304" pitchFamily="18" charset="0"/>
          </a:endParaRPr>
        </a:p>
        <a:p>
          <a:pPr marL="342900" lvl="2" indent="-171450" algn="l" defTabSz="800100">
            <a:lnSpc>
              <a:spcPct val="90000"/>
            </a:lnSpc>
            <a:spcBef>
              <a:spcPct val="0"/>
            </a:spcBef>
            <a:spcAft>
              <a:spcPct val="15000"/>
            </a:spcAft>
            <a:buChar char="••"/>
          </a:pPr>
          <a:r>
            <a:rPr lang="mn-MN" sz="1800" b="0" kern="1200" dirty="0">
              <a:latin typeface="Times New Roman" panose="02020603050405020304" pitchFamily="18" charset="0"/>
              <a:cs typeface="Times New Roman" panose="02020603050405020304" pitchFamily="18" charset="0"/>
            </a:rPr>
            <a:t>Төсвийн удирдамж</a:t>
          </a:r>
          <a:endParaRPr lang="en-US" sz="1800" b="0" kern="1200" dirty="0">
            <a:latin typeface="Times New Roman" panose="02020603050405020304" pitchFamily="18" charset="0"/>
            <a:cs typeface="Times New Roman" panose="02020603050405020304" pitchFamily="18" charset="0"/>
          </a:endParaRPr>
        </a:p>
        <a:p>
          <a:pPr marL="342900" lvl="2" indent="-171450" algn="l" defTabSz="800100">
            <a:lnSpc>
              <a:spcPct val="90000"/>
            </a:lnSpc>
            <a:spcBef>
              <a:spcPct val="0"/>
            </a:spcBef>
            <a:spcAft>
              <a:spcPct val="15000"/>
            </a:spcAft>
            <a:buChar char="••"/>
          </a:pPr>
          <a:r>
            <a:rPr lang="mn-MN" sz="1800" b="0" kern="1200" dirty="0">
              <a:latin typeface="Times New Roman" panose="02020603050405020304" pitchFamily="18" charset="0"/>
              <a:cs typeface="Times New Roman" panose="02020603050405020304" pitchFamily="18" charset="0"/>
            </a:rPr>
            <a:t>Санхүүгийн дэмжлэг</a:t>
          </a:r>
          <a:endParaRPr lang="en-US" sz="1800" b="0" kern="1200" dirty="0">
            <a:latin typeface="Times New Roman" panose="02020603050405020304" pitchFamily="18" charset="0"/>
            <a:cs typeface="Times New Roman" panose="02020603050405020304" pitchFamily="18" charset="0"/>
          </a:endParaRPr>
        </a:p>
        <a:p>
          <a:pPr marL="342900" lvl="2" indent="-171450" algn="l" defTabSz="800100">
            <a:lnSpc>
              <a:spcPct val="90000"/>
            </a:lnSpc>
            <a:spcBef>
              <a:spcPct val="0"/>
            </a:spcBef>
            <a:spcAft>
              <a:spcPct val="15000"/>
            </a:spcAft>
            <a:buChar char="••"/>
          </a:pPr>
          <a:r>
            <a:rPr lang="mn-MN" sz="1800" b="0" kern="1200" dirty="0">
              <a:latin typeface="Times New Roman" panose="02020603050405020304" pitchFamily="18" charset="0"/>
              <a:cs typeface="Times New Roman" panose="02020603050405020304" pitchFamily="18" charset="0"/>
            </a:rPr>
            <a:t>Орлогын шилжүүлэг</a:t>
          </a:r>
          <a:endParaRPr lang="en-US" sz="1800" b="0" kern="1200" dirty="0">
            <a:latin typeface="Times New Roman" panose="02020603050405020304" pitchFamily="18" charset="0"/>
            <a:cs typeface="Times New Roman" panose="02020603050405020304" pitchFamily="18" charset="0"/>
          </a:endParaRPr>
        </a:p>
      </dsp:txBody>
      <dsp:txXfrm>
        <a:off x="0" y="1745591"/>
        <a:ext cx="7407647" cy="1638000"/>
      </dsp:txXfrm>
    </dsp:sp>
    <dsp:sp modelId="{EDD45597-453D-4CDA-AA9F-65178C8EAEB5}">
      <dsp:nvSpPr>
        <dsp:cNvPr id="0" name=""/>
        <dsp:cNvSpPr/>
      </dsp:nvSpPr>
      <dsp:spPr>
        <a:xfrm>
          <a:off x="370382" y="1597991"/>
          <a:ext cx="5185352" cy="2952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5994" tIns="0" rIns="195994" bIns="0" numCol="1" spcCol="1270" anchor="ctr" anchorCtr="0">
          <a:noAutofit/>
        </a:bodyPr>
        <a:lstStyle/>
        <a:p>
          <a:pPr lvl="0" algn="l" defTabSz="800100">
            <a:lnSpc>
              <a:spcPct val="90000"/>
            </a:lnSpc>
            <a:spcBef>
              <a:spcPct val="0"/>
            </a:spcBef>
            <a:spcAft>
              <a:spcPct val="35000"/>
            </a:spcAft>
          </a:pPr>
          <a:r>
            <a:rPr lang="mn-MN" sz="1800" b="1" kern="1200" dirty="0">
              <a:latin typeface="Times New Roman" pitchFamily="18" charset="0"/>
              <a:cs typeface="Times New Roman" pitchFamily="18" charset="0"/>
            </a:rPr>
            <a:t>VII.05</a:t>
          </a:r>
          <a:endParaRPr lang="en-US" sz="1800" b="1" kern="1200" dirty="0">
            <a:latin typeface="Times New Roman" pitchFamily="18" charset="0"/>
            <a:cs typeface="Times New Roman" pitchFamily="18" charset="0"/>
          </a:endParaRPr>
        </a:p>
      </dsp:txBody>
      <dsp:txXfrm>
        <a:off x="384792" y="1612401"/>
        <a:ext cx="5156532" cy="266380"/>
      </dsp:txXfrm>
    </dsp:sp>
    <dsp:sp modelId="{605BCE2D-4430-49E3-913A-785F833CA886}">
      <dsp:nvSpPr>
        <dsp:cNvPr id="0" name=""/>
        <dsp:cNvSpPr/>
      </dsp:nvSpPr>
      <dsp:spPr>
        <a:xfrm>
          <a:off x="0" y="3585192"/>
          <a:ext cx="7407647" cy="1638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4916" tIns="208280" rIns="574916" bIns="128016" numCol="1" spcCol="1270" anchor="t" anchorCtr="0">
          <a:noAutofit/>
        </a:bodyPr>
        <a:lstStyle/>
        <a:p>
          <a:pPr marL="171450" lvl="1" indent="-171450" algn="l" defTabSz="800100">
            <a:lnSpc>
              <a:spcPct val="90000"/>
            </a:lnSpc>
            <a:spcBef>
              <a:spcPct val="0"/>
            </a:spcBef>
            <a:spcAft>
              <a:spcPct val="15000"/>
            </a:spcAft>
            <a:buChar char="••"/>
          </a:pPr>
          <a:r>
            <a:rPr lang="mn-MN" sz="1800" b="0" kern="1200" dirty="0">
              <a:latin typeface="Times New Roman" panose="02020603050405020304" pitchFamily="18" charset="0"/>
              <a:cs typeface="Times New Roman" panose="02020603050405020304" pitchFamily="18" charset="0"/>
            </a:rPr>
            <a:t>Аймаг, нийслэлийн Засаг дарга сум, дүүрэгт шилжүүлгийн хязгаар хүргүүлнэ.</a:t>
          </a:r>
          <a:endParaRPr lang="en-US" sz="1800" b="0" kern="1200" dirty="0">
            <a:latin typeface="Times New Roman" panose="02020603050405020304" pitchFamily="18" charset="0"/>
            <a:cs typeface="Times New Roman" panose="02020603050405020304" pitchFamily="18" charset="0"/>
          </a:endParaRPr>
        </a:p>
        <a:p>
          <a:pPr marL="342900" lvl="2" indent="-171450" algn="l" defTabSz="800100">
            <a:lnSpc>
              <a:spcPct val="90000"/>
            </a:lnSpc>
            <a:spcBef>
              <a:spcPct val="0"/>
            </a:spcBef>
            <a:spcAft>
              <a:spcPct val="15000"/>
            </a:spcAft>
            <a:buChar char="••"/>
          </a:pPr>
          <a:r>
            <a:rPr lang="mn-MN" sz="1800" b="0" kern="1200" dirty="0">
              <a:latin typeface="Times New Roman" panose="02020603050405020304" pitchFamily="18" charset="0"/>
              <a:cs typeface="Times New Roman" panose="02020603050405020304" pitchFamily="18" charset="0"/>
            </a:rPr>
            <a:t>Төсвийн удирдамж</a:t>
          </a:r>
          <a:endParaRPr lang="en-US" sz="1800" b="0" kern="1200" dirty="0">
            <a:latin typeface="Times New Roman" panose="02020603050405020304" pitchFamily="18" charset="0"/>
            <a:cs typeface="Times New Roman" panose="02020603050405020304" pitchFamily="18" charset="0"/>
          </a:endParaRPr>
        </a:p>
        <a:p>
          <a:pPr marL="342900" lvl="2" indent="-171450" algn="l" defTabSz="800100">
            <a:lnSpc>
              <a:spcPct val="90000"/>
            </a:lnSpc>
            <a:spcBef>
              <a:spcPct val="0"/>
            </a:spcBef>
            <a:spcAft>
              <a:spcPct val="15000"/>
            </a:spcAft>
            <a:buChar char="••"/>
          </a:pPr>
          <a:r>
            <a:rPr lang="mn-MN" sz="1800" b="0" kern="1200" dirty="0">
              <a:latin typeface="Times New Roman" panose="02020603050405020304" pitchFamily="18" charset="0"/>
              <a:cs typeface="Times New Roman" panose="02020603050405020304" pitchFamily="18" charset="0"/>
            </a:rPr>
            <a:t>Санхүүгийн дэмжлэг</a:t>
          </a:r>
          <a:endParaRPr lang="en-US" sz="1800" b="0" kern="1200" dirty="0">
            <a:latin typeface="Times New Roman" panose="02020603050405020304" pitchFamily="18" charset="0"/>
            <a:cs typeface="Times New Roman" panose="02020603050405020304" pitchFamily="18" charset="0"/>
          </a:endParaRPr>
        </a:p>
        <a:p>
          <a:pPr marL="342900" lvl="2" indent="-171450" algn="l" defTabSz="800100">
            <a:lnSpc>
              <a:spcPct val="90000"/>
            </a:lnSpc>
            <a:spcBef>
              <a:spcPct val="0"/>
            </a:spcBef>
            <a:spcAft>
              <a:spcPct val="15000"/>
            </a:spcAft>
            <a:buChar char="••"/>
          </a:pPr>
          <a:r>
            <a:rPr lang="mn-MN" sz="1800" b="0" kern="1200" dirty="0">
              <a:latin typeface="Times New Roman" panose="02020603050405020304" pitchFamily="18" charset="0"/>
              <a:cs typeface="Times New Roman" panose="02020603050405020304" pitchFamily="18" charset="0"/>
            </a:rPr>
            <a:t>Орлогын шилжүүлэг</a:t>
          </a:r>
          <a:endParaRPr lang="en-US" sz="1800" b="0" kern="1200" dirty="0">
            <a:latin typeface="Times New Roman" panose="02020603050405020304" pitchFamily="18" charset="0"/>
            <a:cs typeface="Times New Roman" panose="02020603050405020304" pitchFamily="18" charset="0"/>
          </a:endParaRPr>
        </a:p>
      </dsp:txBody>
      <dsp:txXfrm>
        <a:off x="0" y="3585192"/>
        <a:ext cx="7407647" cy="1638000"/>
      </dsp:txXfrm>
    </dsp:sp>
    <dsp:sp modelId="{BE6BD7D2-C38B-4E12-8340-1D0169A3F13E}">
      <dsp:nvSpPr>
        <dsp:cNvPr id="0" name=""/>
        <dsp:cNvSpPr/>
      </dsp:nvSpPr>
      <dsp:spPr>
        <a:xfrm>
          <a:off x="370382" y="3437592"/>
          <a:ext cx="5185352" cy="2952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5994" tIns="0" rIns="195994" bIns="0" numCol="1" spcCol="1270" anchor="ctr" anchorCtr="0">
          <a:noAutofit/>
        </a:bodyPr>
        <a:lstStyle/>
        <a:p>
          <a:pPr lvl="0" algn="l" defTabSz="800100">
            <a:lnSpc>
              <a:spcPct val="90000"/>
            </a:lnSpc>
            <a:spcBef>
              <a:spcPct val="0"/>
            </a:spcBef>
            <a:spcAft>
              <a:spcPct val="35000"/>
            </a:spcAft>
          </a:pPr>
          <a:r>
            <a:rPr lang="mn-MN" sz="1800" b="1" kern="1200" dirty="0">
              <a:latin typeface="Times New Roman" pitchFamily="18" charset="0"/>
              <a:cs typeface="Times New Roman" pitchFamily="18" charset="0"/>
            </a:rPr>
            <a:t>VII.15</a:t>
          </a:r>
          <a:endParaRPr lang="en-US" sz="1800" b="1" kern="1200" dirty="0">
            <a:latin typeface="Times New Roman" pitchFamily="18" charset="0"/>
            <a:cs typeface="Times New Roman" pitchFamily="18" charset="0"/>
          </a:endParaRPr>
        </a:p>
      </dsp:txBody>
      <dsp:txXfrm>
        <a:off x="384792" y="3452002"/>
        <a:ext cx="5156532" cy="2663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884BFB-497C-40E1-B5C8-DDF513FE94F7}">
      <dsp:nvSpPr>
        <dsp:cNvPr id="0" name=""/>
        <dsp:cNvSpPr/>
      </dsp:nvSpPr>
      <dsp:spPr>
        <a:xfrm>
          <a:off x="106375" y="114024"/>
          <a:ext cx="1063754" cy="1824392"/>
        </a:xfrm>
        <a:prstGeom prst="downArrow">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A3D9FA-3D8C-49E3-A2EA-5DCE8CFC49F0}">
      <dsp:nvSpPr>
        <dsp:cNvPr id="0" name=""/>
        <dsp:cNvSpPr/>
      </dsp:nvSpPr>
      <dsp:spPr>
        <a:xfrm>
          <a:off x="1050417" y="0"/>
          <a:ext cx="1888244" cy="2280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mn-MN" sz="1600" kern="1200" dirty="0">
              <a:latin typeface="Times New Roman" pitchFamily="18" charset="0"/>
              <a:cs typeface="Times New Roman" pitchFamily="18" charset="0"/>
            </a:rPr>
            <a:t>Дээрээс доош төлөвлөх</a:t>
          </a:r>
          <a:endParaRPr lang="en-US" sz="1600" kern="1200" dirty="0">
            <a:latin typeface="Times New Roman" pitchFamily="18" charset="0"/>
            <a:cs typeface="Times New Roman" pitchFamily="18" charset="0"/>
          </a:endParaRPr>
        </a:p>
      </dsp:txBody>
      <dsp:txXfrm>
        <a:off x="1050417" y="0"/>
        <a:ext cx="1888244" cy="228049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D56B17-93DB-40AE-BD1A-58558AC90D39}">
      <dsp:nvSpPr>
        <dsp:cNvPr id="0" name=""/>
        <dsp:cNvSpPr/>
      </dsp:nvSpPr>
      <dsp:spPr>
        <a:xfrm>
          <a:off x="94982" y="108833"/>
          <a:ext cx="868776" cy="1471941"/>
        </a:xfrm>
        <a:prstGeom prst="downArrow">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FCD8D0-E4A2-42F2-87BB-5927762634CA}">
      <dsp:nvSpPr>
        <dsp:cNvPr id="0" name=""/>
        <dsp:cNvSpPr/>
      </dsp:nvSpPr>
      <dsp:spPr>
        <a:xfrm>
          <a:off x="1102855" y="0"/>
          <a:ext cx="1102855" cy="1877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mn-MN" sz="1600" kern="1200" dirty="0">
              <a:latin typeface="Times New Roman" pitchFamily="18" charset="0"/>
              <a:cs typeface="Times New Roman" pitchFamily="18" charset="0"/>
            </a:rPr>
            <a:t>Доороос дээш төлөвлөх</a:t>
          </a:r>
          <a:endParaRPr lang="en-US" sz="1600" kern="1200" dirty="0">
            <a:latin typeface="Times New Roman" pitchFamily="18" charset="0"/>
            <a:cs typeface="Times New Roman" pitchFamily="18" charset="0"/>
          </a:endParaRPr>
        </a:p>
      </dsp:txBody>
      <dsp:txXfrm>
        <a:off x="1102855" y="0"/>
        <a:ext cx="1102855" cy="187734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1C92D1-5C37-45D4-87A5-6AAC7539F24E}">
      <dsp:nvSpPr>
        <dsp:cNvPr id="0" name=""/>
        <dsp:cNvSpPr/>
      </dsp:nvSpPr>
      <dsp:spPr>
        <a:xfrm rot="5400000">
          <a:off x="483329" y="1498982"/>
          <a:ext cx="1446593" cy="2407098"/>
        </a:xfrm>
        <a:prstGeom prst="corner">
          <a:avLst>
            <a:gd name="adj1" fmla="val 16120"/>
            <a:gd name="adj2" fmla="val 1611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D45B8FC6-246D-4655-8817-E15D69F403DE}">
      <dsp:nvSpPr>
        <dsp:cNvPr id="0" name=""/>
        <dsp:cNvSpPr/>
      </dsp:nvSpPr>
      <dsp:spPr>
        <a:xfrm>
          <a:off x="241856" y="2218185"/>
          <a:ext cx="2173141" cy="1904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mn-MN" sz="1600" b="0" kern="1200" dirty="0">
              <a:latin typeface="Times New Roman" pitchFamily="18" charset="0"/>
              <a:cs typeface="Times New Roman" pitchFamily="18" charset="0"/>
            </a:rPr>
            <a:t>Төсөвт байгууллагууд дээд шатны төсвийн захирагчид төсвийн төслөө хүргүүлнэ.</a:t>
          </a:r>
          <a:endParaRPr lang="en-US" sz="1600" kern="1200" dirty="0">
            <a:latin typeface="Times New Roman" pitchFamily="18" charset="0"/>
            <a:cs typeface="Times New Roman" pitchFamily="18" charset="0"/>
          </a:endParaRPr>
        </a:p>
      </dsp:txBody>
      <dsp:txXfrm>
        <a:off x="241856" y="2218185"/>
        <a:ext cx="2173141" cy="1904886"/>
      </dsp:txXfrm>
    </dsp:sp>
    <dsp:sp modelId="{429F5783-18CB-4D9E-B4EE-64CD6FC620CB}">
      <dsp:nvSpPr>
        <dsp:cNvPr id="0" name=""/>
        <dsp:cNvSpPr/>
      </dsp:nvSpPr>
      <dsp:spPr>
        <a:xfrm>
          <a:off x="2004972" y="1321768"/>
          <a:ext cx="410026" cy="410026"/>
        </a:xfrm>
        <a:prstGeom prst="triangle">
          <a:avLst>
            <a:gd name="adj" fmla="val 10000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620BF57E-8550-47BE-8294-C459B2B53F03}">
      <dsp:nvSpPr>
        <dsp:cNvPr id="0" name=""/>
        <dsp:cNvSpPr/>
      </dsp:nvSpPr>
      <dsp:spPr>
        <a:xfrm rot="5400000">
          <a:off x="3143679" y="840675"/>
          <a:ext cx="1446593" cy="2407098"/>
        </a:xfrm>
        <a:prstGeom prst="corner">
          <a:avLst>
            <a:gd name="adj1" fmla="val 16120"/>
            <a:gd name="adj2" fmla="val 1611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00063EE7-E944-4FA3-87A6-4DAC050248D4}">
      <dsp:nvSpPr>
        <dsp:cNvPr id="0" name=""/>
        <dsp:cNvSpPr/>
      </dsp:nvSpPr>
      <dsp:spPr>
        <a:xfrm>
          <a:off x="2902207" y="1559879"/>
          <a:ext cx="2173141" cy="1904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mn-MN" sz="1600" b="0" kern="1200" dirty="0">
              <a:latin typeface="Times New Roman" pitchFamily="18" charset="0"/>
              <a:cs typeface="Times New Roman" pitchFamily="18" charset="0"/>
            </a:rPr>
            <a:t>Төсвийн төвлөрүүлэн захирагчид харьяалагдах ТЕЗ-д төсвийн төслөө хүргүүлнэ. </a:t>
          </a:r>
          <a:endParaRPr lang="en-US" sz="1600" kern="1200" dirty="0">
            <a:latin typeface="Times New Roman" pitchFamily="18" charset="0"/>
            <a:cs typeface="Times New Roman" pitchFamily="18" charset="0"/>
          </a:endParaRPr>
        </a:p>
      </dsp:txBody>
      <dsp:txXfrm>
        <a:off x="2902207" y="1559879"/>
        <a:ext cx="2173141" cy="1904886"/>
      </dsp:txXfrm>
    </dsp:sp>
    <dsp:sp modelId="{574A1EA7-C68A-4C83-AF38-87BCEDF8FA39}">
      <dsp:nvSpPr>
        <dsp:cNvPr id="0" name=""/>
        <dsp:cNvSpPr/>
      </dsp:nvSpPr>
      <dsp:spPr>
        <a:xfrm>
          <a:off x="4665322" y="663462"/>
          <a:ext cx="410026" cy="410026"/>
        </a:xfrm>
        <a:prstGeom prst="triangle">
          <a:avLst>
            <a:gd name="adj" fmla="val 10000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EBFAC2E4-8D2E-487B-8524-C3C9F188A464}">
      <dsp:nvSpPr>
        <dsp:cNvPr id="0" name=""/>
        <dsp:cNvSpPr/>
      </dsp:nvSpPr>
      <dsp:spPr>
        <a:xfrm rot="5400000">
          <a:off x="5804029" y="182369"/>
          <a:ext cx="1446593" cy="2407098"/>
        </a:xfrm>
        <a:prstGeom prst="corner">
          <a:avLst>
            <a:gd name="adj1" fmla="val 16120"/>
            <a:gd name="adj2" fmla="val 1611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3D120C2E-C979-40A2-AE13-9A0214BED990}">
      <dsp:nvSpPr>
        <dsp:cNvPr id="0" name=""/>
        <dsp:cNvSpPr/>
      </dsp:nvSpPr>
      <dsp:spPr>
        <a:xfrm>
          <a:off x="5562557" y="901573"/>
          <a:ext cx="2173141" cy="1904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mn-MN" sz="1600" b="0" kern="1200" dirty="0">
              <a:latin typeface="Times New Roman" pitchFamily="18" charset="0"/>
              <a:cs typeface="Times New Roman" pitchFamily="18" charset="0"/>
            </a:rPr>
            <a:t>ТЕЗ төсвийн төслийн саналаа Сангийн яаманд хүргүүлэх </a:t>
          </a:r>
          <a:endParaRPr lang="en-US" sz="1600" kern="1200" dirty="0">
            <a:latin typeface="Times New Roman" pitchFamily="18" charset="0"/>
            <a:cs typeface="Times New Roman" pitchFamily="18" charset="0"/>
          </a:endParaRPr>
        </a:p>
      </dsp:txBody>
      <dsp:txXfrm>
        <a:off x="5562557" y="901573"/>
        <a:ext cx="2173141" cy="1904886"/>
      </dsp:txXfrm>
    </dsp:sp>
    <dsp:sp modelId="{8B207101-E57F-4366-9EF6-C8A2373783D1}">
      <dsp:nvSpPr>
        <dsp:cNvPr id="0" name=""/>
        <dsp:cNvSpPr/>
      </dsp:nvSpPr>
      <dsp:spPr>
        <a:xfrm>
          <a:off x="7325672" y="5156"/>
          <a:ext cx="410026" cy="410026"/>
        </a:xfrm>
        <a:prstGeom prst="triangle">
          <a:avLst>
            <a:gd name="adj" fmla="val 10000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CCE09581-4367-4812-A302-0AD59A98AAB2}">
      <dsp:nvSpPr>
        <dsp:cNvPr id="0" name=""/>
        <dsp:cNvSpPr/>
      </dsp:nvSpPr>
      <dsp:spPr>
        <a:xfrm rot="5400000">
          <a:off x="8464379" y="-475936"/>
          <a:ext cx="1446593" cy="2407098"/>
        </a:xfrm>
        <a:prstGeom prst="corner">
          <a:avLst>
            <a:gd name="adj1" fmla="val 16120"/>
            <a:gd name="adj2" fmla="val 1611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262AD4C2-7AC7-44B0-8459-9A7EF1D4021D}">
      <dsp:nvSpPr>
        <dsp:cNvPr id="0" name=""/>
        <dsp:cNvSpPr/>
      </dsp:nvSpPr>
      <dsp:spPr>
        <a:xfrm>
          <a:off x="8222907" y="243266"/>
          <a:ext cx="2173141" cy="1904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mn-MN" sz="1600" b="0" kern="1200" dirty="0">
              <a:latin typeface="Times New Roman" pitchFamily="18" charset="0"/>
              <a:cs typeface="Times New Roman" pitchFamily="18" charset="0"/>
            </a:rPr>
            <a:t>СЯ суурь төсөвт тооцогдсон орлого, зарлага, төсөв хоорондын шилжүүлгийн дэлгэрэнгүй мэдээллийг ОН-т хүргүүлнэ.</a:t>
          </a:r>
          <a:endParaRPr lang="en-US" sz="1600" kern="1200" dirty="0">
            <a:latin typeface="Times New Roman" pitchFamily="18" charset="0"/>
            <a:cs typeface="Times New Roman" pitchFamily="18" charset="0"/>
          </a:endParaRPr>
        </a:p>
      </dsp:txBody>
      <dsp:txXfrm>
        <a:off x="8222907" y="243266"/>
        <a:ext cx="2173141" cy="190488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1C92D1-5C37-45D4-87A5-6AAC7539F24E}">
      <dsp:nvSpPr>
        <dsp:cNvPr id="0" name=""/>
        <dsp:cNvSpPr/>
      </dsp:nvSpPr>
      <dsp:spPr>
        <a:xfrm rot="5400000">
          <a:off x="768370" y="1527493"/>
          <a:ext cx="1477029" cy="2457744"/>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5B8FC6-246D-4655-8817-E15D69F403DE}">
      <dsp:nvSpPr>
        <dsp:cNvPr id="0" name=""/>
        <dsp:cNvSpPr/>
      </dsp:nvSpPr>
      <dsp:spPr>
        <a:xfrm>
          <a:off x="601286" y="2261829"/>
          <a:ext cx="1996158" cy="1944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mn-MN" sz="1800" b="0" kern="1200" dirty="0">
              <a:latin typeface="Times New Roman" panose="02020603050405020304" pitchFamily="18" charset="0"/>
              <a:cs typeface="Times New Roman" panose="02020603050405020304" pitchFamily="18" charset="0"/>
            </a:rPr>
            <a:t>Аймаг, нийслэлийн ЗД орон нутгийн төсвийн төслийг тухайн шатны ИТХ-д өргөн мэдүүлнэ.</a:t>
          </a:r>
          <a:endParaRPr lang="en-US" sz="1800" kern="1200" dirty="0">
            <a:latin typeface="Times New Roman" panose="02020603050405020304" pitchFamily="18" charset="0"/>
            <a:cs typeface="Times New Roman" panose="02020603050405020304" pitchFamily="18" charset="0"/>
          </a:endParaRPr>
        </a:p>
      </dsp:txBody>
      <dsp:txXfrm>
        <a:off x="601286" y="2261829"/>
        <a:ext cx="1996158" cy="1944965"/>
      </dsp:txXfrm>
    </dsp:sp>
    <dsp:sp modelId="{429F5783-18CB-4D9E-B4EE-64CD6FC620CB}">
      <dsp:nvSpPr>
        <dsp:cNvPr id="0" name=""/>
        <dsp:cNvSpPr/>
      </dsp:nvSpPr>
      <dsp:spPr>
        <a:xfrm>
          <a:off x="2322029" y="1346551"/>
          <a:ext cx="418653" cy="418653"/>
        </a:xfrm>
        <a:prstGeom prst="triangle">
          <a:avLst>
            <a:gd name="adj" fmla="val 100000"/>
          </a:avLst>
        </a:prstGeom>
        <a:solidFill>
          <a:schemeClr val="accent4">
            <a:hueOff val="1732615"/>
            <a:satOff val="-7995"/>
            <a:lumOff val="294"/>
            <a:alphaOff val="0"/>
          </a:schemeClr>
        </a:solidFill>
        <a:ln w="12700" cap="flat" cmpd="sng" algn="ctr">
          <a:solidFill>
            <a:schemeClr val="accent4">
              <a:hueOff val="1732615"/>
              <a:satOff val="-7995"/>
              <a:lumOff val="29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0BF57E-8550-47BE-8294-C459B2B53F03}">
      <dsp:nvSpPr>
        <dsp:cNvPr id="0" name=""/>
        <dsp:cNvSpPr/>
      </dsp:nvSpPr>
      <dsp:spPr>
        <a:xfrm rot="5400000">
          <a:off x="3484695" y="855336"/>
          <a:ext cx="1477029" cy="2457744"/>
        </a:xfrm>
        <a:prstGeom prst="corner">
          <a:avLst>
            <a:gd name="adj1" fmla="val 16120"/>
            <a:gd name="adj2" fmla="val 16110"/>
          </a:avLst>
        </a:prstGeom>
        <a:solidFill>
          <a:schemeClr val="accent4">
            <a:hueOff val="3465231"/>
            <a:satOff val="-15989"/>
            <a:lumOff val="588"/>
            <a:alphaOff val="0"/>
          </a:schemeClr>
        </a:solidFill>
        <a:ln w="12700" cap="flat" cmpd="sng" algn="ctr">
          <a:solidFill>
            <a:schemeClr val="accent4">
              <a:hueOff val="3465231"/>
              <a:satOff val="-15989"/>
              <a:lumOff val="58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063EE7-E944-4FA3-87A6-4DAC050248D4}">
      <dsp:nvSpPr>
        <dsp:cNvPr id="0" name=""/>
        <dsp:cNvSpPr/>
      </dsp:nvSpPr>
      <dsp:spPr>
        <a:xfrm>
          <a:off x="3238142" y="1589672"/>
          <a:ext cx="2218865" cy="1944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mn-MN" sz="1800" b="0" kern="1200" dirty="0">
              <a:latin typeface="Times New Roman" panose="02020603050405020304" pitchFamily="18" charset="0"/>
              <a:cs typeface="Times New Roman" panose="02020603050405020304" pitchFamily="18" charset="0"/>
            </a:rPr>
            <a:t>Аймаг, нийслэлийн ИТХ төсвийн төслийг хэлэлцэж батална. </a:t>
          </a:r>
          <a:endParaRPr lang="en-US" sz="1800" kern="1200" dirty="0">
            <a:latin typeface="Times New Roman" panose="02020603050405020304" pitchFamily="18" charset="0"/>
            <a:cs typeface="Times New Roman" panose="02020603050405020304" pitchFamily="18" charset="0"/>
          </a:endParaRPr>
        </a:p>
      </dsp:txBody>
      <dsp:txXfrm>
        <a:off x="3238142" y="1589672"/>
        <a:ext cx="2218865" cy="1944965"/>
      </dsp:txXfrm>
    </dsp:sp>
    <dsp:sp modelId="{574A1EA7-C68A-4C83-AF38-87BCEDF8FA39}">
      <dsp:nvSpPr>
        <dsp:cNvPr id="0" name=""/>
        <dsp:cNvSpPr/>
      </dsp:nvSpPr>
      <dsp:spPr>
        <a:xfrm>
          <a:off x="5038354" y="674394"/>
          <a:ext cx="418653" cy="418653"/>
        </a:xfrm>
        <a:prstGeom prst="triangle">
          <a:avLst>
            <a:gd name="adj" fmla="val 100000"/>
          </a:avLst>
        </a:prstGeom>
        <a:solidFill>
          <a:schemeClr val="accent4">
            <a:hueOff val="5197846"/>
            <a:satOff val="-23984"/>
            <a:lumOff val="883"/>
            <a:alphaOff val="0"/>
          </a:schemeClr>
        </a:solidFill>
        <a:ln w="12700" cap="flat" cmpd="sng" algn="ctr">
          <a:solidFill>
            <a:schemeClr val="accent4">
              <a:hueOff val="5197846"/>
              <a:satOff val="-23984"/>
              <a:lumOff val="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FAC2E4-8D2E-487B-8524-C3C9F188A464}">
      <dsp:nvSpPr>
        <dsp:cNvPr id="0" name=""/>
        <dsp:cNvSpPr/>
      </dsp:nvSpPr>
      <dsp:spPr>
        <a:xfrm rot="5400000">
          <a:off x="6201020" y="183179"/>
          <a:ext cx="1477029" cy="2457744"/>
        </a:xfrm>
        <a:prstGeom prst="corner">
          <a:avLst>
            <a:gd name="adj1" fmla="val 16120"/>
            <a:gd name="adj2" fmla="val 16110"/>
          </a:avLst>
        </a:prstGeom>
        <a:solidFill>
          <a:schemeClr val="accent4">
            <a:hueOff val="6930461"/>
            <a:satOff val="-31979"/>
            <a:lumOff val="1177"/>
            <a:alphaOff val="0"/>
          </a:schemeClr>
        </a:solidFill>
        <a:ln w="12700" cap="flat" cmpd="sng" algn="ctr">
          <a:solidFill>
            <a:schemeClr val="accent4">
              <a:hueOff val="6930461"/>
              <a:satOff val="-31979"/>
              <a:lumOff val="1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120C2E-C979-40A2-AE13-9A0214BED990}">
      <dsp:nvSpPr>
        <dsp:cNvPr id="0" name=""/>
        <dsp:cNvSpPr/>
      </dsp:nvSpPr>
      <dsp:spPr>
        <a:xfrm>
          <a:off x="5954467" y="917515"/>
          <a:ext cx="2218865" cy="1944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endParaRPr lang="en-US" sz="6500" kern="1200" dirty="0"/>
        </a:p>
      </dsp:txBody>
      <dsp:txXfrm>
        <a:off x="5954467" y="917515"/>
        <a:ext cx="2218865" cy="1944965"/>
      </dsp:txXfrm>
    </dsp:sp>
    <dsp:sp modelId="{8B207101-E57F-4366-9EF6-C8A2373783D1}">
      <dsp:nvSpPr>
        <dsp:cNvPr id="0" name=""/>
        <dsp:cNvSpPr/>
      </dsp:nvSpPr>
      <dsp:spPr>
        <a:xfrm>
          <a:off x="7754679" y="2237"/>
          <a:ext cx="418653" cy="418653"/>
        </a:xfrm>
        <a:prstGeom prst="triangle">
          <a:avLst>
            <a:gd name="adj" fmla="val 100000"/>
          </a:avLst>
        </a:prstGeom>
        <a:solidFill>
          <a:schemeClr val="accent4">
            <a:hueOff val="8663077"/>
            <a:satOff val="-39973"/>
            <a:lumOff val="1471"/>
            <a:alphaOff val="0"/>
          </a:schemeClr>
        </a:solidFill>
        <a:ln w="12700" cap="flat" cmpd="sng" algn="ctr">
          <a:solidFill>
            <a:schemeClr val="accent4">
              <a:hueOff val="8663077"/>
              <a:satOff val="-39973"/>
              <a:lumOff val="1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E09581-4367-4812-A302-0AD59A98AAB2}">
      <dsp:nvSpPr>
        <dsp:cNvPr id="0" name=""/>
        <dsp:cNvSpPr/>
      </dsp:nvSpPr>
      <dsp:spPr>
        <a:xfrm rot="5400000">
          <a:off x="8917345" y="-488978"/>
          <a:ext cx="1477029" cy="2457744"/>
        </a:xfrm>
        <a:prstGeom prst="corner">
          <a:avLst>
            <a:gd name="adj1" fmla="val 16120"/>
            <a:gd name="adj2" fmla="val 16110"/>
          </a:avLst>
        </a:prstGeom>
        <a:solidFill>
          <a:schemeClr val="accent4">
            <a:hueOff val="10395692"/>
            <a:satOff val="-47968"/>
            <a:lumOff val="1765"/>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2AD4C2-7AC7-44B0-8459-9A7EF1D4021D}">
      <dsp:nvSpPr>
        <dsp:cNvPr id="0" name=""/>
        <dsp:cNvSpPr/>
      </dsp:nvSpPr>
      <dsp:spPr>
        <a:xfrm>
          <a:off x="8670792" y="245357"/>
          <a:ext cx="2218865" cy="1944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mn-MN" sz="1800" b="0" kern="1200" dirty="0">
              <a:latin typeface="Times New Roman" panose="02020603050405020304" pitchFamily="18" charset="0"/>
              <a:cs typeface="Times New Roman" panose="02020603050405020304" pitchFamily="18" charset="0"/>
            </a:rPr>
            <a:t>Сум, дүүргийн ИТХ төсвийн төслийг хэлэлцэж батална. </a:t>
          </a:r>
          <a:endParaRPr lang="en-US" sz="1800" kern="1200" dirty="0">
            <a:latin typeface="Times New Roman" panose="02020603050405020304" pitchFamily="18" charset="0"/>
            <a:cs typeface="Times New Roman" panose="02020603050405020304" pitchFamily="18" charset="0"/>
          </a:endParaRPr>
        </a:p>
      </dsp:txBody>
      <dsp:txXfrm>
        <a:off x="8670792" y="245357"/>
        <a:ext cx="2218865" cy="194496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D56B17-93DB-40AE-BD1A-58558AC90D39}">
      <dsp:nvSpPr>
        <dsp:cNvPr id="0" name=""/>
        <dsp:cNvSpPr/>
      </dsp:nvSpPr>
      <dsp:spPr>
        <a:xfrm>
          <a:off x="94982" y="108833"/>
          <a:ext cx="868776" cy="1471941"/>
        </a:xfrm>
        <a:prstGeom prst="downArrow">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FCD8D0-E4A2-42F2-87BB-5927762634CA}">
      <dsp:nvSpPr>
        <dsp:cNvPr id="0" name=""/>
        <dsp:cNvSpPr/>
      </dsp:nvSpPr>
      <dsp:spPr>
        <a:xfrm>
          <a:off x="1102855" y="0"/>
          <a:ext cx="1102855" cy="1877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mn-MN" sz="1600" kern="1200" dirty="0">
              <a:latin typeface="Times New Roman" pitchFamily="18" charset="0"/>
              <a:cs typeface="Times New Roman" pitchFamily="18" charset="0"/>
            </a:rPr>
            <a:t>Доороос дээш төлөвлөх</a:t>
          </a:r>
          <a:endParaRPr lang="en-US" sz="1600" kern="1200" dirty="0">
            <a:latin typeface="Times New Roman" pitchFamily="18" charset="0"/>
            <a:cs typeface="Times New Roman" pitchFamily="18" charset="0"/>
          </a:endParaRPr>
        </a:p>
      </dsp:txBody>
      <dsp:txXfrm>
        <a:off x="1102855" y="0"/>
        <a:ext cx="1102855" cy="187734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3.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2FA6A-3F90-4B57-88A4-9201C2CB5B80}" type="datetimeFigureOut">
              <a:rPr lang="en-US" smtClean="0"/>
              <a:t>12/12/2021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50D96C-2642-48A6-B5B4-BF0258592AD1}" type="slidenum">
              <a:rPr lang="en-US" smtClean="0"/>
              <a:t>‹#›</a:t>
            </a:fld>
            <a:endParaRPr lang="en-US"/>
          </a:p>
        </p:txBody>
      </p:sp>
    </p:spTree>
    <p:extLst>
      <p:ext uri="{BB962C8B-B14F-4D97-AF65-F5344CB8AC3E}">
        <p14:creationId xmlns:p14="http://schemas.microsoft.com/office/powerpoint/2010/main" val="1634197076"/>
      </p:ext>
    </p:extLst>
  </p:cSld>
  <p:clrMap bg1="lt1" tx1="dk1" bg2="lt2" tx2="dk2" accent1="accent1" accent2="accent2" accent3="accent3" accent4="accent4" accent5="accent5" accent6="accent6" hlink="hlink" folHlink="folHlink"/>
  <p:notesStyle>
    <a:lvl1pPr marL="0" algn="l" defTabSz="913629" rtl="0" eaLnBrk="1" latinLnBrk="0" hangingPunct="1">
      <a:defRPr sz="1200" kern="1200">
        <a:solidFill>
          <a:schemeClr val="tx1"/>
        </a:solidFill>
        <a:latin typeface="+mn-lt"/>
        <a:ea typeface="+mn-ea"/>
        <a:cs typeface="+mn-cs"/>
      </a:defRPr>
    </a:lvl1pPr>
    <a:lvl2pPr marL="456795" algn="l" defTabSz="913629" rtl="0" eaLnBrk="1" latinLnBrk="0" hangingPunct="1">
      <a:defRPr sz="1200" kern="1200">
        <a:solidFill>
          <a:schemeClr val="tx1"/>
        </a:solidFill>
        <a:latin typeface="+mn-lt"/>
        <a:ea typeface="+mn-ea"/>
        <a:cs typeface="+mn-cs"/>
      </a:defRPr>
    </a:lvl2pPr>
    <a:lvl3pPr marL="913629" algn="l" defTabSz="913629" rtl="0" eaLnBrk="1" latinLnBrk="0" hangingPunct="1">
      <a:defRPr sz="1200" kern="1200">
        <a:solidFill>
          <a:schemeClr val="tx1"/>
        </a:solidFill>
        <a:latin typeface="+mn-lt"/>
        <a:ea typeface="+mn-ea"/>
        <a:cs typeface="+mn-cs"/>
      </a:defRPr>
    </a:lvl3pPr>
    <a:lvl4pPr marL="1370444" algn="l" defTabSz="913629" rtl="0" eaLnBrk="1" latinLnBrk="0" hangingPunct="1">
      <a:defRPr sz="1200" kern="1200">
        <a:solidFill>
          <a:schemeClr val="tx1"/>
        </a:solidFill>
        <a:latin typeface="+mn-lt"/>
        <a:ea typeface="+mn-ea"/>
        <a:cs typeface="+mn-cs"/>
      </a:defRPr>
    </a:lvl4pPr>
    <a:lvl5pPr marL="1827258" algn="l" defTabSz="913629" rtl="0" eaLnBrk="1" latinLnBrk="0" hangingPunct="1">
      <a:defRPr sz="1200" kern="1200">
        <a:solidFill>
          <a:schemeClr val="tx1"/>
        </a:solidFill>
        <a:latin typeface="+mn-lt"/>
        <a:ea typeface="+mn-ea"/>
        <a:cs typeface="+mn-cs"/>
      </a:defRPr>
    </a:lvl5pPr>
    <a:lvl6pPr marL="2284094" algn="l" defTabSz="913629" rtl="0" eaLnBrk="1" latinLnBrk="0" hangingPunct="1">
      <a:defRPr sz="1200" kern="1200">
        <a:solidFill>
          <a:schemeClr val="tx1"/>
        </a:solidFill>
        <a:latin typeface="+mn-lt"/>
        <a:ea typeface="+mn-ea"/>
        <a:cs typeface="+mn-cs"/>
      </a:defRPr>
    </a:lvl6pPr>
    <a:lvl7pPr marL="2740886" algn="l" defTabSz="913629" rtl="0" eaLnBrk="1" latinLnBrk="0" hangingPunct="1">
      <a:defRPr sz="1200" kern="1200">
        <a:solidFill>
          <a:schemeClr val="tx1"/>
        </a:solidFill>
        <a:latin typeface="+mn-lt"/>
        <a:ea typeface="+mn-ea"/>
        <a:cs typeface="+mn-cs"/>
      </a:defRPr>
    </a:lvl7pPr>
    <a:lvl8pPr marL="3197680" algn="l" defTabSz="913629" rtl="0" eaLnBrk="1" latinLnBrk="0" hangingPunct="1">
      <a:defRPr sz="1200" kern="1200">
        <a:solidFill>
          <a:schemeClr val="tx1"/>
        </a:solidFill>
        <a:latin typeface="+mn-lt"/>
        <a:ea typeface="+mn-ea"/>
        <a:cs typeface="+mn-cs"/>
      </a:defRPr>
    </a:lvl8pPr>
    <a:lvl9pPr marL="3654475" algn="l" defTabSz="91362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0D96C-2642-48A6-B5B4-BF0258592AD1}" type="slidenum">
              <a:rPr lang="en-US" smtClean="0"/>
              <a:t>4</a:t>
            </a:fld>
            <a:endParaRPr lang="en-US"/>
          </a:p>
        </p:txBody>
      </p:sp>
    </p:spTree>
    <p:extLst>
      <p:ext uri="{BB962C8B-B14F-4D97-AF65-F5344CB8AC3E}">
        <p14:creationId xmlns:p14="http://schemas.microsoft.com/office/powerpoint/2010/main" val="438797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0D96C-2642-48A6-B5B4-BF0258592AD1}"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717633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0D96C-2642-48A6-B5B4-BF0258592AD1}"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46162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0D96C-2642-48A6-B5B4-BF0258592AD1}"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717633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0D96C-2642-48A6-B5B4-BF0258592AD1}" type="slidenum">
              <a:rPr lang="en-US" smtClean="0"/>
              <a:t>18</a:t>
            </a:fld>
            <a:endParaRPr lang="en-US"/>
          </a:p>
        </p:txBody>
      </p:sp>
    </p:spTree>
    <p:extLst>
      <p:ext uri="{BB962C8B-B14F-4D97-AF65-F5344CB8AC3E}">
        <p14:creationId xmlns:p14="http://schemas.microsoft.com/office/powerpoint/2010/main" val="1717633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0D96C-2642-48A6-B5B4-BF0258592AD1}"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717633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n-MN" dirty="0" smtClean="0"/>
              <a:t>1.Төсвийн</a:t>
            </a:r>
            <a:r>
              <a:rPr lang="mn-MN" baseline="0" dirty="0" smtClean="0"/>
              <a:t> зарлагыг орлого, болон санхүүжүлэх эх үүсвэрээр нөхдөг байх, Урьдчилан тооцох боломжгүй нөхцөл үүсвэл зарлага бууруулах, орлого нэмэгдүүлэх замаар төсөвт тодотгол хийнэ</a:t>
            </a:r>
          </a:p>
          <a:p>
            <a:r>
              <a:rPr lang="mn-MN" baseline="0" dirty="0" smtClean="0"/>
              <a:t>2. Төсвийн орлого, зарлагыг бууруулахгүй, нийт дүнгээр төлөвлөж тайлагнана. Санхүүгийн аливаа үйлагааг НББ-ын ОУСДагуу үнэн зөв, үндэсний мөнгөн тэмдэгтээр илэрхийлж бүргэж тайлагнана</a:t>
            </a:r>
          </a:p>
          <a:p>
            <a:r>
              <a:rPr lang="mn-MN" baseline="0" dirty="0" smtClean="0"/>
              <a:t>3. Төсвийн үр ашигтай, хэмнэлттэй байдлаар төлөвлөж, зарцуулна.Иргэн аан, ТББ-аар гүйцэтгүүлэх боломжтой хөтөлбөр, арга хэмжээг тэдгээрээр гүйцэтгүүлэх чиглэл барих,Төрийн чиг үүрэгт хамаарахгүй хөтөлбөр, арга хэмжээг санхүүжүүлэхгүй байх, Хуульд өөрөөр заагаагүй бол бараа нийлүүлэх, ажил гүйцэтгэх, үйлчилгээг нээлттэй сонгон шалгын аргаар зблах</a:t>
            </a:r>
          </a:p>
          <a:p>
            <a:r>
              <a:rPr lang="mn-MN" baseline="0" dirty="0" smtClean="0"/>
              <a:t>4. төсө в хэлэлцэх, батлах үаг олон нийтэд нээлттэй байлгах төсвийн мэдээллийг олон нийтэд ойлгомжтой, хүртээжтэй байдлаар мэдээлэх</a:t>
            </a:r>
          </a:p>
          <a:p>
            <a:r>
              <a:rPr lang="mn-MN" baseline="0" dirty="0" smtClean="0"/>
              <a:t>5. Төсвийн захирагч дээд шатны ТЗийн өмнө төсвийн талаар хариуцлага хүлээнэ </a:t>
            </a:r>
          </a:p>
          <a:p>
            <a:r>
              <a:rPr lang="mn-MN" baseline="0" dirty="0" smtClean="0"/>
              <a:t>3.</a:t>
            </a:r>
            <a:endParaRPr lang="en-US" dirty="0" smtClean="0"/>
          </a:p>
          <a:p>
            <a:endParaRPr lang="en-US" dirty="0"/>
          </a:p>
        </p:txBody>
      </p:sp>
      <p:sp>
        <p:nvSpPr>
          <p:cNvPr id="4" name="Slide Number Placeholder 3"/>
          <p:cNvSpPr>
            <a:spLocks noGrp="1"/>
          </p:cNvSpPr>
          <p:nvPr>
            <p:ph type="sldNum" sz="quarter" idx="10"/>
          </p:nvPr>
        </p:nvSpPr>
        <p:spPr/>
        <p:txBody>
          <a:bodyPr/>
          <a:lstStyle/>
          <a:p>
            <a:fld id="{5350D96C-2642-48A6-B5B4-BF0258592AD1}"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717633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0D96C-2642-48A6-B5B4-BF0258592AD1}"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731644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5350D96C-2642-48A6-B5B4-BF0258592AD1}" type="slidenum">
              <a:rPr lang="en-US" smtClean="0"/>
              <a:t>22</a:t>
            </a:fld>
            <a:endParaRPr lang="en-US"/>
          </a:p>
        </p:txBody>
      </p:sp>
    </p:spTree>
    <p:extLst>
      <p:ext uri="{BB962C8B-B14F-4D97-AF65-F5344CB8AC3E}">
        <p14:creationId xmlns:p14="http://schemas.microsoft.com/office/powerpoint/2010/main" val="1485907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What is your understanding of the budget?</a:t>
            </a:r>
          </a:p>
          <a:p>
            <a:pPr>
              <a:buNone/>
            </a:pPr>
            <a:r>
              <a:rPr lang="en-US"/>
              <a:t>What does the Mongolian budget consist of and how is it spent?</a:t>
            </a:r>
          </a:p>
          <a:p>
            <a:pPr>
              <a:buNone/>
            </a:pPr>
            <a:r>
              <a:rPr lang="en-US"/>
              <a:t>Budget structure and composition</a:t>
            </a:r>
          </a:p>
          <a:p>
            <a:pPr>
              <a:buNone/>
            </a:pPr>
            <a:r>
              <a:rPr lang="en-US"/>
              <a:t>How is the budget of Mongolia formed and distributed?</a:t>
            </a:r>
          </a:p>
          <a:p>
            <a:pPr>
              <a:buNone/>
            </a:pPr>
            <a:r>
              <a:rPr lang="en-US"/>
              <a:t>What is the state-local budget relationship?</a:t>
            </a:r>
          </a:p>
          <a:p>
            <a:pPr>
              <a:buNone/>
            </a:pPr>
            <a:r>
              <a:rPr lang="en-US"/>
              <a:t>How is the budget planned and approved at the local level?</a:t>
            </a:r>
          </a:p>
        </p:txBody>
      </p:sp>
    </p:spTree>
    <p:extLst>
      <p:ext uri="{BB962C8B-B14F-4D97-AF65-F5344CB8AC3E}">
        <p14:creationId xmlns:p14="http://schemas.microsoft.com/office/powerpoint/2010/main" val="147546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3629" rtl="0" eaLnBrk="1" fontAlgn="auto" latinLnBrk="0" hangingPunct="1">
              <a:lnSpc>
                <a:spcPct val="100000"/>
              </a:lnSpc>
              <a:spcBef>
                <a:spcPts val="0"/>
              </a:spcBef>
              <a:spcAft>
                <a:spcPts val="0"/>
              </a:spcAft>
              <a:buClrTx/>
              <a:buSzTx/>
              <a:buFontTx/>
              <a:buNone/>
              <a:tabLst/>
              <a:defRPr/>
            </a:pPr>
            <a:r>
              <a:rPr lang="mn-MN" dirty="0" smtClean="0"/>
              <a:t>Хөгжлийн бодлого хариуцсан</a:t>
            </a:r>
            <a:r>
              <a:rPr lang="mn-MN" baseline="0" dirty="0" smtClean="0"/>
              <a:t> аймаг, нийслэлийн бглагууд Улсын хөгжлийн жилийн төлөвлөгөөнд суурилсан аймаг, нийслэлийг хөгжлийн жилийн төлөвлөгөөний төслийг 9 сарын 1ний дотор боловсруулна. </a:t>
            </a:r>
            <a:endParaRPr lang="en-US" dirty="0" smtClean="0"/>
          </a:p>
          <a:p>
            <a:endParaRPr lang="en-US" dirty="0"/>
          </a:p>
        </p:txBody>
      </p:sp>
      <p:sp>
        <p:nvSpPr>
          <p:cNvPr id="4" name="Slide Number Placeholder 3"/>
          <p:cNvSpPr>
            <a:spLocks noGrp="1"/>
          </p:cNvSpPr>
          <p:nvPr>
            <p:ph type="sldNum" sz="quarter" idx="10"/>
          </p:nvPr>
        </p:nvSpPr>
        <p:spPr/>
        <p:txBody>
          <a:bodyPr/>
          <a:lstStyle/>
          <a:p>
            <a:fld id="{5350D96C-2642-48A6-B5B4-BF0258592AD1}" type="slidenum">
              <a:rPr lang="en-US" smtClean="0"/>
              <a:t>36</a:t>
            </a:fld>
            <a:endParaRPr lang="en-US"/>
          </a:p>
        </p:txBody>
      </p:sp>
    </p:spTree>
    <p:extLst>
      <p:ext uri="{BB962C8B-B14F-4D97-AF65-F5344CB8AC3E}">
        <p14:creationId xmlns:p14="http://schemas.microsoft.com/office/powerpoint/2010/main" val="3212404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What is your understanding of the budget?</a:t>
            </a:r>
          </a:p>
          <a:p>
            <a:pPr>
              <a:buNone/>
            </a:pPr>
            <a:r>
              <a:rPr lang="en-US"/>
              <a:t>What does the Mongolian budget consist of and how is it spent?</a:t>
            </a:r>
          </a:p>
          <a:p>
            <a:pPr>
              <a:buNone/>
            </a:pPr>
            <a:r>
              <a:rPr lang="en-US"/>
              <a:t>Budget structure and composition</a:t>
            </a:r>
          </a:p>
          <a:p>
            <a:pPr>
              <a:buNone/>
            </a:pPr>
            <a:r>
              <a:rPr lang="en-US"/>
              <a:t>How is the budget of Mongolia formed and distributed?</a:t>
            </a:r>
          </a:p>
          <a:p>
            <a:pPr>
              <a:buNone/>
            </a:pPr>
            <a:r>
              <a:rPr lang="en-US"/>
              <a:t>What is the state-local budget relationship?</a:t>
            </a:r>
          </a:p>
          <a:p>
            <a:pPr>
              <a:buNone/>
            </a:pPr>
            <a:r>
              <a:rPr lang="en-US"/>
              <a:t>How is the budget planned and approved at the local level?</a:t>
            </a:r>
          </a:p>
        </p:txBody>
      </p:sp>
    </p:spTree>
    <p:extLst>
      <p:ext uri="{BB962C8B-B14F-4D97-AF65-F5344CB8AC3E}">
        <p14:creationId xmlns:p14="http://schemas.microsoft.com/office/powerpoint/2010/main" val="10726913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n-MN" dirty="0" smtClean="0"/>
              <a:t> аймаг, нийслэлийн ИТХ 12</a:t>
            </a:r>
            <a:r>
              <a:rPr lang="mn-MN" baseline="0" dirty="0" smtClean="0"/>
              <a:t> сарын 10ны дотор батална</a:t>
            </a:r>
            <a:endParaRPr lang="en-US" dirty="0"/>
          </a:p>
        </p:txBody>
      </p:sp>
      <p:sp>
        <p:nvSpPr>
          <p:cNvPr id="4" name="Slide Number Placeholder 3"/>
          <p:cNvSpPr>
            <a:spLocks noGrp="1"/>
          </p:cNvSpPr>
          <p:nvPr>
            <p:ph type="sldNum" sz="quarter" idx="10"/>
          </p:nvPr>
        </p:nvSpPr>
        <p:spPr/>
        <p:txBody>
          <a:bodyPr/>
          <a:lstStyle/>
          <a:p>
            <a:fld id="{5350D96C-2642-48A6-B5B4-BF0258592AD1}" type="slidenum">
              <a:rPr lang="en-US" smtClean="0"/>
              <a:t>37</a:t>
            </a:fld>
            <a:endParaRPr lang="en-US"/>
          </a:p>
        </p:txBody>
      </p:sp>
    </p:spTree>
    <p:extLst>
      <p:ext uri="{BB962C8B-B14F-4D97-AF65-F5344CB8AC3E}">
        <p14:creationId xmlns:p14="http://schemas.microsoft.com/office/powerpoint/2010/main" val="3212404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n-MN" dirty="0" smtClean="0"/>
              <a:t> аймаг, нийслэлийн ИТХ 12</a:t>
            </a:r>
            <a:r>
              <a:rPr lang="mn-MN" baseline="0" dirty="0" smtClean="0"/>
              <a:t> сарын 10ны дотор батална</a:t>
            </a:r>
            <a:endParaRPr lang="en-US" dirty="0"/>
          </a:p>
        </p:txBody>
      </p:sp>
      <p:sp>
        <p:nvSpPr>
          <p:cNvPr id="4" name="Slide Number Placeholder 3"/>
          <p:cNvSpPr>
            <a:spLocks noGrp="1"/>
          </p:cNvSpPr>
          <p:nvPr>
            <p:ph type="sldNum" sz="quarter" idx="10"/>
          </p:nvPr>
        </p:nvSpPr>
        <p:spPr/>
        <p:txBody>
          <a:bodyPr/>
          <a:lstStyle/>
          <a:p>
            <a:fld id="{5350D96C-2642-48A6-B5B4-BF0258592AD1}" type="slidenum">
              <a:rPr lang="en-US" smtClean="0"/>
              <a:t>38</a:t>
            </a:fld>
            <a:endParaRPr lang="en-US"/>
          </a:p>
        </p:txBody>
      </p:sp>
    </p:spTree>
    <p:extLst>
      <p:ext uri="{BB962C8B-B14F-4D97-AF65-F5344CB8AC3E}">
        <p14:creationId xmlns:p14="http://schemas.microsoft.com/office/powerpoint/2010/main" val="32124040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3629" rtl="0" eaLnBrk="1" fontAlgn="auto" latinLnBrk="0" hangingPunct="1">
              <a:lnSpc>
                <a:spcPct val="100000"/>
              </a:lnSpc>
              <a:spcBef>
                <a:spcPts val="0"/>
              </a:spcBef>
              <a:spcAft>
                <a:spcPts val="0"/>
              </a:spcAft>
              <a:buClrTx/>
              <a:buSzTx/>
              <a:buFontTx/>
              <a:buNone/>
              <a:tabLst/>
              <a:defRPr/>
            </a:pPr>
            <a:r>
              <a:rPr lang="mn-MN" dirty="0" smtClean="0"/>
              <a:t>Иргэдийн оролцоо гэж ярихад мэдээлэлгүй бол иргэд оролцдоггүй. Иргэдийн төсвийн талаарх мэдлэгийг дээшлүүлэх, </a:t>
            </a:r>
            <a:r>
              <a:rPr lang="mn-MN" baseline="0" dirty="0" smtClean="0"/>
              <a:t> мэдээлэлтэй болгох зорилгоор  2018 оноос ИТ хийж эхэлсэн. </a:t>
            </a:r>
            <a:r>
              <a:rPr lang="en-US" baseline="0" dirty="0" smtClean="0"/>
              <a:t> MASAM 2 </a:t>
            </a:r>
            <a:r>
              <a:rPr lang="mn-MN" baseline="0" dirty="0" smtClean="0"/>
              <a:t>төслийн хүрээнд аймаг, дүүргүүдэд ИТ хийхээр төлөвлөж байгаа</a:t>
            </a:r>
            <a:endParaRPr lang="en-US" dirty="0" smtClean="0"/>
          </a:p>
          <a:p>
            <a:endParaRPr lang="en-US" dirty="0"/>
          </a:p>
        </p:txBody>
      </p:sp>
      <p:sp>
        <p:nvSpPr>
          <p:cNvPr id="4" name="Slide Number Placeholder 3"/>
          <p:cNvSpPr>
            <a:spLocks noGrp="1"/>
          </p:cNvSpPr>
          <p:nvPr>
            <p:ph type="sldNum" sz="quarter" idx="10"/>
          </p:nvPr>
        </p:nvSpPr>
        <p:spPr/>
        <p:txBody>
          <a:bodyPr/>
          <a:lstStyle/>
          <a:p>
            <a:fld id="{5350D96C-2642-48A6-B5B4-BF0258592AD1}" type="slidenum">
              <a:rPr lang="en-US" smtClean="0"/>
              <a:t>58</a:t>
            </a:fld>
            <a:endParaRPr lang="en-US"/>
          </a:p>
        </p:txBody>
      </p:sp>
    </p:spTree>
    <p:extLst>
      <p:ext uri="{BB962C8B-B14F-4D97-AF65-F5344CB8AC3E}">
        <p14:creationId xmlns:p14="http://schemas.microsoft.com/office/powerpoint/2010/main" val="7707663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3629" rtl="0" eaLnBrk="1" fontAlgn="auto" latinLnBrk="0" hangingPunct="1">
              <a:lnSpc>
                <a:spcPct val="100000"/>
              </a:lnSpc>
              <a:spcBef>
                <a:spcPts val="0"/>
              </a:spcBef>
              <a:spcAft>
                <a:spcPts val="0"/>
              </a:spcAft>
              <a:buClrTx/>
              <a:buSzTx/>
              <a:buFontTx/>
              <a:buNone/>
              <a:tabLst/>
              <a:defRPr/>
            </a:pPr>
            <a:r>
              <a:rPr lang="mn-MN" dirty="0" smtClean="0"/>
              <a:t>Иргэдийн оролцоо гэж ярихад мэдээлэлгүй бол иргэд оролцдоггүй. Иргэдийн төсвийн талаарх мэдлэгийг дээшлүүлэх, </a:t>
            </a:r>
            <a:r>
              <a:rPr lang="mn-MN" baseline="0" dirty="0" smtClean="0"/>
              <a:t> мэдээлэлтэй болгох зорилгоор  2018 оноос ИТ хийж эхэлсэн. </a:t>
            </a:r>
            <a:r>
              <a:rPr lang="en-US" baseline="0" dirty="0" smtClean="0"/>
              <a:t> MASAM 2 </a:t>
            </a:r>
            <a:r>
              <a:rPr lang="mn-MN" baseline="0" dirty="0" smtClean="0"/>
              <a:t>төслийн хүрээнд аймаг, дүүргүүдэд ИТ хийхээр төлөвлөж байгаа</a:t>
            </a:r>
            <a:endParaRPr lang="en-US" dirty="0" smtClean="0"/>
          </a:p>
          <a:p>
            <a:endParaRPr lang="en-US" dirty="0"/>
          </a:p>
        </p:txBody>
      </p:sp>
      <p:sp>
        <p:nvSpPr>
          <p:cNvPr id="4" name="Slide Number Placeholder 3"/>
          <p:cNvSpPr>
            <a:spLocks noGrp="1"/>
          </p:cNvSpPr>
          <p:nvPr>
            <p:ph type="sldNum" sz="quarter" idx="10"/>
          </p:nvPr>
        </p:nvSpPr>
        <p:spPr/>
        <p:txBody>
          <a:bodyPr/>
          <a:lstStyle/>
          <a:p>
            <a:fld id="{5350D96C-2642-48A6-B5B4-BF0258592AD1}" type="slidenum">
              <a:rPr lang="en-US" smtClean="0"/>
              <a:t>59</a:t>
            </a:fld>
            <a:endParaRPr lang="en-US"/>
          </a:p>
        </p:txBody>
      </p:sp>
    </p:spTree>
    <p:extLst>
      <p:ext uri="{BB962C8B-B14F-4D97-AF65-F5344CB8AC3E}">
        <p14:creationId xmlns:p14="http://schemas.microsoft.com/office/powerpoint/2010/main" val="7707663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n-MN" dirty="0"/>
              <a:t>ДБ,</a:t>
            </a:r>
            <a:r>
              <a:rPr lang="mn-MN" baseline="0" dirty="0"/>
              <a:t> ШХА-ын санхүүжилтээр сайн ажиллсан сумдад урамшуулал олгодого болсон. Тухайн сумын ОНХС-ийн -25хувь, Хөндлөнгийн үнэлгээь нийцлийн үнэлгээ хийдэг. Зөвхөн 330 сумдад, 2021 оноос аймгийн ОНХС-д бас хийсэн</a:t>
            </a:r>
            <a:endParaRPr lang="en-US" dirty="0"/>
          </a:p>
        </p:txBody>
      </p:sp>
      <p:sp>
        <p:nvSpPr>
          <p:cNvPr id="4" name="Slide Number Placeholder 3"/>
          <p:cNvSpPr>
            <a:spLocks noGrp="1"/>
          </p:cNvSpPr>
          <p:nvPr>
            <p:ph type="sldNum" sz="quarter" idx="10"/>
          </p:nvPr>
        </p:nvSpPr>
        <p:spPr/>
        <p:txBody>
          <a:bodyPr/>
          <a:lstStyle/>
          <a:p>
            <a:fld id="{5350D96C-2642-48A6-B5B4-BF0258592AD1}" type="slidenum">
              <a:rPr lang="en-US" smtClean="0"/>
              <a:t>60</a:t>
            </a:fld>
            <a:endParaRPr lang="en-US"/>
          </a:p>
        </p:txBody>
      </p:sp>
    </p:spTree>
    <p:extLst>
      <p:ext uri="{BB962C8B-B14F-4D97-AF65-F5344CB8AC3E}">
        <p14:creationId xmlns:p14="http://schemas.microsoft.com/office/powerpoint/2010/main" val="7222824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30577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3057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mn-MN" dirty="0"/>
          </a:p>
        </p:txBody>
      </p:sp>
      <p:sp>
        <p:nvSpPr>
          <p:cNvPr id="4" name="Slide Number Placeholder 3"/>
          <p:cNvSpPr>
            <a:spLocks noGrp="1"/>
          </p:cNvSpPr>
          <p:nvPr>
            <p:ph type="sldNum" sz="quarter" idx="10"/>
          </p:nvPr>
        </p:nvSpPr>
        <p:spPr/>
        <p:txBody>
          <a:bodyPr/>
          <a:lstStyle/>
          <a:p>
            <a:fld id="{360EFD32-7957-5945-9393-4C6649E853FA}"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25073069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mn-MN" dirty="0"/>
          </a:p>
        </p:txBody>
      </p:sp>
      <p:sp>
        <p:nvSpPr>
          <p:cNvPr id="4" name="Slide Number Placeholder 3"/>
          <p:cNvSpPr>
            <a:spLocks noGrp="1"/>
          </p:cNvSpPr>
          <p:nvPr>
            <p:ph type="sldNum" sz="quarter" idx="10"/>
          </p:nvPr>
        </p:nvSpPr>
        <p:spPr/>
        <p:txBody>
          <a:bodyPr/>
          <a:lstStyle/>
          <a:p>
            <a:fld id="{360EFD32-7957-5945-9393-4C6649E853FA}" type="slidenum">
              <a:rPr lang="en-US" smtClean="0"/>
              <a:t>64</a:t>
            </a:fld>
            <a:endParaRPr lang="en-US"/>
          </a:p>
        </p:txBody>
      </p:sp>
    </p:spTree>
    <p:extLst>
      <p:ext uri="{BB962C8B-B14F-4D97-AF65-F5344CB8AC3E}">
        <p14:creationId xmlns:p14="http://schemas.microsoft.com/office/powerpoint/2010/main" val="2507306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2853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n-MN" dirty="0" smtClean="0"/>
              <a:t>1.Төсвийн</a:t>
            </a:r>
            <a:r>
              <a:rPr lang="mn-MN" baseline="0" dirty="0" smtClean="0"/>
              <a:t> зарлагыг орлого, болон санхүүжүлэх эх үүсвэрээр нөхдөг байх, Урьдчилан тооцох боломжгүй нөхцөл үүсвэл зарлага бууруулах, орлого нэмэгдүүлэх замаар төсөвт тодотгол хийнэ</a:t>
            </a:r>
          </a:p>
          <a:p>
            <a:r>
              <a:rPr lang="mn-MN" baseline="0" dirty="0" smtClean="0"/>
              <a:t>2. Төсвийн орлого, зарлагыг бууруулахгүй, нийт дүнгээр төлөвлөж тайлагнана. Санхүүгийн аливаа үйлагааг НББ-ын ОУСДагуу үнэн зөв, үндэсний мөнгөн тэмдэгтээр илэрхийлж бүргэж тайлагнана</a:t>
            </a:r>
          </a:p>
          <a:p>
            <a:r>
              <a:rPr lang="mn-MN" baseline="0" dirty="0" smtClean="0"/>
              <a:t>3. Төсвийн үр ашигтай, хэмнэлттэй байдлаар төлөвлөж, зарцуулна.Иргэн аан, ТББ-аар гүйцэтгүүлэх боломжтой хөтөлбөр, арга хэмжээг тэдгээрээр гүйцэтгүүлэх чиглэл барих,Төрийн чиг үүрэгт хамаарахгүй хөтөлбөр, арга хэмжээг санхүүжүүлэхгүй байх, Хуульд өөрөөр заагаагүй бол бараа нийлүүлэх, ажил гүйцэтгэх, үйлчилгээг нээлттэй сонгон шалгын аргаар зблах</a:t>
            </a:r>
          </a:p>
          <a:p>
            <a:r>
              <a:rPr lang="mn-MN" baseline="0" dirty="0" smtClean="0"/>
              <a:t>4. төсө в хэлэлцэх, батлах үаг олон нийтэд нээлттэй байлгах төсвийн мэдээллийг олон нийтэд ойлгомжтой, хүртээжтэй байдлаар мэдээлэх</a:t>
            </a:r>
          </a:p>
          <a:p>
            <a:r>
              <a:rPr lang="mn-MN" baseline="0" dirty="0" smtClean="0"/>
              <a:t>5. Төсвийн захирагч дээд шатны ТЗийн өмнө төсвийн талаар хариуцлага хүлээнэ </a:t>
            </a:r>
          </a:p>
          <a:p>
            <a:r>
              <a:rPr lang="mn-MN" baseline="0" dirty="0" smtClean="0"/>
              <a:t>3.</a:t>
            </a:r>
            <a:endParaRPr lang="en-US" dirty="0" smtClean="0"/>
          </a:p>
          <a:p>
            <a:endParaRPr lang="en-US" dirty="0"/>
          </a:p>
        </p:txBody>
      </p:sp>
      <p:sp>
        <p:nvSpPr>
          <p:cNvPr id="4" name="Slide Number Placeholder 3"/>
          <p:cNvSpPr>
            <a:spLocks noGrp="1"/>
          </p:cNvSpPr>
          <p:nvPr>
            <p:ph type="sldNum" sz="quarter" idx="10"/>
          </p:nvPr>
        </p:nvSpPr>
        <p:spPr/>
        <p:txBody>
          <a:bodyPr/>
          <a:lstStyle/>
          <a:p>
            <a:fld id="{5350D96C-2642-48A6-B5B4-BF0258592AD1}" type="slidenum">
              <a:rPr lang="en-US" smtClean="0"/>
              <a:t>9</a:t>
            </a:fld>
            <a:endParaRPr lang="en-US"/>
          </a:p>
        </p:txBody>
      </p:sp>
    </p:spTree>
    <p:extLst>
      <p:ext uri="{BB962C8B-B14F-4D97-AF65-F5344CB8AC3E}">
        <p14:creationId xmlns:p14="http://schemas.microsoft.com/office/powerpoint/2010/main" val="1717633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n-MN" dirty="0" smtClean="0"/>
              <a:t>1.Төсвийн</a:t>
            </a:r>
            <a:r>
              <a:rPr lang="mn-MN" baseline="0" dirty="0" smtClean="0"/>
              <a:t> зарлагыг орлого, болон санхүүжүлэх эх үүсвэрээр нөхдөг байх, Урьдчилан тооцох боломжгүй нөхцөл үүсвэл зарлага бууруулах, орлого нэмэгдүүлэх замаар төсөвт тодотгол хийнэ</a:t>
            </a:r>
          </a:p>
          <a:p>
            <a:r>
              <a:rPr lang="mn-MN" baseline="0" dirty="0" smtClean="0"/>
              <a:t>2. Төсвийн орлого, зарлагыг бууруулахгүй, нийт дүнгээр төлөвлөж тайлагнана. Санхүүгийн аливаа үйлагааг НББ-ын ОУСДагуу үнэн зөв, үндэсний мөнгөн тэмдэгтээр илэрхийлж бүргэж тайлагнана</a:t>
            </a:r>
          </a:p>
          <a:p>
            <a:r>
              <a:rPr lang="mn-MN" baseline="0" dirty="0" smtClean="0"/>
              <a:t>3. Төсвийн үр ашигтай, хэмнэлттэй байдлаар төлөвлөж, зарцуулна.Иргэн аан, ТББ-аар гүйцэтгүүлэх боломжтой хөтөлбөр, арга хэмжээг тэдгээрээр гүйцэтгүүлэх чиглэл барих,Төрийн чиг үүрэгт хамаарахгүй хөтөлбөр, арга хэмжээг санхүүжүүлэхгүй байх, Хуульд өөрөөр заагаагүй бол бараа нийлүүлэх, ажил гүйцэтгэх, үйлчилгээг нээлттэй сонгон шалгын аргаар зблах</a:t>
            </a:r>
          </a:p>
          <a:p>
            <a:r>
              <a:rPr lang="mn-MN" baseline="0" dirty="0" smtClean="0"/>
              <a:t>4. төсө в хэлэлцэх, батлах үаг олон нийтэд нээлттэй байлгах төсвийн мэдээллийг олон нийтэд ойлгомжтой, хүртээжтэй байдлаар мэдээлэх</a:t>
            </a:r>
          </a:p>
          <a:p>
            <a:r>
              <a:rPr lang="mn-MN" baseline="0" dirty="0" smtClean="0"/>
              <a:t>5. Төсвийн захирагч дээд шатны ТЗийн өмнө төсвийн талаар хариуцлага хүлээнэ </a:t>
            </a:r>
          </a:p>
          <a:p>
            <a:r>
              <a:rPr lang="mn-MN" baseline="0" dirty="0" smtClean="0"/>
              <a:t>3.</a:t>
            </a:r>
            <a:endParaRPr lang="en-US" dirty="0" smtClean="0"/>
          </a:p>
          <a:p>
            <a:endParaRPr lang="en-US" dirty="0"/>
          </a:p>
        </p:txBody>
      </p:sp>
      <p:sp>
        <p:nvSpPr>
          <p:cNvPr id="4" name="Slide Number Placeholder 3"/>
          <p:cNvSpPr>
            <a:spLocks noGrp="1"/>
          </p:cNvSpPr>
          <p:nvPr>
            <p:ph type="sldNum" sz="quarter" idx="10"/>
          </p:nvPr>
        </p:nvSpPr>
        <p:spPr/>
        <p:txBody>
          <a:bodyPr/>
          <a:lstStyle/>
          <a:p>
            <a:fld id="{5350D96C-2642-48A6-B5B4-BF0258592AD1}" type="slidenum">
              <a:rPr lang="en-US" smtClean="0"/>
              <a:t>10</a:t>
            </a:fld>
            <a:endParaRPr lang="en-US"/>
          </a:p>
        </p:txBody>
      </p:sp>
    </p:spTree>
    <p:extLst>
      <p:ext uri="{BB962C8B-B14F-4D97-AF65-F5344CB8AC3E}">
        <p14:creationId xmlns:p14="http://schemas.microsoft.com/office/powerpoint/2010/main" val="1717633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n-MN" dirty="0" smtClean="0"/>
              <a:t>1.Төсвийн</a:t>
            </a:r>
            <a:r>
              <a:rPr lang="mn-MN" baseline="0" dirty="0" smtClean="0"/>
              <a:t> зарлагыг орлого, болон санхүүжүлэх эх үүсвэрээр нөхдөг байх, Урьдчилан тооцох боломжгүй нөхцөл үүсвэл зарлага бууруулах, орлого нэмэгдүүлэх замаар төсөвт тодотгол хийнэ</a:t>
            </a:r>
          </a:p>
          <a:p>
            <a:r>
              <a:rPr lang="mn-MN" baseline="0" dirty="0" smtClean="0"/>
              <a:t>2. Төсвийн орлого, зарлагыг бууруулахгүй, нийт дүнгээр төлөвлөж тайлагнана. Санхүүгийн аливаа үйлагааг НББ-ын ОУСДагуу үнэн зөв, үндэсний мөнгөн тэмдэгтээр илэрхийлж бүргэж тайлагнана</a:t>
            </a:r>
          </a:p>
          <a:p>
            <a:r>
              <a:rPr lang="mn-MN" baseline="0" dirty="0" smtClean="0"/>
              <a:t>3. Төсвийн үр ашигтай, хэмнэлттэй байдлаар төлөвлөж, зарцуулна.Иргэн аан, ТББ-аар гүйцэтгүүлэх боломжтой хөтөлбөр, арга хэмжээг тэдгээрээр гүйцэтгүүлэх чиглэл барих,Төрийн чиг үүрэгт хамаарахгүй хөтөлбөр, арга хэмжээг санхүүжүүлэхгүй байх, Хуульд өөрөөр заагаагүй бол бараа нийлүүлэх, ажил гүйцэтгэх, үйлчилгээг нээлттэй сонгон шалгын аргаар зблах</a:t>
            </a:r>
          </a:p>
          <a:p>
            <a:r>
              <a:rPr lang="mn-MN" baseline="0" dirty="0" smtClean="0"/>
              <a:t>4. төсө в хэлэлцэх, батлах үаг олон нийтэд нээлттэй байлгах төсвийн мэдээллийг олон нийтэд ойлгомжтой, хүртээжтэй байдлаар мэдээлэх</a:t>
            </a:r>
          </a:p>
          <a:p>
            <a:r>
              <a:rPr lang="mn-MN" baseline="0" dirty="0" smtClean="0"/>
              <a:t>5. Төсвийн захирагч дээд шатны ТЗийн өмнө төсвийн талаар хариуцлага хүлээнэ </a:t>
            </a:r>
          </a:p>
          <a:p>
            <a:r>
              <a:rPr lang="mn-MN" baseline="0" dirty="0" smtClean="0"/>
              <a:t>3.</a:t>
            </a:r>
            <a:endParaRPr lang="en-US" dirty="0" smtClean="0"/>
          </a:p>
          <a:p>
            <a:endParaRPr lang="en-US" dirty="0"/>
          </a:p>
        </p:txBody>
      </p:sp>
      <p:sp>
        <p:nvSpPr>
          <p:cNvPr id="4" name="Slide Number Placeholder 3"/>
          <p:cNvSpPr>
            <a:spLocks noGrp="1"/>
          </p:cNvSpPr>
          <p:nvPr>
            <p:ph type="sldNum" sz="quarter" idx="10"/>
          </p:nvPr>
        </p:nvSpPr>
        <p:spPr/>
        <p:txBody>
          <a:bodyPr/>
          <a:lstStyle/>
          <a:p>
            <a:fld id="{5350D96C-2642-48A6-B5B4-BF0258592AD1}" type="slidenum">
              <a:rPr lang="en-US" smtClean="0"/>
              <a:t>11</a:t>
            </a:fld>
            <a:endParaRPr lang="en-US"/>
          </a:p>
        </p:txBody>
      </p:sp>
    </p:spTree>
    <p:extLst>
      <p:ext uri="{BB962C8B-B14F-4D97-AF65-F5344CB8AC3E}">
        <p14:creationId xmlns:p14="http://schemas.microsoft.com/office/powerpoint/2010/main" val="1681948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0D96C-2642-48A6-B5B4-BF0258592AD1}"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717633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0D96C-2642-48A6-B5B4-BF0258592AD1}"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974087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0D96C-2642-48A6-B5B4-BF0258592AD1}"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911789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6795" indent="0" algn="ctr">
              <a:buNone/>
              <a:defRPr sz="2000"/>
            </a:lvl2pPr>
            <a:lvl3pPr marL="913629" indent="0" algn="ctr">
              <a:buNone/>
              <a:defRPr sz="1900"/>
            </a:lvl3pPr>
            <a:lvl4pPr marL="1370444" indent="0" algn="ctr">
              <a:buNone/>
              <a:defRPr sz="1600"/>
            </a:lvl4pPr>
            <a:lvl5pPr marL="1827258" indent="0" algn="ctr">
              <a:buNone/>
              <a:defRPr sz="1600"/>
            </a:lvl5pPr>
            <a:lvl6pPr marL="2284094" indent="0" algn="ctr">
              <a:buNone/>
              <a:defRPr sz="1600"/>
            </a:lvl6pPr>
            <a:lvl7pPr marL="2740886" indent="0" algn="ctr">
              <a:buNone/>
              <a:defRPr sz="1600"/>
            </a:lvl7pPr>
            <a:lvl8pPr marL="3197680" indent="0" algn="ctr">
              <a:buNone/>
              <a:defRPr sz="1600"/>
            </a:lvl8pPr>
            <a:lvl9pPr marL="365447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8E524CA-964E-4720-9486-A7D9E41EA9BB}" type="datetimeFigureOut">
              <a:rPr lang="en-US" smtClean="0"/>
              <a:t>12/12/2021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0C970C-C735-46E1-A49C-BC9DAF471736}" type="slidenum">
              <a:rPr lang="en-US" smtClean="0"/>
              <a:t>‹#›</a:t>
            </a:fld>
            <a:endParaRPr lang="en-US"/>
          </a:p>
        </p:txBody>
      </p:sp>
    </p:spTree>
    <p:extLst>
      <p:ext uri="{BB962C8B-B14F-4D97-AF65-F5344CB8AC3E}">
        <p14:creationId xmlns:p14="http://schemas.microsoft.com/office/powerpoint/2010/main" val="1002495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E524CA-964E-4720-9486-A7D9E41EA9BB}" type="datetimeFigureOut">
              <a:rPr lang="en-US" smtClean="0"/>
              <a:t>12/12/2021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0C970C-C735-46E1-A49C-BC9DAF471736}" type="slidenum">
              <a:rPr lang="en-US" smtClean="0"/>
              <a:t>‹#›</a:t>
            </a:fld>
            <a:endParaRPr lang="en-US"/>
          </a:p>
        </p:txBody>
      </p:sp>
    </p:spTree>
    <p:extLst>
      <p:ext uri="{BB962C8B-B14F-4D97-AF65-F5344CB8AC3E}">
        <p14:creationId xmlns:p14="http://schemas.microsoft.com/office/powerpoint/2010/main" val="7958450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028BD4-2622-4EE3-A0F2-2216628869CB}" type="datetime1">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5445215-6F45-40F5-BFF7-34CAE014C5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46781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6855" indent="0" algn="ctr">
              <a:buNone/>
              <a:defRPr sz="2000"/>
            </a:lvl2pPr>
            <a:lvl3pPr marL="913742" indent="0" algn="ctr">
              <a:buNone/>
              <a:defRPr sz="1900"/>
            </a:lvl3pPr>
            <a:lvl4pPr marL="1370614" indent="0" algn="ctr">
              <a:buNone/>
              <a:defRPr sz="1600"/>
            </a:lvl4pPr>
            <a:lvl5pPr marL="1827485" indent="0" algn="ctr">
              <a:buNone/>
              <a:defRPr sz="1600"/>
            </a:lvl5pPr>
            <a:lvl6pPr marL="2284374" indent="0" algn="ctr">
              <a:buNone/>
              <a:defRPr sz="1600"/>
            </a:lvl6pPr>
            <a:lvl7pPr marL="2741226" indent="0" algn="ctr">
              <a:buNone/>
              <a:defRPr sz="1600"/>
            </a:lvl7pPr>
            <a:lvl8pPr marL="3198080" indent="0" algn="ctr">
              <a:buNone/>
              <a:defRPr sz="1600"/>
            </a:lvl8pPr>
            <a:lvl9pPr marL="365493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C5D6A32-133D-4A52-9628-744E63E7E193}"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A761E8-1D4A-451B-A376-CFE4D8DD8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812262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5D6A32-133D-4A52-9628-744E63E7E193}"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A761E8-1D4A-451B-A376-CFE4D8DD8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09070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43"/>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465"/>
            <a:ext cx="10515600" cy="1500187"/>
          </a:xfrm>
        </p:spPr>
        <p:txBody>
          <a:bodyPr/>
          <a:lstStyle>
            <a:lvl1pPr marL="0" indent="0">
              <a:buNone/>
              <a:defRPr sz="2400">
                <a:solidFill>
                  <a:schemeClr val="tx1">
                    <a:tint val="75000"/>
                  </a:schemeClr>
                </a:solidFill>
              </a:defRPr>
            </a:lvl1pPr>
            <a:lvl2pPr marL="456855" indent="0">
              <a:buNone/>
              <a:defRPr sz="2000">
                <a:solidFill>
                  <a:schemeClr val="tx1">
                    <a:tint val="75000"/>
                  </a:schemeClr>
                </a:solidFill>
              </a:defRPr>
            </a:lvl2pPr>
            <a:lvl3pPr marL="913742" indent="0">
              <a:buNone/>
              <a:defRPr sz="1900">
                <a:solidFill>
                  <a:schemeClr val="tx1">
                    <a:tint val="75000"/>
                  </a:schemeClr>
                </a:solidFill>
              </a:defRPr>
            </a:lvl3pPr>
            <a:lvl4pPr marL="1370614" indent="0">
              <a:buNone/>
              <a:defRPr sz="1600">
                <a:solidFill>
                  <a:schemeClr val="tx1">
                    <a:tint val="75000"/>
                  </a:schemeClr>
                </a:solidFill>
              </a:defRPr>
            </a:lvl4pPr>
            <a:lvl5pPr marL="1827485" indent="0">
              <a:buNone/>
              <a:defRPr sz="1600">
                <a:solidFill>
                  <a:schemeClr val="tx1">
                    <a:tint val="75000"/>
                  </a:schemeClr>
                </a:solidFill>
              </a:defRPr>
            </a:lvl5pPr>
            <a:lvl6pPr marL="2284374" indent="0">
              <a:buNone/>
              <a:defRPr sz="1600">
                <a:solidFill>
                  <a:schemeClr val="tx1">
                    <a:tint val="75000"/>
                  </a:schemeClr>
                </a:solidFill>
              </a:defRPr>
            </a:lvl6pPr>
            <a:lvl7pPr marL="2741226" indent="0">
              <a:buNone/>
              <a:defRPr sz="1600">
                <a:solidFill>
                  <a:schemeClr val="tx1">
                    <a:tint val="75000"/>
                  </a:schemeClr>
                </a:solidFill>
              </a:defRPr>
            </a:lvl7pPr>
            <a:lvl8pPr marL="3198080" indent="0">
              <a:buNone/>
              <a:defRPr sz="1600">
                <a:solidFill>
                  <a:schemeClr val="tx1">
                    <a:tint val="75000"/>
                  </a:schemeClr>
                </a:solidFill>
              </a:defRPr>
            </a:lvl8pPr>
            <a:lvl9pPr marL="3654935"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5D6A32-133D-4A52-9628-744E63E7E193}"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A761E8-1D4A-451B-A376-CFE4D8DD8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38339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5D6A32-133D-4A52-9628-744E63E7E193}" type="datetimeFigureOut">
              <a:rPr lang="en-US" smtClean="0">
                <a:solidFill>
                  <a:prstClr val="black">
                    <a:tint val="75000"/>
                  </a:prstClr>
                </a:solidFill>
              </a:rPr>
              <a:pPr/>
              <a:t>12/12/2021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A761E8-1D4A-451B-A376-CFE4D8DD8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9933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6855" indent="0">
              <a:buNone/>
              <a:defRPr sz="2000" b="1"/>
            </a:lvl2pPr>
            <a:lvl3pPr marL="913742" indent="0">
              <a:buNone/>
              <a:defRPr sz="1900" b="1"/>
            </a:lvl3pPr>
            <a:lvl4pPr marL="1370614" indent="0">
              <a:buNone/>
              <a:defRPr sz="1600" b="1"/>
            </a:lvl4pPr>
            <a:lvl5pPr marL="1827485" indent="0">
              <a:buNone/>
              <a:defRPr sz="1600" b="1"/>
            </a:lvl5pPr>
            <a:lvl6pPr marL="2284374" indent="0">
              <a:buNone/>
              <a:defRPr sz="1600" b="1"/>
            </a:lvl6pPr>
            <a:lvl7pPr marL="2741226" indent="0">
              <a:buNone/>
              <a:defRPr sz="1600" b="1"/>
            </a:lvl7pPr>
            <a:lvl8pPr marL="3198080" indent="0">
              <a:buNone/>
              <a:defRPr sz="1600" b="1"/>
            </a:lvl8pPr>
            <a:lvl9pPr marL="3654935"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855" indent="0">
              <a:buNone/>
              <a:defRPr sz="2000" b="1"/>
            </a:lvl2pPr>
            <a:lvl3pPr marL="913742" indent="0">
              <a:buNone/>
              <a:defRPr sz="1900" b="1"/>
            </a:lvl3pPr>
            <a:lvl4pPr marL="1370614" indent="0">
              <a:buNone/>
              <a:defRPr sz="1600" b="1"/>
            </a:lvl4pPr>
            <a:lvl5pPr marL="1827485" indent="0">
              <a:buNone/>
              <a:defRPr sz="1600" b="1"/>
            </a:lvl5pPr>
            <a:lvl6pPr marL="2284374" indent="0">
              <a:buNone/>
              <a:defRPr sz="1600" b="1"/>
            </a:lvl6pPr>
            <a:lvl7pPr marL="2741226" indent="0">
              <a:buNone/>
              <a:defRPr sz="1600" b="1"/>
            </a:lvl7pPr>
            <a:lvl8pPr marL="3198080" indent="0">
              <a:buNone/>
              <a:defRPr sz="1600" b="1"/>
            </a:lvl8pPr>
            <a:lvl9pPr marL="365493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5D6A32-133D-4A52-9628-744E63E7E193}" type="datetimeFigureOut">
              <a:rPr lang="en-US" smtClean="0">
                <a:solidFill>
                  <a:prstClr val="black">
                    <a:tint val="75000"/>
                  </a:prstClr>
                </a:solidFill>
              </a:rPr>
              <a:pPr/>
              <a:t>12/12/2021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A761E8-1D4A-451B-A376-CFE4D8DD8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0728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5D6A32-133D-4A52-9628-744E63E7E193}" type="datetimeFigureOut">
              <a:rPr lang="en-US" smtClean="0">
                <a:solidFill>
                  <a:prstClr val="black">
                    <a:tint val="75000"/>
                  </a:prstClr>
                </a:solidFill>
              </a:rPr>
              <a:pPr/>
              <a:t>12/12/2021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A761E8-1D4A-451B-A376-CFE4D8DD8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9344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5D6A32-133D-4A52-9628-744E63E7E193}" type="datetimeFigureOut">
              <a:rPr lang="en-US" smtClean="0">
                <a:solidFill>
                  <a:prstClr val="black">
                    <a:tint val="75000"/>
                  </a:prstClr>
                </a:solidFill>
              </a:rPr>
              <a:pPr/>
              <a:t>12/12/2021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A761E8-1D4A-451B-A376-CFE4D8DD8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649047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6855" indent="0">
              <a:buNone/>
              <a:defRPr sz="1500"/>
            </a:lvl2pPr>
            <a:lvl3pPr marL="913742" indent="0">
              <a:buNone/>
              <a:defRPr sz="1200"/>
            </a:lvl3pPr>
            <a:lvl4pPr marL="1370614" indent="0">
              <a:buNone/>
              <a:defRPr sz="1100"/>
            </a:lvl4pPr>
            <a:lvl5pPr marL="1827485" indent="0">
              <a:buNone/>
              <a:defRPr sz="1100"/>
            </a:lvl5pPr>
            <a:lvl6pPr marL="2284374" indent="0">
              <a:buNone/>
              <a:defRPr sz="1100"/>
            </a:lvl6pPr>
            <a:lvl7pPr marL="2741226" indent="0">
              <a:buNone/>
              <a:defRPr sz="1100"/>
            </a:lvl7pPr>
            <a:lvl8pPr marL="3198080" indent="0">
              <a:buNone/>
              <a:defRPr sz="1100"/>
            </a:lvl8pPr>
            <a:lvl9pPr marL="3654935"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4C5D6A32-133D-4A52-9628-744E63E7E193}" type="datetimeFigureOut">
              <a:rPr lang="en-US" smtClean="0">
                <a:solidFill>
                  <a:prstClr val="black">
                    <a:tint val="75000"/>
                  </a:prstClr>
                </a:solidFill>
              </a:rPr>
              <a:pPr/>
              <a:t>12/12/2021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A761E8-1D4A-451B-A376-CFE4D8DD8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00478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6855" indent="0">
              <a:buNone/>
              <a:defRPr sz="2800"/>
            </a:lvl2pPr>
            <a:lvl3pPr marL="913742" indent="0">
              <a:buNone/>
              <a:defRPr sz="2400"/>
            </a:lvl3pPr>
            <a:lvl4pPr marL="1370614" indent="0">
              <a:buNone/>
              <a:defRPr sz="2000"/>
            </a:lvl4pPr>
            <a:lvl5pPr marL="1827485" indent="0">
              <a:buNone/>
              <a:defRPr sz="2000"/>
            </a:lvl5pPr>
            <a:lvl6pPr marL="2284374" indent="0">
              <a:buNone/>
              <a:defRPr sz="2000"/>
            </a:lvl6pPr>
            <a:lvl7pPr marL="2741226" indent="0">
              <a:buNone/>
              <a:defRPr sz="2000"/>
            </a:lvl7pPr>
            <a:lvl8pPr marL="3198080" indent="0">
              <a:buNone/>
              <a:defRPr sz="2000"/>
            </a:lvl8pPr>
            <a:lvl9pPr marL="3654935" indent="0">
              <a:buNone/>
              <a:defRPr sz="2000"/>
            </a:lvl9pPr>
          </a:lstStyle>
          <a:p>
            <a:endParaRPr lang="en-US"/>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6855" indent="0">
              <a:buNone/>
              <a:defRPr sz="1500"/>
            </a:lvl2pPr>
            <a:lvl3pPr marL="913742" indent="0">
              <a:buNone/>
              <a:defRPr sz="1200"/>
            </a:lvl3pPr>
            <a:lvl4pPr marL="1370614" indent="0">
              <a:buNone/>
              <a:defRPr sz="1100"/>
            </a:lvl4pPr>
            <a:lvl5pPr marL="1827485" indent="0">
              <a:buNone/>
              <a:defRPr sz="1100"/>
            </a:lvl5pPr>
            <a:lvl6pPr marL="2284374" indent="0">
              <a:buNone/>
              <a:defRPr sz="1100"/>
            </a:lvl6pPr>
            <a:lvl7pPr marL="2741226" indent="0">
              <a:buNone/>
              <a:defRPr sz="1100"/>
            </a:lvl7pPr>
            <a:lvl8pPr marL="3198080" indent="0">
              <a:buNone/>
              <a:defRPr sz="1100"/>
            </a:lvl8pPr>
            <a:lvl9pPr marL="3654935"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4C5D6A32-133D-4A52-9628-744E63E7E193}" type="datetimeFigureOut">
              <a:rPr lang="en-US" smtClean="0">
                <a:solidFill>
                  <a:prstClr val="black">
                    <a:tint val="75000"/>
                  </a:prstClr>
                </a:solidFill>
              </a:rPr>
              <a:pPr/>
              <a:t>12/12/2021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A761E8-1D4A-451B-A376-CFE4D8DD8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4736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4"/>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4"/>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E524CA-964E-4720-9486-A7D9E41EA9BB}" type="datetimeFigureOut">
              <a:rPr lang="en-US" smtClean="0"/>
              <a:t>12/12/2021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0C970C-C735-46E1-A49C-BC9DAF471736}" type="slidenum">
              <a:rPr lang="en-US" smtClean="0"/>
              <a:t>‹#›</a:t>
            </a:fld>
            <a:endParaRPr lang="en-US"/>
          </a:p>
        </p:txBody>
      </p:sp>
    </p:spTree>
    <p:extLst>
      <p:ext uri="{BB962C8B-B14F-4D97-AF65-F5344CB8AC3E}">
        <p14:creationId xmlns:p14="http://schemas.microsoft.com/office/powerpoint/2010/main" val="255590379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5D6A32-133D-4A52-9628-744E63E7E193}"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A761E8-1D4A-451B-A376-CFE4D8DD8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55349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4"/>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4"/>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5D6A32-133D-4A52-9628-744E63E7E193}"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A761E8-1D4A-451B-A376-CFE4D8DD8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760644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xmlns="" id="{F2F9B9A2-14B3-4737-B323-DED099EE0B92}"/>
              </a:ext>
            </a:extLst>
          </p:cNvPr>
          <p:cNvSpPr>
            <a:spLocks noGrp="1"/>
          </p:cNvSpPr>
          <p:nvPr>
            <p:ph type="title"/>
          </p:nvPr>
        </p:nvSpPr>
        <p:spPr>
          <a:xfrm>
            <a:off x="475915" y="138789"/>
            <a:ext cx="11282705" cy="571451"/>
          </a:xfrm>
        </p:spPr>
        <p:txBody>
          <a:bodyPr anchor="b">
            <a:noAutofit/>
          </a:bodyPr>
          <a:lstStyle>
            <a:lvl1pPr>
              <a:defRPr sz="3100" b="1" i="0">
                <a:solidFill>
                  <a:schemeClr val="accent5">
                    <a:lumMod val="50000"/>
                  </a:schemeClr>
                </a:solidFill>
                <a:latin typeface="+mn-lt"/>
              </a:defRPr>
            </a:lvl1pPr>
          </a:lstStyle>
          <a:p>
            <a:r>
              <a:rPr lang="en-US" dirty="0"/>
              <a:t>Click to edit Master title style</a:t>
            </a:r>
          </a:p>
        </p:txBody>
      </p:sp>
      <p:sp>
        <p:nvSpPr>
          <p:cNvPr id="10" name="Text Placeholder 6">
            <a:extLst>
              <a:ext uri="{FF2B5EF4-FFF2-40B4-BE49-F238E27FC236}">
                <a16:creationId xmlns:a16="http://schemas.microsoft.com/office/drawing/2014/main" xmlns="" id="{A03951DD-15DC-41B1-AC69-75F995F1E222}"/>
              </a:ext>
            </a:extLst>
          </p:cNvPr>
          <p:cNvSpPr>
            <a:spLocks noGrp="1"/>
          </p:cNvSpPr>
          <p:nvPr>
            <p:ph type="body" sz="quarter" idx="13"/>
          </p:nvPr>
        </p:nvSpPr>
        <p:spPr>
          <a:xfrm>
            <a:off x="475912" y="1402081"/>
            <a:ext cx="11303000" cy="5186611"/>
          </a:xfrm>
        </p:spPr>
        <p:txBody>
          <a:bodyPr>
            <a:normAutofit/>
          </a:bodyPr>
          <a:lstStyle>
            <a:lvl1pPr>
              <a:lnSpc>
                <a:spcPct val="100000"/>
              </a:lnSpc>
              <a:spcBef>
                <a:spcPts val="2400"/>
              </a:spcBef>
              <a:tabLst>
                <a:tab pos="8394659" algn="r"/>
              </a:tabLst>
              <a:defRPr lang="en-US" sz="2800" baseline="0" smtClean="0"/>
            </a:lvl1pPr>
          </a:lstStyle>
          <a:p>
            <a:pPr lvl="0"/>
            <a:r>
              <a:rPr lang="en-US" dirty="0"/>
              <a:t>Click to edit Master text styles</a:t>
            </a:r>
          </a:p>
        </p:txBody>
      </p:sp>
    </p:spTree>
    <p:extLst>
      <p:ext uri="{BB962C8B-B14F-4D97-AF65-F5344CB8AC3E}">
        <p14:creationId xmlns:p14="http://schemas.microsoft.com/office/powerpoint/2010/main" val="87481007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cSld name="1_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45280" y="6377943"/>
            <a:ext cx="3901440" cy="342900"/>
          </a:xfrm>
          <a:prstGeom prst="rect">
            <a:avLst/>
          </a:prstGeo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609600" y="6377943"/>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12/12/2021</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74323355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_Table of Conten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3DA6B81-0161-42DC-9D3E-CA4939D626DA}"/>
              </a:ext>
            </a:extLst>
          </p:cNvPr>
          <p:cNvSpPr>
            <a:spLocks noChangeArrowheads="1"/>
          </p:cNvSpPr>
          <p:nvPr/>
        </p:nvSpPr>
        <p:spPr bwMode="auto">
          <a:xfrm>
            <a:off x="0" y="965695"/>
            <a:ext cx="12192000" cy="176212"/>
          </a:xfrm>
          <a:prstGeom prst="rect">
            <a:avLst/>
          </a:prstGeom>
          <a:solidFill>
            <a:srgbClr val="02BEF4"/>
          </a:solidFill>
          <a:ln>
            <a:noFill/>
          </a:ln>
        </p:spPr>
        <p:txBody>
          <a:bodyPr lIns="91364" tIns="45718" rIns="91364" bIns="45718"/>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defTabSz="913538" eaLnBrk="1" hangingPunct="1">
              <a:spcBef>
                <a:spcPct val="50000"/>
              </a:spcBef>
              <a:buFontTx/>
              <a:buChar char="•"/>
              <a:defRPr/>
            </a:pPr>
            <a:endParaRPr lang="en-US" altLang="en-US" sz="1300" b="0" dirty="0">
              <a:solidFill>
                <a:prstClr val="white"/>
              </a:solidFill>
              <a:latin typeface="Calibri"/>
              <a:cs typeface="Arial"/>
              <a:sym typeface="Arial"/>
            </a:endParaRPr>
          </a:p>
        </p:txBody>
      </p:sp>
      <p:sp>
        <p:nvSpPr>
          <p:cNvPr id="2" name="Title 1"/>
          <p:cNvSpPr>
            <a:spLocks noGrp="1"/>
          </p:cNvSpPr>
          <p:nvPr>
            <p:ph type="title"/>
          </p:nvPr>
        </p:nvSpPr>
        <p:spPr>
          <a:xfrm>
            <a:off x="475915" y="301629"/>
            <a:ext cx="11282705" cy="571451"/>
          </a:xfrm>
        </p:spPr>
        <p:txBody>
          <a:bodyPr anchor="b"/>
          <a:lstStyle>
            <a:lvl1pPr>
              <a:defRPr sz="2300" b="0" i="0">
                <a:solidFill>
                  <a:schemeClr val="tx1"/>
                </a:solidFill>
              </a:defRPr>
            </a:lvl1pPr>
          </a:lstStyle>
          <a:p>
            <a:r>
              <a:rPr lang="en-US"/>
              <a:t>Click to edit Master title style</a:t>
            </a:r>
            <a:endParaRPr lang="en-US" dirty="0"/>
          </a:p>
        </p:txBody>
      </p:sp>
      <p:sp>
        <p:nvSpPr>
          <p:cNvPr id="7" name="Text Placeholder 6"/>
          <p:cNvSpPr>
            <a:spLocks noGrp="1"/>
          </p:cNvSpPr>
          <p:nvPr>
            <p:ph type="body" sz="quarter" idx="13"/>
          </p:nvPr>
        </p:nvSpPr>
        <p:spPr>
          <a:xfrm>
            <a:off x="475912" y="1234521"/>
            <a:ext cx="11303000" cy="4990915"/>
          </a:xfrm>
        </p:spPr>
        <p:txBody>
          <a:bodyPr>
            <a:normAutofit/>
          </a:bodyPr>
          <a:lstStyle>
            <a:lvl1pPr>
              <a:lnSpc>
                <a:spcPct val="100000"/>
              </a:lnSpc>
              <a:spcBef>
                <a:spcPts val="2400"/>
              </a:spcBef>
              <a:tabLst>
                <a:tab pos="8394659" algn="r"/>
              </a:tabLst>
              <a:defRPr lang="en-US" sz="1600" baseline="0" smtClean="0"/>
            </a:lvl1pPr>
          </a:lstStyle>
          <a:p>
            <a:pPr lvl="0"/>
            <a:r>
              <a:rPr lang="en-US" dirty="0"/>
              <a:t>Click to edit Master text styles</a:t>
            </a:r>
          </a:p>
        </p:txBody>
      </p:sp>
      <p:pic>
        <p:nvPicPr>
          <p:cNvPr id="6" name="Picture 63">
            <a:extLst>
              <a:ext uri="{FF2B5EF4-FFF2-40B4-BE49-F238E27FC236}">
                <a16:creationId xmlns:a16="http://schemas.microsoft.com/office/drawing/2014/main" xmlns="" id="{0704A98C-0E20-4C5B-9599-223841CD16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5912" y="6368484"/>
            <a:ext cx="2555893" cy="37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898071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Table of Conten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3DA6B81-0161-42DC-9D3E-CA4939D626DA}"/>
              </a:ext>
            </a:extLst>
          </p:cNvPr>
          <p:cNvSpPr>
            <a:spLocks noChangeArrowheads="1"/>
          </p:cNvSpPr>
          <p:nvPr/>
        </p:nvSpPr>
        <p:spPr bwMode="auto">
          <a:xfrm>
            <a:off x="0" y="965695"/>
            <a:ext cx="12192000" cy="176212"/>
          </a:xfrm>
          <a:prstGeom prst="rect">
            <a:avLst/>
          </a:prstGeom>
          <a:solidFill>
            <a:srgbClr val="02BEF4"/>
          </a:solidFill>
          <a:ln>
            <a:noFill/>
          </a:ln>
        </p:spPr>
        <p:txBody>
          <a:bodyPr lIns="91364" tIns="45718" rIns="91364" bIns="45718"/>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defTabSz="913538" eaLnBrk="1" hangingPunct="1">
              <a:spcBef>
                <a:spcPct val="50000"/>
              </a:spcBef>
              <a:buFontTx/>
              <a:buChar char="•"/>
              <a:defRPr/>
            </a:pPr>
            <a:endParaRPr lang="en-US" altLang="en-US" sz="1300" b="0" dirty="0">
              <a:solidFill>
                <a:prstClr val="white"/>
              </a:solidFill>
              <a:latin typeface="Calibri"/>
              <a:cs typeface="Arial"/>
              <a:sym typeface="Arial"/>
            </a:endParaRPr>
          </a:p>
        </p:txBody>
      </p:sp>
      <p:sp>
        <p:nvSpPr>
          <p:cNvPr id="2" name="Title 1"/>
          <p:cNvSpPr>
            <a:spLocks noGrp="1"/>
          </p:cNvSpPr>
          <p:nvPr>
            <p:ph type="title"/>
          </p:nvPr>
        </p:nvSpPr>
        <p:spPr>
          <a:xfrm>
            <a:off x="475915" y="301629"/>
            <a:ext cx="11282705" cy="571451"/>
          </a:xfrm>
        </p:spPr>
        <p:txBody>
          <a:bodyPr anchor="b"/>
          <a:lstStyle>
            <a:lvl1pPr>
              <a:defRPr sz="2300" b="0" i="0">
                <a:solidFill>
                  <a:schemeClr val="tx1"/>
                </a:solidFill>
              </a:defRPr>
            </a:lvl1pPr>
          </a:lstStyle>
          <a:p>
            <a:r>
              <a:rPr lang="en-US"/>
              <a:t>Click to edit Master title style</a:t>
            </a:r>
            <a:endParaRPr lang="en-US" dirty="0"/>
          </a:p>
        </p:txBody>
      </p:sp>
      <p:sp>
        <p:nvSpPr>
          <p:cNvPr id="7" name="Text Placeholder 6"/>
          <p:cNvSpPr>
            <a:spLocks noGrp="1"/>
          </p:cNvSpPr>
          <p:nvPr>
            <p:ph type="body" sz="quarter" idx="13"/>
          </p:nvPr>
        </p:nvSpPr>
        <p:spPr>
          <a:xfrm>
            <a:off x="475912" y="1234521"/>
            <a:ext cx="11303000" cy="4990915"/>
          </a:xfrm>
        </p:spPr>
        <p:txBody>
          <a:bodyPr>
            <a:normAutofit/>
          </a:bodyPr>
          <a:lstStyle>
            <a:lvl1pPr>
              <a:lnSpc>
                <a:spcPct val="100000"/>
              </a:lnSpc>
              <a:spcBef>
                <a:spcPts val="2400"/>
              </a:spcBef>
              <a:tabLst>
                <a:tab pos="8394659" algn="r"/>
              </a:tabLst>
              <a:defRPr lang="en-US" sz="1600" baseline="0" smtClean="0"/>
            </a:lvl1pPr>
          </a:lstStyle>
          <a:p>
            <a:pPr lvl="0"/>
            <a:r>
              <a:rPr lang="en-US" dirty="0"/>
              <a:t>Click to edit Master text styles</a:t>
            </a:r>
          </a:p>
        </p:txBody>
      </p:sp>
    </p:spTree>
    <p:extLst>
      <p:ext uri="{BB962C8B-B14F-4D97-AF65-F5344CB8AC3E}">
        <p14:creationId xmlns:p14="http://schemas.microsoft.com/office/powerpoint/2010/main" val="35933734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31" indent="0" algn="ctr">
              <a:buNone/>
              <a:defRPr sz="2000"/>
            </a:lvl2pPr>
            <a:lvl3pPr marL="914264" indent="0" algn="ctr">
              <a:buNone/>
              <a:defRPr sz="1900"/>
            </a:lvl3pPr>
            <a:lvl4pPr marL="1371396" indent="0" algn="ctr">
              <a:buNone/>
              <a:defRPr sz="1600"/>
            </a:lvl4pPr>
            <a:lvl5pPr marL="1828528" indent="0" algn="ctr">
              <a:buNone/>
              <a:defRPr sz="1600"/>
            </a:lvl5pPr>
            <a:lvl6pPr marL="2285662" indent="0" algn="ctr">
              <a:buNone/>
              <a:defRPr sz="1600"/>
            </a:lvl6pPr>
            <a:lvl7pPr marL="2742790" indent="0" algn="ctr">
              <a:buNone/>
              <a:defRPr sz="1600"/>
            </a:lvl7pPr>
            <a:lvl8pPr marL="3199920" indent="0" algn="ctr">
              <a:buNone/>
              <a:defRPr sz="1600"/>
            </a:lvl8pPr>
            <a:lvl9pPr marL="3657051"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C5D6A32-133D-4A52-9628-744E63E7E193}"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A761E8-1D4A-451B-A376-CFE4D8DD8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031352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5D6A32-133D-4A52-9628-744E63E7E193}"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A761E8-1D4A-451B-A376-CFE4D8DD8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3091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43"/>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465"/>
            <a:ext cx="10515600" cy="1500187"/>
          </a:xfrm>
        </p:spPr>
        <p:txBody>
          <a:bodyPr/>
          <a:lstStyle>
            <a:lvl1pPr marL="0" indent="0">
              <a:buNone/>
              <a:defRPr sz="2400">
                <a:solidFill>
                  <a:schemeClr val="tx1">
                    <a:tint val="75000"/>
                  </a:schemeClr>
                </a:solidFill>
              </a:defRPr>
            </a:lvl1pPr>
            <a:lvl2pPr marL="457131" indent="0">
              <a:buNone/>
              <a:defRPr sz="2000">
                <a:solidFill>
                  <a:schemeClr val="tx1">
                    <a:tint val="75000"/>
                  </a:schemeClr>
                </a:solidFill>
              </a:defRPr>
            </a:lvl2pPr>
            <a:lvl3pPr marL="914264" indent="0">
              <a:buNone/>
              <a:defRPr sz="1900">
                <a:solidFill>
                  <a:schemeClr val="tx1">
                    <a:tint val="75000"/>
                  </a:schemeClr>
                </a:solidFill>
              </a:defRPr>
            </a:lvl3pPr>
            <a:lvl4pPr marL="1371396" indent="0">
              <a:buNone/>
              <a:defRPr sz="1600">
                <a:solidFill>
                  <a:schemeClr val="tx1">
                    <a:tint val="75000"/>
                  </a:schemeClr>
                </a:solidFill>
              </a:defRPr>
            </a:lvl4pPr>
            <a:lvl5pPr marL="1828528" indent="0">
              <a:buNone/>
              <a:defRPr sz="1600">
                <a:solidFill>
                  <a:schemeClr val="tx1">
                    <a:tint val="75000"/>
                  </a:schemeClr>
                </a:solidFill>
              </a:defRPr>
            </a:lvl5pPr>
            <a:lvl6pPr marL="2285662" indent="0">
              <a:buNone/>
              <a:defRPr sz="1600">
                <a:solidFill>
                  <a:schemeClr val="tx1">
                    <a:tint val="75000"/>
                  </a:schemeClr>
                </a:solidFill>
              </a:defRPr>
            </a:lvl6pPr>
            <a:lvl7pPr marL="2742790" indent="0">
              <a:buNone/>
              <a:defRPr sz="1600">
                <a:solidFill>
                  <a:schemeClr val="tx1">
                    <a:tint val="75000"/>
                  </a:schemeClr>
                </a:solidFill>
              </a:defRPr>
            </a:lvl7pPr>
            <a:lvl8pPr marL="3199920" indent="0">
              <a:buNone/>
              <a:defRPr sz="1600">
                <a:solidFill>
                  <a:schemeClr val="tx1">
                    <a:tint val="75000"/>
                  </a:schemeClr>
                </a:solidFill>
              </a:defRPr>
            </a:lvl8pPr>
            <a:lvl9pPr marL="3657051"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5D6A32-133D-4A52-9628-744E63E7E193}"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A761E8-1D4A-451B-A376-CFE4D8DD8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242283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5D6A32-133D-4A52-9628-744E63E7E193}" type="datetimeFigureOut">
              <a:rPr lang="en-US" smtClean="0">
                <a:solidFill>
                  <a:prstClr val="black">
                    <a:tint val="75000"/>
                  </a:prstClr>
                </a:solidFill>
              </a:rPr>
              <a:pPr/>
              <a:t>12/12/2021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A761E8-1D4A-451B-A376-CFE4D8DD8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8488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7"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31" y="4206876"/>
            <a:ext cx="9228201" cy="1645920"/>
          </a:xfrm>
        </p:spPr>
        <p:txBody>
          <a:bodyPr>
            <a:normAutofit/>
          </a:bodyPr>
          <a:lstStyle>
            <a:lvl1pPr marL="0" indent="0" algn="l">
              <a:buNone/>
              <a:defRPr sz="3200">
                <a:solidFill>
                  <a:schemeClr val="bg1"/>
                </a:solidFill>
                <a:latin typeface="+mj-lt"/>
              </a:defRPr>
            </a:lvl1pPr>
            <a:lvl2pPr marL="456795" indent="0" algn="ctr">
              <a:buNone/>
              <a:defRPr sz="2800"/>
            </a:lvl2pPr>
            <a:lvl3pPr marL="913629" indent="0" algn="ctr">
              <a:buNone/>
              <a:defRPr sz="2400"/>
            </a:lvl3pPr>
            <a:lvl4pPr marL="1370444" indent="0" algn="ctr">
              <a:buNone/>
              <a:defRPr sz="2000"/>
            </a:lvl4pPr>
            <a:lvl5pPr marL="1827258" indent="0" algn="ctr">
              <a:buNone/>
              <a:defRPr sz="2000"/>
            </a:lvl5pPr>
            <a:lvl6pPr marL="2284094" indent="0" algn="ctr">
              <a:buNone/>
              <a:defRPr sz="2000"/>
            </a:lvl6pPr>
            <a:lvl7pPr marL="2740886" indent="0" algn="ctr">
              <a:buNone/>
              <a:defRPr sz="2000"/>
            </a:lvl7pPr>
            <a:lvl8pPr marL="3197680" indent="0" algn="ctr">
              <a:buNone/>
              <a:defRPr sz="2000"/>
            </a:lvl8pPr>
            <a:lvl9pPr marL="3654475"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EB76AD38-2A36-4672-8552-8E2B5EBCE38B}" type="datetime1">
              <a:rPr lang="en-US" smtClean="0"/>
              <a:pPr/>
              <a:t>12/12/2021</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2010F75A-1B78-4EB4-B6CA-9C5F08103C9A}" type="slidenum">
              <a:rPr lang="en-US" smtClean="0"/>
              <a:pPr/>
              <a:t>‹#›</a:t>
            </a:fld>
            <a:endParaRPr lang="en-US"/>
          </a:p>
        </p:txBody>
      </p:sp>
    </p:spTree>
    <p:extLst>
      <p:ext uri="{BB962C8B-B14F-4D97-AF65-F5344CB8AC3E}">
        <p14:creationId xmlns:p14="http://schemas.microsoft.com/office/powerpoint/2010/main" val="9891140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31" indent="0">
              <a:buNone/>
              <a:defRPr sz="2000" b="1"/>
            </a:lvl2pPr>
            <a:lvl3pPr marL="914264" indent="0">
              <a:buNone/>
              <a:defRPr sz="1900" b="1"/>
            </a:lvl3pPr>
            <a:lvl4pPr marL="1371396" indent="0">
              <a:buNone/>
              <a:defRPr sz="1600" b="1"/>
            </a:lvl4pPr>
            <a:lvl5pPr marL="1828528" indent="0">
              <a:buNone/>
              <a:defRPr sz="1600" b="1"/>
            </a:lvl5pPr>
            <a:lvl6pPr marL="2285662" indent="0">
              <a:buNone/>
              <a:defRPr sz="1600" b="1"/>
            </a:lvl6pPr>
            <a:lvl7pPr marL="2742790"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31" indent="0">
              <a:buNone/>
              <a:defRPr sz="2000" b="1"/>
            </a:lvl2pPr>
            <a:lvl3pPr marL="914264" indent="0">
              <a:buNone/>
              <a:defRPr sz="1900" b="1"/>
            </a:lvl3pPr>
            <a:lvl4pPr marL="1371396" indent="0">
              <a:buNone/>
              <a:defRPr sz="1600" b="1"/>
            </a:lvl4pPr>
            <a:lvl5pPr marL="1828528" indent="0">
              <a:buNone/>
              <a:defRPr sz="1600" b="1"/>
            </a:lvl5pPr>
            <a:lvl6pPr marL="2285662" indent="0">
              <a:buNone/>
              <a:defRPr sz="1600" b="1"/>
            </a:lvl6pPr>
            <a:lvl7pPr marL="2742790"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5D6A32-133D-4A52-9628-744E63E7E193}" type="datetimeFigureOut">
              <a:rPr lang="en-US" smtClean="0">
                <a:solidFill>
                  <a:prstClr val="black">
                    <a:tint val="75000"/>
                  </a:prstClr>
                </a:solidFill>
              </a:rPr>
              <a:pPr/>
              <a:t>12/12/2021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A761E8-1D4A-451B-A376-CFE4D8DD8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913253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5D6A32-133D-4A52-9628-744E63E7E193}" type="datetimeFigureOut">
              <a:rPr lang="en-US" smtClean="0">
                <a:solidFill>
                  <a:prstClr val="black">
                    <a:tint val="75000"/>
                  </a:prstClr>
                </a:solidFill>
              </a:rPr>
              <a:pPr/>
              <a:t>12/12/2021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A761E8-1D4A-451B-A376-CFE4D8DD8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47139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5D6A32-133D-4A52-9628-744E63E7E193}" type="datetimeFigureOut">
              <a:rPr lang="en-US" smtClean="0">
                <a:solidFill>
                  <a:prstClr val="black">
                    <a:tint val="75000"/>
                  </a:prstClr>
                </a:solidFill>
              </a:rPr>
              <a:pPr/>
              <a:t>12/12/2021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A761E8-1D4A-451B-A376-CFE4D8DD8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221560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31" indent="0">
              <a:buNone/>
              <a:defRPr sz="1500"/>
            </a:lvl2pPr>
            <a:lvl3pPr marL="914264" indent="0">
              <a:buNone/>
              <a:defRPr sz="1200"/>
            </a:lvl3pPr>
            <a:lvl4pPr marL="1371396" indent="0">
              <a:buNone/>
              <a:defRPr sz="1100"/>
            </a:lvl4pPr>
            <a:lvl5pPr marL="1828528" indent="0">
              <a:buNone/>
              <a:defRPr sz="1100"/>
            </a:lvl5pPr>
            <a:lvl6pPr marL="2285662" indent="0">
              <a:buNone/>
              <a:defRPr sz="1100"/>
            </a:lvl6pPr>
            <a:lvl7pPr marL="2742790" indent="0">
              <a:buNone/>
              <a:defRPr sz="1100"/>
            </a:lvl7pPr>
            <a:lvl8pPr marL="3199920" indent="0">
              <a:buNone/>
              <a:defRPr sz="1100"/>
            </a:lvl8pPr>
            <a:lvl9pPr marL="3657051"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4C5D6A32-133D-4A52-9628-744E63E7E193}" type="datetimeFigureOut">
              <a:rPr lang="en-US" smtClean="0">
                <a:solidFill>
                  <a:prstClr val="black">
                    <a:tint val="75000"/>
                  </a:prstClr>
                </a:solidFill>
              </a:rPr>
              <a:pPr/>
              <a:t>12/12/2021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A761E8-1D4A-451B-A376-CFE4D8DD8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191687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31" indent="0">
              <a:buNone/>
              <a:defRPr sz="2800"/>
            </a:lvl2pPr>
            <a:lvl3pPr marL="914264" indent="0">
              <a:buNone/>
              <a:defRPr sz="2400"/>
            </a:lvl3pPr>
            <a:lvl4pPr marL="1371396" indent="0">
              <a:buNone/>
              <a:defRPr sz="2000"/>
            </a:lvl4pPr>
            <a:lvl5pPr marL="1828528" indent="0">
              <a:buNone/>
              <a:defRPr sz="2000"/>
            </a:lvl5pPr>
            <a:lvl6pPr marL="2285662" indent="0">
              <a:buNone/>
              <a:defRPr sz="2000"/>
            </a:lvl6pPr>
            <a:lvl7pPr marL="2742790" indent="0">
              <a:buNone/>
              <a:defRPr sz="2000"/>
            </a:lvl7pPr>
            <a:lvl8pPr marL="3199920" indent="0">
              <a:buNone/>
              <a:defRPr sz="2000"/>
            </a:lvl8pPr>
            <a:lvl9pPr marL="3657051" indent="0">
              <a:buNone/>
              <a:defRPr sz="2000"/>
            </a:lvl9pPr>
          </a:lstStyle>
          <a:p>
            <a:endParaRPr lang="en-US"/>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31" indent="0">
              <a:buNone/>
              <a:defRPr sz="1500"/>
            </a:lvl2pPr>
            <a:lvl3pPr marL="914264" indent="0">
              <a:buNone/>
              <a:defRPr sz="1200"/>
            </a:lvl3pPr>
            <a:lvl4pPr marL="1371396" indent="0">
              <a:buNone/>
              <a:defRPr sz="1100"/>
            </a:lvl4pPr>
            <a:lvl5pPr marL="1828528" indent="0">
              <a:buNone/>
              <a:defRPr sz="1100"/>
            </a:lvl5pPr>
            <a:lvl6pPr marL="2285662" indent="0">
              <a:buNone/>
              <a:defRPr sz="1100"/>
            </a:lvl6pPr>
            <a:lvl7pPr marL="2742790" indent="0">
              <a:buNone/>
              <a:defRPr sz="1100"/>
            </a:lvl7pPr>
            <a:lvl8pPr marL="3199920" indent="0">
              <a:buNone/>
              <a:defRPr sz="1100"/>
            </a:lvl8pPr>
            <a:lvl9pPr marL="3657051"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4C5D6A32-133D-4A52-9628-744E63E7E193}" type="datetimeFigureOut">
              <a:rPr lang="en-US" smtClean="0">
                <a:solidFill>
                  <a:prstClr val="black">
                    <a:tint val="75000"/>
                  </a:prstClr>
                </a:solidFill>
              </a:rPr>
              <a:pPr/>
              <a:t>12/12/2021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A761E8-1D4A-451B-A376-CFE4D8DD8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68715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5D6A32-133D-4A52-9628-744E63E7E193}"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A761E8-1D4A-451B-A376-CFE4D8DD8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12956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4"/>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4"/>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5D6A32-133D-4A52-9628-744E63E7E193}"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A761E8-1D4A-451B-A376-CFE4D8DD8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28659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xmlns="" id="{F2F9B9A2-14B3-4737-B323-DED099EE0B92}"/>
              </a:ext>
            </a:extLst>
          </p:cNvPr>
          <p:cNvSpPr>
            <a:spLocks noGrp="1"/>
          </p:cNvSpPr>
          <p:nvPr>
            <p:ph type="title"/>
          </p:nvPr>
        </p:nvSpPr>
        <p:spPr>
          <a:xfrm>
            <a:off x="475915" y="138789"/>
            <a:ext cx="11282705" cy="571451"/>
          </a:xfrm>
        </p:spPr>
        <p:txBody>
          <a:bodyPr anchor="b">
            <a:noAutofit/>
          </a:bodyPr>
          <a:lstStyle>
            <a:lvl1pPr>
              <a:defRPr sz="3100" b="1" i="0">
                <a:solidFill>
                  <a:schemeClr val="accent5">
                    <a:lumMod val="50000"/>
                  </a:schemeClr>
                </a:solidFill>
                <a:latin typeface="+mn-lt"/>
              </a:defRPr>
            </a:lvl1pPr>
          </a:lstStyle>
          <a:p>
            <a:r>
              <a:rPr lang="en-US" dirty="0"/>
              <a:t>Click to edit Master title style</a:t>
            </a:r>
          </a:p>
        </p:txBody>
      </p:sp>
      <p:sp>
        <p:nvSpPr>
          <p:cNvPr id="10" name="Text Placeholder 6">
            <a:extLst>
              <a:ext uri="{FF2B5EF4-FFF2-40B4-BE49-F238E27FC236}">
                <a16:creationId xmlns:a16="http://schemas.microsoft.com/office/drawing/2014/main" xmlns="" id="{A03951DD-15DC-41B1-AC69-75F995F1E222}"/>
              </a:ext>
            </a:extLst>
          </p:cNvPr>
          <p:cNvSpPr>
            <a:spLocks noGrp="1"/>
          </p:cNvSpPr>
          <p:nvPr>
            <p:ph type="body" sz="quarter" idx="13"/>
          </p:nvPr>
        </p:nvSpPr>
        <p:spPr>
          <a:xfrm>
            <a:off x="475912" y="1402081"/>
            <a:ext cx="11303000" cy="5186611"/>
          </a:xfrm>
        </p:spPr>
        <p:txBody>
          <a:bodyPr>
            <a:normAutofit/>
          </a:bodyPr>
          <a:lstStyle>
            <a:lvl1pPr>
              <a:lnSpc>
                <a:spcPct val="100000"/>
              </a:lnSpc>
              <a:spcBef>
                <a:spcPts val="2400"/>
              </a:spcBef>
              <a:tabLst>
                <a:tab pos="8399489" algn="r"/>
              </a:tabLst>
              <a:defRPr lang="en-US" sz="2800" baseline="0" smtClean="0"/>
            </a:lvl1pPr>
          </a:lstStyle>
          <a:p>
            <a:pPr lvl="0"/>
            <a:r>
              <a:rPr lang="en-US" dirty="0"/>
              <a:t>Click to edit Master text styles</a:t>
            </a:r>
          </a:p>
        </p:txBody>
      </p:sp>
    </p:spTree>
    <p:extLst>
      <p:ext uri="{BB962C8B-B14F-4D97-AF65-F5344CB8AC3E}">
        <p14:creationId xmlns:p14="http://schemas.microsoft.com/office/powerpoint/2010/main" val="405204505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cSld name="1_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45280" y="6377941"/>
            <a:ext cx="3901440" cy="342900"/>
          </a:xfrm>
          <a:prstGeom prst="rect">
            <a:avLst/>
          </a:prstGeo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609600" y="6377941"/>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12/12/2021</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78255789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Table of Conten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3DA6B81-0161-42DC-9D3E-CA4939D626DA}"/>
              </a:ext>
            </a:extLst>
          </p:cNvPr>
          <p:cNvSpPr>
            <a:spLocks noChangeArrowheads="1"/>
          </p:cNvSpPr>
          <p:nvPr/>
        </p:nvSpPr>
        <p:spPr bwMode="auto">
          <a:xfrm>
            <a:off x="0" y="965695"/>
            <a:ext cx="12192000" cy="176212"/>
          </a:xfrm>
          <a:prstGeom prst="rect">
            <a:avLst/>
          </a:prstGeom>
          <a:solidFill>
            <a:srgbClr val="02BEF4"/>
          </a:solidFill>
          <a:ln>
            <a:noFill/>
          </a:ln>
        </p:spPr>
        <p:txBody>
          <a:bodyPr lIns="91410" tIns="45718" rIns="91410" bIns="45718"/>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defTabSz="914060" eaLnBrk="1" hangingPunct="1">
              <a:spcBef>
                <a:spcPct val="50000"/>
              </a:spcBef>
              <a:buFontTx/>
              <a:buChar char="•"/>
              <a:defRPr/>
            </a:pPr>
            <a:endParaRPr lang="en-US" altLang="en-US" sz="1300" b="0" dirty="0">
              <a:solidFill>
                <a:prstClr val="white"/>
              </a:solidFill>
              <a:latin typeface="Calibri"/>
              <a:cs typeface="Arial"/>
              <a:sym typeface="Arial"/>
            </a:endParaRPr>
          </a:p>
        </p:txBody>
      </p:sp>
      <p:sp>
        <p:nvSpPr>
          <p:cNvPr id="2" name="Title 1"/>
          <p:cNvSpPr>
            <a:spLocks noGrp="1"/>
          </p:cNvSpPr>
          <p:nvPr>
            <p:ph type="title"/>
          </p:nvPr>
        </p:nvSpPr>
        <p:spPr>
          <a:xfrm>
            <a:off x="475915" y="301629"/>
            <a:ext cx="11282705" cy="571451"/>
          </a:xfrm>
        </p:spPr>
        <p:txBody>
          <a:bodyPr anchor="b"/>
          <a:lstStyle>
            <a:lvl1pPr>
              <a:defRPr sz="2300" b="0" i="0">
                <a:solidFill>
                  <a:schemeClr val="tx1"/>
                </a:solidFill>
              </a:defRPr>
            </a:lvl1pPr>
          </a:lstStyle>
          <a:p>
            <a:r>
              <a:rPr lang="en-US"/>
              <a:t>Click to edit Master title style</a:t>
            </a:r>
            <a:endParaRPr lang="en-US" dirty="0"/>
          </a:p>
        </p:txBody>
      </p:sp>
      <p:sp>
        <p:nvSpPr>
          <p:cNvPr id="7" name="Text Placeholder 6"/>
          <p:cNvSpPr>
            <a:spLocks noGrp="1"/>
          </p:cNvSpPr>
          <p:nvPr>
            <p:ph type="body" sz="quarter" idx="13"/>
          </p:nvPr>
        </p:nvSpPr>
        <p:spPr>
          <a:xfrm>
            <a:off x="475912" y="1234521"/>
            <a:ext cx="11303000" cy="4990915"/>
          </a:xfrm>
        </p:spPr>
        <p:txBody>
          <a:bodyPr>
            <a:normAutofit/>
          </a:bodyPr>
          <a:lstStyle>
            <a:lvl1pPr>
              <a:lnSpc>
                <a:spcPct val="100000"/>
              </a:lnSpc>
              <a:spcBef>
                <a:spcPts val="2400"/>
              </a:spcBef>
              <a:tabLst>
                <a:tab pos="8399489" algn="r"/>
              </a:tabLst>
              <a:defRPr lang="en-US" sz="1600" baseline="0" smtClean="0"/>
            </a:lvl1pPr>
          </a:lstStyle>
          <a:p>
            <a:pPr lvl="0"/>
            <a:r>
              <a:rPr lang="en-US" dirty="0"/>
              <a:t>Click to edit Master text styles</a:t>
            </a:r>
          </a:p>
        </p:txBody>
      </p:sp>
      <p:pic>
        <p:nvPicPr>
          <p:cNvPr id="6" name="Picture 63">
            <a:extLst>
              <a:ext uri="{FF2B5EF4-FFF2-40B4-BE49-F238E27FC236}">
                <a16:creationId xmlns:a16="http://schemas.microsoft.com/office/drawing/2014/main" xmlns="" id="{0704A98C-0E20-4C5B-9599-223841CD16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5912" y="6368484"/>
            <a:ext cx="2555893" cy="37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464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D92D54-45DA-423A-ACD8-5A9F4C4F67C7}" type="datetime1">
              <a:rPr lang="en-US" smtClean="0">
                <a:solidFill>
                  <a:prstClr val="black">
                    <a:alpha val="80000"/>
                  </a:prstClr>
                </a:solidFill>
              </a:rPr>
              <a:pPr/>
              <a:t>12/12/2021</a:t>
            </a:fld>
            <a:endParaRPr lang="en-US">
              <a:solidFill>
                <a:prstClr val="black">
                  <a:alpha val="80000"/>
                </a:prstClr>
              </a:solidFill>
            </a:endParaRPr>
          </a:p>
        </p:txBody>
      </p:sp>
      <p:sp>
        <p:nvSpPr>
          <p:cNvPr id="5" name="Footer Placeholder 4"/>
          <p:cNvSpPr>
            <a:spLocks noGrp="1"/>
          </p:cNvSpPr>
          <p:nvPr>
            <p:ph type="ftr" sz="quarter" idx="11"/>
          </p:nvPr>
        </p:nvSpPr>
        <p:spPr/>
        <p:txBody>
          <a:bodyPr/>
          <a:lstStyle/>
          <a:p>
            <a:endParaRPr lang="en-US">
              <a:solidFill>
                <a:prstClr val="black">
                  <a:alpha val="80000"/>
                </a:prstClr>
              </a:solidFill>
            </a:endParaRPr>
          </a:p>
        </p:txBody>
      </p:sp>
      <p:sp>
        <p:nvSpPr>
          <p:cNvPr id="6" name="Slide Number Placeholder 5"/>
          <p:cNvSpPr>
            <a:spLocks noGrp="1"/>
          </p:cNvSpPr>
          <p:nvPr>
            <p:ph type="sldNum" sz="quarter" idx="12"/>
          </p:nvPr>
        </p:nvSpPr>
        <p:spPr/>
        <p:txBody>
          <a:bodyPr/>
          <a:lstStyle/>
          <a:p>
            <a:fld id="{2010F75A-1B78-4EB4-B6CA-9C5F08103C9A}" type="slidenum">
              <a:rPr lang="en-US" smtClean="0">
                <a:solidFill>
                  <a:srgbClr val="50B4C8">
                    <a:alpha val="25000"/>
                  </a:srgbClr>
                </a:solidFill>
              </a:rPr>
              <a:pPr/>
              <a:t>‹#›</a:t>
            </a:fld>
            <a:endParaRPr lang="en-US">
              <a:solidFill>
                <a:srgbClr val="50B4C8">
                  <a:alpha val="25000"/>
                </a:srgbClr>
              </a:solidFill>
            </a:endParaRPr>
          </a:p>
        </p:txBody>
      </p:sp>
    </p:spTree>
    <p:extLst>
      <p:ext uri="{BB962C8B-B14F-4D97-AF65-F5344CB8AC3E}">
        <p14:creationId xmlns:p14="http://schemas.microsoft.com/office/powerpoint/2010/main" val="271569014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Table of Conten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3DA6B81-0161-42DC-9D3E-CA4939D626DA}"/>
              </a:ext>
            </a:extLst>
          </p:cNvPr>
          <p:cNvSpPr>
            <a:spLocks noChangeArrowheads="1"/>
          </p:cNvSpPr>
          <p:nvPr/>
        </p:nvSpPr>
        <p:spPr bwMode="auto">
          <a:xfrm>
            <a:off x="0" y="965695"/>
            <a:ext cx="12192000" cy="176212"/>
          </a:xfrm>
          <a:prstGeom prst="rect">
            <a:avLst/>
          </a:prstGeom>
          <a:solidFill>
            <a:srgbClr val="02BEF4"/>
          </a:solidFill>
          <a:ln>
            <a:noFill/>
          </a:ln>
        </p:spPr>
        <p:txBody>
          <a:bodyPr lIns="91410" tIns="45718" rIns="91410" bIns="45718"/>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defTabSz="914060" eaLnBrk="1" hangingPunct="1">
              <a:spcBef>
                <a:spcPct val="50000"/>
              </a:spcBef>
              <a:buFontTx/>
              <a:buChar char="•"/>
              <a:defRPr/>
            </a:pPr>
            <a:endParaRPr lang="en-US" altLang="en-US" sz="1300" b="0" dirty="0">
              <a:solidFill>
                <a:prstClr val="white"/>
              </a:solidFill>
              <a:latin typeface="Calibri"/>
              <a:cs typeface="Arial"/>
              <a:sym typeface="Arial"/>
            </a:endParaRPr>
          </a:p>
        </p:txBody>
      </p:sp>
      <p:sp>
        <p:nvSpPr>
          <p:cNvPr id="2" name="Title 1"/>
          <p:cNvSpPr>
            <a:spLocks noGrp="1"/>
          </p:cNvSpPr>
          <p:nvPr>
            <p:ph type="title"/>
          </p:nvPr>
        </p:nvSpPr>
        <p:spPr>
          <a:xfrm>
            <a:off x="475915" y="301629"/>
            <a:ext cx="11282705" cy="571451"/>
          </a:xfrm>
        </p:spPr>
        <p:txBody>
          <a:bodyPr anchor="b"/>
          <a:lstStyle>
            <a:lvl1pPr>
              <a:defRPr sz="2300" b="0" i="0">
                <a:solidFill>
                  <a:schemeClr val="tx1"/>
                </a:solidFill>
              </a:defRPr>
            </a:lvl1pPr>
          </a:lstStyle>
          <a:p>
            <a:r>
              <a:rPr lang="en-US"/>
              <a:t>Click to edit Master title style</a:t>
            </a:r>
            <a:endParaRPr lang="en-US" dirty="0"/>
          </a:p>
        </p:txBody>
      </p:sp>
      <p:sp>
        <p:nvSpPr>
          <p:cNvPr id="7" name="Text Placeholder 6"/>
          <p:cNvSpPr>
            <a:spLocks noGrp="1"/>
          </p:cNvSpPr>
          <p:nvPr>
            <p:ph type="body" sz="quarter" idx="13"/>
          </p:nvPr>
        </p:nvSpPr>
        <p:spPr>
          <a:xfrm>
            <a:off x="475912" y="1234521"/>
            <a:ext cx="11303000" cy="4990915"/>
          </a:xfrm>
        </p:spPr>
        <p:txBody>
          <a:bodyPr>
            <a:normAutofit/>
          </a:bodyPr>
          <a:lstStyle>
            <a:lvl1pPr>
              <a:lnSpc>
                <a:spcPct val="100000"/>
              </a:lnSpc>
              <a:spcBef>
                <a:spcPts val="2400"/>
              </a:spcBef>
              <a:tabLst>
                <a:tab pos="8399489" algn="r"/>
              </a:tabLst>
              <a:defRPr lang="en-US" sz="1600" baseline="0" smtClean="0"/>
            </a:lvl1pPr>
          </a:lstStyle>
          <a:p>
            <a:pPr lvl="0"/>
            <a:r>
              <a:rPr lang="en-US" dirty="0"/>
              <a:t>Click to edit Master text styles</a:t>
            </a:r>
          </a:p>
        </p:txBody>
      </p:sp>
    </p:spTree>
    <p:extLst>
      <p:ext uri="{BB962C8B-B14F-4D97-AF65-F5344CB8AC3E}">
        <p14:creationId xmlns:p14="http://schemas.microsoft.com/office/powerpoint/2010/main" val="934114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6795" indent="0">
              <a:buNone/>
              <a:defRPr sz="1900">
                <a:solidFill>
                  <a:schemeClr val="tx1">
                    <a:tint val="75000"/>
                  </a:schemeClr>
                </a:solidFill>
              </a:defRPr>
            </a:lvl2pPr>
            <a:lvl3pPr marL="913629" indent="0">
              <a:buNone/>
              <a:defRPr sz="1600">
                <a:solidFill>
                  <a:schemeClr val="tx1">
                    <a:tint val="75000"/>
                  </a:schemeClr>
                </a:solidFill>
              </a:defRPr>
            </a:lvl3pPr>
            <a:lvl4pPr marL="1370444" indent="0">
              <a:buNone/>
              <a:defRPr sz="1500">
                <a:solidFill>
                  <a:schemeClr val="tx1">
                    <a:tint val="75000"/>
                  </a:schemeClr>
                </a:solidFill>
              </a:defRPr>
            </a:lvl4pPr>
            <a:lvl5pPr marL="1827258" indent="0">
              <a:buNone/>
              <a:defRPr sz="1500">
                <a:solidFill>
                  <a:schemeClr val="tx1">
                    <a:tint val="75000"/>
                  </a:schemeClr>
                </a:solidFill>
              </a:defRPr>
            </a:lvl5pPr>
            <a:lvl6pPr marL="2284094" indent="0">
              <a:buNone/>
              <a:defRPr sz="1500">
                <a:solidFill>
                  <a:schemeClr val="tx1">
                    <a:tint val="75000"/>
                  </a:schemeClr>
                </a:solidFill>
              </a:defRPr>
            </a:lvl6pPr>
            <a:lvl7pPr marL="2740886" indent="0">
              <a:buNone/>
              <a:defRPr sz="1500">
                <a:solidFill>
                  <a:schemeClr val="tx1">
                    <a:tint val="75000"/>
                  </a:schemeClr>
                </a:solidFill>
              </a:defRPr>
            </a:lvl7pPr>
            <a:lvl8pPr marL="3197680" indent="0">
              <a:buNone/>
              <a:defRPr sz="1500">
                <a:solidFill>
                  <a:schemeClr val="tx1">
                    <a:tint val="75000"/>
                  </a:schemeClr>
                </a:solidFill>
              </a:defRPr>
            </a:lvl8pPr>
            <a:lvl9pPr marL="3654475"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75F012-163A-4220-AE73-FDE57BA82A10}" type="datetime1">
              <a:rPr lang="en-US" smtClean="0">
                <a:solidFill>
                  <a:prstClr val="black">
                    <a:alpha val="80000"/>
                  </a:prstClr>
                </a:solidFill>
              </a:rPr>
              <a:pPr/>
              <a:t>12/12/2021</a:t>
            </a:fld>
            <a:endParaRPr lang="en-US">
              <a:solidFill>
                <a:prstClr val="black">
                  <a:alpha val="80000"/>
                </a:prstClr>
              </a:solidFill>
            </a:endParaRPr>
          </a:p>
        </p:txBody>
      </p:sp>
      <p:sp>
        <p:nvSpPr>
          <p:cNvPr id="5" name="Footer Placeholder 4"/>
          <p:cNvSpPr>
            <a:spLocks noGrp="1"/>
          </p:cNvSpPr>
          <p:nvPr>
            <p:ph type="ftr" sz="quarter" idx="11"/>
          </p:nvPr>
        </p:nvSpPr>
        <p:spPr/>
        <p:txBody>
          <a:bodyPr/>
          <a:lstStyle/>
          <a:p>
            <a:endParaRPr lang="en-US">
              <a:solidFill>
                <a:prstClr val="black">
                  <a:alpha val="80000"/>
                </a:prstClr>
              </a:solidFill>
            </a:endParaRPr>
          </a:p>
        </p:txBody>
      </p:sp>
      <p:sp>
        <p:nvSpPr>
          <p:cNvPr id="6" name="Slide Number Placeholder 5"/>
          <p:cNvSpPr>
            <a:spLocks noGrp="1"/>
          </p:cNvSpPr>
          <p:nvPr>
            <p:ph type="sldNum" sz="quarter" idx="12"/>
          </p:nvPr>
        </p:nvSpPr>
        <p:spPr/>
        <p:txBody>
          <a:bodyPr/>
          <a:lstStyle/>
          <a:p>
            <a:fld id="{2010F75A-1B78-4EB4-B6CA-9C5F08103C9A}" type="slidenum">
              <a:rPr lang="en-US" smtClean="0">
                <a:solidFill>
                  <a:srgbClr val="50B4C8">
                    <a:alpha val="25000"/>
                  </a:srgbClr>
                </a:solidFill>
              </a:rPr>
              <a:pPr/>
              <a:t>‹#›</a:t>
            </a:fld>
            <a:endParaRPr lang="en-US">
              <a:solidFill>
                <a:srgbClr val="50B4C8">
                  <a:alpha val="25000"/>
                </a:srgbClr>
              </a:solidFill>
            </a:endParaRPr>
          </a:p>
        </p:txBody>
      </p:sp>
    </p:spTree>
    <p:extLst>
      <p:ext uri="{BB962C8B-B14F-4D97-AF65-F5344CB8AC3E}">
        <p14:creationId xmlns:p14="http://schemas.microsoft.com/office/powerpoint/2010/main" val="5277512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5"/>
            <a:ext cx="4663440" cy="376732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1" y="1998135"/>
            <a:ext cx="4663440" cy="376732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82F103-A4D1-4C13-A3B5-07A346853595}" type="datetime1">
              <a:rPr lang="en-US" smtClean="0">
                <a:solidFill>
                  <a:prstClr val="black">
                    <a:alpha val="80000"/>
                  </a:prstClr>
                </a:solidFill>
              </a:rPr>
              <a:pPr/>
              <a:t>12/12/2021</a:t>
            </a:fld>
            <a:endParaRPr lang="en-US">
              <a:solidFill>
                <a:prstClr val="black">
                  <a:alpha val="80000"/>
                </a:prstClr>
              </a:solidFill>
            </a:endParaRPr>
          </a:p>
        </p:txBody>
      </p:sp>
      <p:sp>
        <p:nvSpPr>
          <p:cNvPr id="6" name="Footer Placeholder 5"/>
          <p:cNvSpPr>
            <a:spLocks noGrp="1"/>
          </p:cNvSpPr>
          <p:nvPr>
            <p:ph type="ftr" sz="quarter" idx="11"/>
          </p:nvPr>
        </p:nvSpPr>
        <p:spPr/>
        <p:txBody>
          <a:bodyPr/>
          <a:lstStyle/>
          <a:p>
            <a:endParaRPr lang="en-US">
              <a:solidFill>
                <a:prstClr val="black">
                  <a:alpha val="80000"/>
                </a:prstClr>
              </a:solidFill>
            </a:endParaRPr>
          </a:p>
        </p:txBody>
      </p:sp>
      <p:sp>
        <p:nvSpPr>
          <p:cNvPr id="7" name="Slide Number Placeholder 6"/>
          <p:cNvSpPr>
            <a:spLocks noGrp="1"/>
          </p:cNvSpPr>
          <p:nvPr>
            <p:ph type="sldNum" sz="quarter" idx="12"/>
          </p:nvPr>
        </p:nvSpPr>
        <p:spPr/>
        <p:txBody>
          <a:bodyPr/>
          <a:lstStyle/>
          <a:p>
            <a:fld id="{2010F75A-1B78-4EB4-B6CA-9C5F08103C9A}" type="slidenum">
              <a:rPr lang="en-US" smtClean="0">
                <a:solidFill>
                  <a:srgbClr val="50B4C8">
                    <a:alpha val="25000"/>
                  </a:srgbClr>
                </a:solidFill>
              </a:rPr>
              <a:pPr/>
              <a:t>‹#›</a:t>
            </a:fld>
            <a:endParaRPr lang="en-US">
              <a:solidFill>
                <a:srgbClr val="50B4C8">
                  <a:alpha val="25000"/>
                </a:srgbClr>
              </a:solidFill>
            </a:endParaRPr>
          </a:p>
        </p:txBody>
      </p:sp>
    </p:spTree>
    <p:extLst>
      <p:ext uri="{BB962C8B-B14F-4D97-AF65-F5344CB8AC3E}">
        <p14:creationId xmlns:p14="http://schemas.microsoft.com/office/powerpoint/2010/main" val="39184848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300" b="0" cap="all" baseline="0">
                <a:solidFill>
                  <a:schemeClr val="tx1">
                    <a:lumMod val="85000"/>
                    <a:lumOff val="15000"/>
                  </a:schemeClr>
                </a:solidFill>
                <a:latin typeface="+mj-lt"/>
              </a:defRPr>
            </a:lvl1pPr>
            <a:lvl2pPr marL="456795" indent="0">
              <a:buNone/>
              <a:defRPr sz="2000" b="1"/>
            </a:lvl2pPr>
            <a:lvl3pPr marL="913629" indent="0">
              <a:buNone/>
              <a:defRPr sz="1900" b="1"/>
            </a:lvl3pPr>
            <a:lvl4pPr marL="1370444" indent="0">
              <a:buNone/>
              <a:defRPr sz="1600" b="1"/>
            </a:lvl4pPr>
            <a:lvl5pPr marL="1827258" indent="0">
              <a:buNone/>
              <a:defRPr sz="1600" b="1"/>
            </a:lvl5pPr>
            <a:lvl6pPr marL="2284094" indent="0">
              <a:buNone/>
              <a:defRPr sz="1600" b="1"/>
            </a:lvl6pPr>
            <a:lvl7pPr marL="2740886" indent="0">
              <a:buNone/>
              <a:defRPr sz="1600" b="1"/>
            </a:lvl7pPr>
            <a:lvl8pPr marL="3197680" indent="0">
              <a:buNone/>
              <a:defRPr sz="1600" b="1"/>
            </a:lvl8pPr>
            <a:lvl9pPr marL="3654475"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300" b="0" cap="all" baseline="0">
                <a:solidFill>
                  <a:schemeClr val="tx1">
                    <a:lumMod val="85000"/>
                    <a:lumOff val="15000"/>
                  </a:schemeClr>
                </a:solidFill>
                <a:latin typeface="+mj-lt"/>
              </a:defRPr>
            </a:lvl1pPr>
            <a:lvl2pPr marL="456795" indent="0">
              <a:buNone/>
              <a:defRPr sz="2000" b="1"/>
            </a:lvl2pPr>
            <a:lvl3pPr marL="913629" indent="0">
              <a:buNone/>
              <a:defRPr sz="1900" b="1"/>
            </a:lvl3pPr>
            <a:lvl4pPr marL="1370444" indent="0">
              <a:buNone/>
              <a:defRPr sz="1600" b="1"/>
            </a:lvl4pPr>
            <a:lvl5pPr marL="1827258" indent="0">
              <a:buNone/>
              <a:defRPr sz="1600" b="1"/>
            </a:lvl5pPr>
            <a:lvl6pPr marL="2284094" indent="0">
              <a:buNone/>
              <a:defRPr sz="1600" b="1"/>
            </a:lvl6pPr>
            <a:lvl7pPr marL="2740886" indent="0">
              <a:buNone/>
              <a:defRPr sz="1600" b="1"/>
            </a:lvl7pPr>
            <a:lvl8pPr marL="3197680" indent="0">
              <a:buNone/>
              <a:defRPr sz="1600" b="1"/>
            </a:lvl8pPr>
            <a:lvl9pPr marL="365447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1"/>
            <a:ext cx="4663440" cy="3200400"/>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E409628-B39F-4CF1-A379-E10E2D1731C4}" type="datetime1">
              <a:rPr lang="en-US" smtClean="0">
                <a:solidFill>
                  <a:prstClr val="black">
                    <a:alpha val="80000"/>
                  </a:prstClr>
                </a:solidFill>
              </a:rPr>
              <a:pPr/>
              <a:t>12/12/2021</a:t>
            </a:fld>
            <a:endParaRPr lang="en-US">
              <a:solidFill>
                <a:prstClr val="black">
                  <a:alpha val="80000"/>
                </a:prstClr>
              </a:solidFill>
            </a:endParaRPr>
          </a:p>
        </p:txBody>
      </p:sp>
      <p:sp>
        <p:nvSpPr>
          <p:cNvPr id="8" name="Footer Placeholder 7"/>
          <p:cNvSpPr>
            <a:spLocks noGrp="1"/>
          </p:cNvSpPr>
          <p:nvPr>
            <p:ph type="ftr" sz="quarter" idx="11"/>
          </p:nvPr>
        </p:nvSpPr>
        <p:spPr/>
        <p:txBody>
          <a:bodyPr/>
          <a:lstStyle/>
          <a:p>
            <a:endParaRPr lang="en-US">
              <a:solidFill>
                <a:prstClr val="black">
                  <a:alpha val="80000"/>
                </a:prstClr>
              </a:solidFill>
            </a:endParaRPr>
          </a:p>
        </p:txBody>
      </p:sp>
      <p:sp>
        <p:nvSpPr>
          <p:cNvPr id="9" name="Slide Number Placeholder 8"/>
          <p:cNvSpPr>
            <a:spLocks noGrp="1"/>
          </p:cNvSpPr>
          <p:nvPr>
            <p:ph type="sldNum" sz="quarter" idx="12"/>
          </p:nvPr>
        </p:nvSpPr>
        <p:spPr/>
        <p:txBody>
          <a:bodyPr/>
          <a:lstStyle/>
          <a:p>
            <a:fld id="{2010F75A-1B78-4EB4-B6CA-9C5F08103C9A}" type="slidenum">
              <a:rPr lang="en-US" smtClean="0">
                <a:solidFill>
                  <a:srgbClr val="50B4C8">
                    <a:alpha val="25000"/>
                  </a:srgbClr>
                </a:solidFill>
              </a:rPr>
              <a:pPr/>
              <a:t>‹#›</a:t>
            </a:fld>
            <a:endParaRPr lang="en-US">
              <a:solidFill>
                <a:srgbClr val="50B4C8">
                  <a:alpha val="25000"/>
                </a:srgbClr>
              </a:solidFill>
            </a:endParaRPr>
          </a:p>
        </p:txBody>
      </p:sp>
    </p:spTree>
    <p:extLst>
      <p:ext uri="{BB962C8B-B14F-4D97-AF65-F5344CB8AC3E}">
        <p14:creationId xmlns:p14="http://schemas.microsoft.com/office/powerpoint/2010/main" val="2921494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F4B3A9A-9B01-47E0-8957-BD1398DA2B4B}" type="datetime1">
              <a:rPr lang="en-US" smtClean="0">
                <a:solidFill>
                  <a:prstClr val="black">
                    <a:alpha val="80000"/>
                  </a:prstClr>
                </a:solidFill>
              </a:rPr>
              <a:pPr/>
              <a:t>12/12/2021</a:t>
            </a:fld>
            <a:endParaRPr lang="en-US">
              <a:solidFill>
                <a:prstClr val="black">
                  <a:alpha val="80000"/>
                </a:prstClr>
              </a:solidFill>
            </a:endParaRPr>
          </a:p>
        </p:txBody>
      </p:sp>
      <p:sp>
        <p:nvSpPr>
          <p:cNvPr id="4" name="Footer Placeholder 3"/>
          <p:cNvSpPr>
            <a:spLocks noGrp="1"/>
          </p:cNvSpPr>
          <p:nvPr>
            <p:ph type="ftr" sz="quarter" idx="11"/>
          </p:nvPr>
        </p:nvSpPr>
        <p:spPr/>
        <p:txBody>
          <a:bodyPr/>
          <a:lstStyle/>
          <a:p>
            <a:endParaRPr lang="en-US">
              <a:solidFill>
                <a:prstClr val="black">
                  <a:alpha val="80000"/>
                </a:prstClr>
              </a:solidFill>
            </a:endParaRPr>
          </a:p>
        </p:txBody>
      </p:sp>
      <p:sp>
        <p:nvSpPr>
          <p:cNvPr id="5" name="Slide Number Placeholder 4"/>
          <p:cNvSpPr>
            <a:spLocks noGrp="1"/>
          </p:cNvSpPr>
          <p:nvPr>
            <p:ph type="sldNum" sz="quarter" idx="12"/>
          </p:nvPr>
        </p:nvSpPr>
        <p:spPr/>
        <p:txBody>
          <a:bodyPr/>
          <a:lstStyle/>
          <a:p>
            <a:fld id="{2010F75A-1B78-4EB4-B6CA-9C5F08103C9A}" type="slidenum">
              <a:rPr lang="en-US" smtClean="0">
                <a:solidFill>
                  <a:srgbClr val="50B4C8">
                    <a:alpha val="25000"/>
                  </a:srgbClr>
                </a:solidFill>
              </a:rPr>
              <a:pPr/>
              <a:t>‹#›</a:t>
            </a:fld>
            <a:endParaRPr lang="en-US">
              <a:solidFill>
                <a:srgbClr val="50B4C8">
                  <a:alpha val="25000"/>
                </a:srgbClr>
              </a:solidFill>
            </a:endParaRPr>
          </a:p>
        </p:txBody>
      </p:sp>
    </p:spTree>
    <p:extLst>
      <p:ext uri="{BB962C8B-B14F-4D97-AF65-F5344CB8AC3E}">
        <p14:creationId xmlns:p14="http://schemas.microsoft.com/office/powerpoint/2010/main" val="42129899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B35EAF-1AAC-41B0-BE35-5803BB38A0D9}" type="datetime1">
              <a:rPr lang="en-US" smtClean="0">
                <a:solidFill>
                  <a:prstClr val="black">
                    <a:alpha val="80000"/>
                  </a:prstClr>
                </a:solidFill>
              </a:rPr>
              <a:pPr/>
              <a:t>12/12/2021</a:t>
            </a:fld>
            <a:endParaRPr lang="en-US">
              <a:solidFill>
                <a:prstClr val="black">
                  <a:alpha val="80000"/>
                </a:prstClr>
              </a:solidFill>
            </a:endParaRPr>
          </a:p>
        </p:txBody>
      </p:sp>
      <p:sp>
        <p:nvSpPr>
          <p:cNvPr id="3" name="Footer Placeholder 2"/>
          <p:cNvSpPr>
            <a:spLocks noGrp="1"/>
          </p:cNvSpPr>
          <p:nvPr>
            <p:ph type="ftr" sz="quarter" idx="11"/>
          </p:nvPr>
        </p:nvSpPr>
        <p:spPr/>
        <p:txBody>
          <a:bodyPr/>
          <a:lstStyle/>
          <a:p>
            <a:endParaRPr lang="en-US">
              <a:solidFill>
                <a:prstClr val="black">
                  <a:alpha val="80000"/>
                </a:prstClr>
              </a:solidFill>
            </a:endParaRPr>
          </a:p>
        </p:txBody>
      </p:sp>
      <p:sp>
        <p:nvSpPr>
          <p:cNvPr id="4" name="Slide Number Placeholder 3"/>
          <p:cNvSpPr>
            <a:spLocks noGrp="1"/>
          </p:cNvSpPr>
          <p:nvPr>
            <p:ph type="sldNum" sz="quarter" idx="12"/>
          </p:nvPr>
        </p:nvSpPr>
        <p:spPr/>
        <p:txBody>
          <a:bodyPr/>
          <a:lstStyle/>
          <a:p>
            <a:fld id="{2010F75A-1B78-4EB4-B6CA-9C5F08103C9A}" type="slidenum">
              <a:rPr lang="en-US" smtClean="0">
                <a:solidFill>
                  <a:srgbClr val="50B4C8">
                    <a:alpha val="25000"/>
                  </a:srgbClr>
                </a:solidFill>
              </a:rPr>
              <a:pPr/>
              <a:t>‹#›</a:t>
            </a:fld>
            <a:endParaRPr lang="en-US">
              <a:solidFill>
                <a:srgbClr val="50B4C8">
                  <a:alpha val="25000"/>
                </a:srgbClr>
              </a:solidFill>
            </a:endParaRPr>
          </a:p>
        </p:txBody>
      </p:sp>
    </p:spTree>
    <p:extLst>
      <p:ext uri="{BB962C8B-B14F-4D97-AF65-F5344CB8AC3E}">
        <p14:creationId xmlns:p14="http://schemas.microsoft.com/office/powerpoint/2010/main" val="1787838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1"/>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3" y="2511813"/>
            <a:ext cx="3398520" cy="3126987"/>
          </a:xfrm>
        </p:spPr>
        <p:txBody>
          <a:bodyPr>
            <a:normAutofit/>
          </a:bodyPr>
          <a:lstStyle>
            <a:lvl1pPr marL="0" marR="0" indent="0" algn="l" defTabSz="913629" rtl="0" eaLnBrk="1" fontAlgn="auto" latinLnBrk="0" hangingPunct="1">
              <a:lnSpc>
                <a:spcPct val="100000"/>
              </a:lnSpc>
              <a:spcBef>
                <a:spcPts val="1200"/>
              </a:spcBef>
              <a:spcAft>
                <a:spcPts val="0"/>
              </a:spcAft>
              <a:buClrTx/>
              <a:buSzTx/>
              <a:buFontTx/>
              <a:buNone/>
              <a:tabLst/>
              <a:defRPr sz="1900">
                <a:solidFill>
                  <a:srgbClr val="262626"/>
                </a:solidFill>
              </a:defRPr>
            </a:lvl1pPr>
            <a:lvl2pPr marL="456795" indent="0">
              <a:buNone/>
              <a:defRPr sz="1200"/>
            </a:lvl2pPr>
            <a:lvl3pPr marL="913629" indent="0">
              <a:buNone/>
              <a:defRPr sz="1100"/>
            </a:lvl3pPr>
            <a:lvl4pPr marL="1370444" indent="0">
              <a:buNone/>
              <a:defRPr sz="900"/>
            </a:lvl4pPr>
            <a:lvl5pPr marL="1827258" indent="0">
              <a:buNone/>
              <a:defRPr sz="900"/>
            </a:lvl5pPr>
            <a:lvl6pPr marL="2284094" indent="0">
              <a:buNone/>
              <a:defRPr sz="900"/>
            </a:lvl6pPr>
            <a:lvl7pPr marL="2740886" indent="0">
              <a:buNone/>
              <a:defRPr sz="900"/>
            </a:lvl7pPr>
            <a:lvl8pPr marL="3197680" indent="0">
              <a:buNone/>
              <a:defRPr sz="900"/>
            </a:lvl8pPr>
            <a:lvl9pPr marL="3654475" indent="0">
              <a:buNone/>
              <a:defRPr sz="900"/>
            </a:lvl9pPr>
          </a:lstStyle>
          <a:p>
            <a:pPr marL="0" marR="0" lvl="0" indent="0" algn="l" defTabSz="913629"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32F909FD-C062-46F2-B03B-8398B514448E}" type="datetime1">
              <a:rPr lang="en-US" smtClean="0">
                <a:solidFill>
                  <a:prstClr val="black">
                    <a:alpha val="80000"/>
                  </a:prstClr>
                </a:solidFill>
              </a:rPr>
              <a:pPr/>
              <a:t>12/12/2021</a:t>
            </a:fld>
            <a:endParaRPr lang="en-US">
              <a:solidFill>
                <a:prstClr val="black">
                  <a:alpha val="80000"/>
                </a:prstClr>
              </a:solidFill>
            </a:endParaRPr>
          </a:p>
        </p:txBody>
      </p:sp>
      <p:sp>
        <p:nvSpPr>
          <p:cNvPr id="6" name="Footer Placeholder 5"/>
          <p:cNvSpPr>
            <a:spLocks noGrp="1"/>
          </p:cNvSpPr>
          <p:nvPr>
            <p:ph type="ftr" sz="quarter" idx="11"/>
          </p:nvPr>
        </p:nvSpPr>
        <p:spPr/>
        <p:txBody>
          <a:bodyPr/>
          <a:lstStyle/>
          <a:p>
            <a:endParaRPr lang="en-US">
              <a:solidFill>
                <a:prstClr val="black">
                  <a:alpha val="80000"/>
                </a:prstClr>
              </a:solidFill>
            </a:endParaRPr>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2010F75A-1B78-4EB4-B6CA-9C5F08103C9A}" type="slidenum">
              <a:rPr lang="en-US" smtClean="0"/>
              <a:pPr/>
              <a:t>‹#›</a:t>
            </a:fld>
            <a:endParaRPr lang="en-US"/>
          </a:p>
        </p:txBody>
      </p:sp>
    </p:spTree>
    <p:extLst>
      <p:ext uri="{BB962C8B-B14F-4D97-AF65-F5344CB8AC3E}">
        <p14:creationId xmlns:p14="http://schemas.microsoft.com/office/powerpoint/2010/main" val="3299351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E524CA-964E-4720-9486-A7D9E41EA9BB}" type="datetimeFigureOut">
              <a:rPr lang="en-US" smtClean="0"/>
              <a:t>12/12/2021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0C970C-C735-46E1-A49C-BC9DAF471736}" type="slidenum">
              <a:rPr lang="en-US" smtClean="0"/>
              <a:t>‹#›</a:t>
            </a:fld>
            <a:endParaRPr lang="en-US"/>
          </a:p>
        </p:txBody>
      </p:sp>
    </p:spTree>
    <p:extLst>
      <p:ext uri="{BB962C8B-B14F-4D97-AF65-F5344CB8AC3E}">
        <p14:creationId xmlns:p14="http://schemas.microsoft.com/office/powerpoint/2010/main" val="26832160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8"/>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6795" indent="0">
              <a:buNone/>
              <a:defRPr sz="2800"/>
            </a:lvl2pPr>
            <a:lvl3pPr marL="913629" indent="0">
              <a:buNone/>
              <a:defRPr sz="2400"/>
            </a:lvl3pPr>
            <a:lvl4pPr marL="1370444" indent="0">
              <a:buNone/>
              <a:defRPr sz="2000"/>
            </a:lvl4pPr>
            <a:lvl5pPr marL="1827258" indent="0">
              <a:buNone/>
              <a:defRPr sz="2000"/>
            </a:lvl5pPr>
            <a:lvl6pPr marL="2284094" indent="0">
              <a:buNone/>
              <a:defRPr sz="2000"/>
            </a:lvl6pPr>
            <a:lvl7pPr marL="2740886" indent="0">
              <a:buNone/>
              <a:defRPr sz="2000"/>
            </a:lvl7pPr>
            <a:lvl8pPr marL="3197680" indent="0">
              <a:buNone/>
              <a:defRPr sz="2000"/>
            </a:lvl8pPr>
            <a:lvl9pPr marL="3654475"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500">
                <a:solidFill>
                  <a:srgbClr val="262626"/>
                </a:solidFill>
              </a:defRPr>
            </a:lvl1pPr>
            <a:lvl2pPr marL="456795" indent="0">
              <a:buNone/>
              <a:defRPr sz="1200"/>
            </a:lvl2pPr>
            <a:lvl3pPr marL="913629" indent="0">
              <a:buNone/>
              <a:defRPr sz="1100"/>
            </a:lvl3pPr>
            <a:lvl4pPr marL="1370444" indent="0">
              <a:buNone/>
              <a:defRPr sz="900"/>
            </a:lvl4pPr>
            <a:lvl5pPr marL="1827258" indent="0">
              <a:buNone/>
              <a:defRPr sz="900"/>
            </a:lvl5pPr>
            <a:lvl6pPr marL="2284094" indent="0">
              <a:buNone/>
              <a:defRPr sz="900"/>
            </a:lvl6pPr>
            <a:lvl7pPr marL="2740886" indent="0">
              <a:buNone/>
              <a:defRPr sz="900"/>
            </a:lvl7pPr>
            <a:lvl8pPr marL="3197680" indent="0">
              <a:buNone/>
              <a:defRPr sz="900"/>
            </a:lvl8pPr>
            <a:lvl9pPr marL="3654475"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140F6CB7-0763-48B8-8CAC-600A34E4097E}" type="datetime1">
              <a:rPr lang="en-US" smtClean="0"/>
              <a:pPr/>
              <a:t>12/12/2021</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2010F75A-1B78-4EB4-B6CA-9C5F08103C9A}" type="slidenum">
              <a:rPr lang="en-US" smtClean="0"/>
              <a:pPr/>
              <a:t>‹#›</a:t>
            </a:fld>
            <a:endParaRPr lang="en-US"/>
          </a:p>
        </p:txBody>
      </p:sp>
    </p:spTree>
    <p:extLst>
      <p:ext uri="{BB962C8B-B14F-4D97-AF65-F5344CB8AC3E}">
        <p14:creationId xmlns:p14="http://schemas.microsoft.com/office/powerpoint/2010/main" val="193965959"/>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FBF381-C08C-42D8-9B4E-0085E43C222F}" type="datetime1">
              <a:rPr lang="en-US" smtClean="0">
                <a:solidFill>
                  <a:prstClr val="black">
                    <a:alpha val="80000"/>
                  </a:prstClr>
                </a:solidFill>
              </a:rPr>
              <a:pPr/>
              <a:t>12/12/2021</a:t>
            </a:fld>
            <a:endParaRPr lang="en-US">
              <a:solidFill>
                <a:prstClr val="black">
                  <a:alpha val="80000"/>
                </a:prstClr>
              </a:solidFill>
            </a:endParaRPr>
          </a:p>
        </p:txBody>
      </p:sp>
      <p:sp>
        <p:nvSpPr>
          <p:cNvPr id="5" name="Footer Placeholder 4"/>
          <p:cNvSpPr>
            <a:spLocks noGrp="1"/>
          </p:cNvSpPr>
          <p:nvPr>
            <p:ph type="ftr" sz="quarter" idx="11"/>
          </p:nvPr>
        </p:nvSpPr>
        <p:spPr/>
        <p:txBody>
          <a:bodyPr/>
          <a:lstStyle/>
          <a:p>
            <a:endParaRPr lang="en-US">
              <a:solidFill>
                <a:prstClr val="black">
                  <a:alpha val="80000"/>
                </a:prstClr>
              </a:solidFill>
            </a:endParaRPr>
          </a:p>
        </p:txBody>
      </p:sp>
      <p:sp>
        <p:nvSpPr>
          <p:cNvPr id="6" name="Slide Number Placeholder 5"/>
          <p:cNvSpPr>
            <a:spLocks noGrp="1"/>
          </p:cNvSpPr>
          <p:nvPr>
            <p:ph type="sldNum" sz="quarter" idx="12"/>
          </p:nvPr>
        </p:nvSpPr>
        <p:spPr/>
        <p:txBody>
          <a:bodyPr/>
          <a:lstStyle/>
          <a:p>
            <a:fld id="{2010F75A-1B78-4EB4-B6CA-9C5F08103C9A}" type="slidenum">
              <a:rPr lang="en-US" smtClean="0">
                <a:solidFill>
                  <a:srgbClr val="50B4C8">
                    <a:alpha val="25000"/>
                  </a:srgbClr>
                </a:solidFill>
              </a:rPr>
              <a:pPr/>
              <a:t>‹#›</a:t>
            </a:fld>
            <a:endParaRPr lang="en-US">
              <a:solidFill>
                <a:srgbClr val="50B4C8">
                  <a:alpha val="25000"/>
                </a:srgbClr>
              </a:solidFill>
            </a:endParaRPr>
          </a:p>
        </p:txBody>
      </p:sp>
    </p:spTree>
    <p:extLst>
      <p:ext uri="{BB962C8B-B14F-4D97-AF65-F5344CB8AC3E}">
        <p14:creationId xmlns:p14="http://schemas.microsoft.com/office/powerpoint/2010/main" val="2337211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1"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6" y="714377"/>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FC60E6-83D3-4764-A4F7-CD62F2FE9D3D}" type="datetime1">
              <a:rPr lang="en-US" smtClean="0">
                <a:solidFill>
                  <a:prstClr val="black">
                    <a:alpha val="80000"/>
                  </a:prstClr>
                </a:solidFill>
              </a:rPr>
              <a:pPr/>
              <a:t>12/12/2021</a:t>
            </a:fld>
            <a:endParaRPr lang="en-US">
              <a:solidFill>
                <a:prstClr val="black">
                  <a:alpha val="80000"/>
                </a:prstClr>
              </a:solidFill>
            </a:endParaRPr>
          </a:p>
        </p:txBody>
      </p:sp>
      <p:sp>
        <p:nvSpPr>
          <p:cNvPr id="5" name="Footer Placeholder 4"/>
          <p:cNvSpPr>
            <a:spLocks noGrp="1"/>
          </p:cNvSpPr>
          <p:nvPr>
            <p:ph type="ftr" sz="quarter" idx="11"/>
          </p:nvPr>
        </p:nvSpPr>
        <p:spPr/>
        <p:txBody>
          <a:bodyPr/>
          <a:lstStyle/>
          <a:p>
            <a:endParaRPr lang="en-US">
              <a:solidFill>
                <a:prstClr val="black">
                  <a:alpha val="80000"/>
                </a:prstClr>
              </a:solidFill>
            </a:endParaRPr>
          </a:p>
        </p:txBody>
      </p:sp>
      <p:sp>
        <p:nvSpPr>
          <p:cNvPr id="6" name="Slide Number Placeholder 5"/>
          <p:cNvSpPr>
            <a:spLocks noGrp="1"/>
          </p:cNvSpPr>
          <p:nvPr>
            <p:ph type="sldNum" sz="quarter" idx="12"/>
          </p:nvPr>
        </p:nvSpPr>
        <p:spPr/>
        <p:txBody>
          <a:bodyPr/>
          <a:lstStyle/>
          <a:p>
            <a:fld id="{2010F75A-1B78-4EB4-B6CA-9C5F08103C9A}" type="slidenum">
              <a:rPr lang="en-US" smtClean="0">
                <a:solidFill>
                  <a:srgbClr val="50B4C8">
                    <a:alpha val="25000"/>
                  </a:srgbClr>
                </a:solidFill>
              </a:rPr>
              <a:pPr/>
              <a:t>‹#›</a:t>
            </a:fld>
            <a:endParaRPr lang="en-US">
              <a:solidFill>
                <a:srgbClr val="50B4C8">
                  <a:alpha val="25000"/>
                </a:srgbClr>
              </a:solidFill>
            </a:endParaRPr>
          </a:p>
        </p:txBody>
      </p:sp>
    </p:spTree>
    <p:extLst>
      <p:ext uri="{BB962C8B-B14F-4D97-AF65-F5344CB8AC3E}">
        <p14:creationId xmlns:p14="http://schemas.microsoft.com/office/powerpoint/2010/main" val="22741581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6795" indent="0" algn="ctr">
              <a:buNone/>
              <a:defRPr sz="2000"/>
            </a:lvl2pPr>
            <a:lvl3pPr marL="913629" indent="0" algn="ctr">
              <a:buNone/>
              <a:defRPr sz="1900"/>
            </a:lvl3pPr>
            <a:lvl4pPr marL="1370444" indent="0" algn="ctr">
              <a:buNone/>
              <a:defRPr sz="1600"/>
            </a:lvl4pPr>
            <a:lvl5pPr marL="1827258" indent="0" algn="ctr">
              <a:buNone/>
              <a:defRPr sz="1600"/>
            </a:lvl5pPr>
            <a:lvl6pPr marL="2284094" indent="0" algn="ctr">
              <a:buNone/>
              <a:defRPr sz="1600"/>
            </a:lvl6pPr>
            <a:lvl7pPr marL="2740886" indent="0" algn="ctr">
              <a:buNone/>
              <a:defRPr sz="1600"/>
            </a:lvl7pPr>
            <a:lvl8pPr marL="3197680" indent="0" algn="ctr">
              <a:buNone/>
              <a:defRPr sz="1600"/>
            </a:lvl8pPr>
            <a:lvl9pPr marL="365447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C5D6A32-133D-4A52-9628-744E63E7E193}"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A761E8-1D4A-451B-A376-CFE4D8DD8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03409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5D6A32-133D-4A52-9628-744E63E7E193}"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A761E8-1D4A-451B-A376-CFE4D8DD8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6524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43"/>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465"/>
            <a:ext cx="10515600" cy="1500187"/>
          </a:xfrm>
        </p:spPr>
        <p:txBody>
          <a:bodyPr/>
          <a:lstStyle>
            <a:lvl1pPr marL="0" indent="0">
              <a:buNone/>
              <a:defRPr sz="2400">
                <a:solidFill>
                  <a:schemeClr val="tx1">
                    <a:tint val="75000"/>
                  </a:schemeClr>
                </a:solidFill>
              </a:defRPr>
            </a:lvl1pPr>
            <a:lvl2pPr marL="456795" indent="0">
              <a:buNone/>
              <a:defRPr sz="2000">
                <a:solidFill>
                  <a:schemeClr val="tx1">
                    <a:tint val="75000"/>
                  </a:schemeClr>
                </a:solidFill>
              </a:defRPr>
            </a:lvl2pPr>
            <a:lvl3pPr marL="913629" indent="0">
              <a:buNone/>
              <a:defRPr sz="1900">
                <a:solidFill>
                  <a:schemeClr val="tx1">
                    <a:tint val="75000"/>
                  </a:schemeClr>
                </a:solidFill>
              </a:defRPr>
            </a:lvl3pPr>
            <a:lvl4pPr marL="1370444" indent="0">
              <a:buNone/>
              <a:defRPr sz="1600">
                <a:solidFill>
                  <a:schemeClr val="tx1">
                    <a:tint val="75000"/>
                  </a:schemeClr>
                </a:solidFill>
              </a:defRPr>
            </a:lvl4pPr>
            <a:lvl5pPr marL="1827258" indent="0">
              <a:buNone/>
              <a:defRPr sz="1600">
                <a:solidFill>
                  <a:schemeClr val="tx1">
                    <a:tint val="75000"/>
                  </a:schemeClr>
                </a:solidFill>
              </a:defRPr>
            </a:lvl5pPr>
            <a:lvl6pPr marL="2284094" indent="0">
              <a:buNone/>
              <a:defRPr sz="1600">
                <a:solidFill>
                  <a:schemeClr val="tx1">
                    <a:tint val="75000"/>
                  </a:schemeClr>
                </a:solidFill>
              </a:defRPr>
            </a:lvl6pPr>
            <a:lvl7pPr marL="2740886" indent="0">
              <a:buNone/>
              <a:defRPr sz="1600">
                <a:solidFill>
                  <a:schemeClr val="tx1">
                    <a:tint val="75000"/>
                  </a:schemeClr>
                </a:solidFill>
              </a:defRPr>
            </a:lvl7pPr>
            <a:lvl8pPr marL="3197680" indent="0">
              <a:buNone/>
              <a:defRPr sz="1600">
                <a:solidFill>
                  <a:schemeClr val="tx1">
                    <a:tint val="75000"/>
                  </a:schemeClr>
                </a:solidFill>
              </a:defRPr>
            </a:lvl8pPr>
            <a:lvl9pPr marL="3654475"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5D6A32-133D-4A52-9628-744E63E7E193}"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A761E8-1D4A-451B-A376-CFE4D8DD8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95785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5D6A32-133D-4A52-9628-744E63E7E193}" type="datetimeFigureOut">
              <a:rPr lang="en-US" smtClean="0">
                <a:solidFill>
                  <a:prstClr val="black">
                    <a:tint val="75000"/>
                  </a:prstClr>
                </a:solidFill>
              </a:rPr>
              <a:pPr/>
              <a:t>12/12/2021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A761E8-1D4A-451B-A376-CFE4D8DD8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71506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6795" indent="0">
              <a:buNone/>
              <a:defRPr sz="2000" b="1"/>
            </a:lvl2pPr>
            <a:lvl3pPr marL="913629" indent="0">
              <a:buNone/>
              <a:defRPr sz="1900" b="1"/>
            </a:lvl3pPr>
            <a:lvl4pPr marL="1370444" indent="0">
              <a:buNone/>
              <a:defRPr sz="1600" b="1"/>
            </a:lvl4pPr>
            <a:lvl5pPr marL="1827258" indent="0">
              <a:buNone/>
              <a:defRPr sz="1600" b="1"/>
            </a:lvl5pPr>
            <a:lvl6pPr marL="2284094" indent="0">
              <a:buNone/>
              <a:defRPr sz="1600" b="1"/>
            </a:lvl6pPr>
            <a:lvl7pPr marL="2740886" indent="0">
              <a:buNone/>
              <a:defRPr sz="1600" b="1"/>
            </a:lvl7pPr>
            <a:lvl8pPr marL="3197680" indent="0">
              <a:buNone/>
              <a:defRPr sz="1600" b="1"/>
            </a:lvl8pPr>
            <a:lvl9pPr marL="3654475"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795" indent="0">
              <a:buNone/>
              <a:defRPr sz="2000" b="1"/>
            </a:lvl2pPr>
            <a:lvl3pPr marL="913629" indent="0">
              <a:buNone/>
              <a:defRPr sz="1900" b="1"/>
            </a:lvl3pPr>
            <a:lvl4pPr marL="1370444" indent="0">
              <a:buNone/>
              <a:defRPr sz="1600" b="1"/>
            </a:lvl4pPr>
            <a:lvl5pPr marL="1827258" indent="0">
              <a:buNone/>
              <a:defRPr sz="1600" b="1"/>
            </a:lvl5pPr>
            <a:lvl6pPr marL="2284094" indent="0">
              <a:buNone/>
              <a:defRPr sz="1600" b="1"/>
            </a:lvl6pPr>
            <a:lvl7pPr marL="2740886" indent="0">
              <a:buNone/>
              <a:defRPr sz="1600" b="1"/>
            </a:lvl7pPr>
            <a:lvl8pPr marL="3197680" indent="0">
              <a:buNone/>
              <a:defRPr sz="1600" b="1"/>
            </a:lvl8pPr>
            <a:lvl9pPr marL="365447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5D6A32-133D-4A52-9628-744E63E7E193}" type="datetimeFigureOut">
              <a:rPr lang="en-US" smtClean="0">
                <a:solidFill>
                  <a:prstClr val="black">
                    <a:tint val="75000"/>
                  </a:prstClr>
                </a:solidFill>
              </a:rPr>
              <a:pPr/>
              <a:t>12/12/2021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A761E8-1D4A-451B-A376-CFE4D8DD8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29146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5D6A32-133D-4A52-9628-744E63E7E193}" type="datetimeFigureOut">
              <a:rPr lang="en-US" smtClean="0">
                <a:solidFill>
                  <a:prstClr val="black">
                    <a:tint val="75000"/>
                  </a:prstClr>
                </a:solidFill>
              </a:rPr>
              <a:pPr/>
              <a:t>12/12/2021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A761E8-1D4A-451B-A376-CFE4D8DD8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93642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5D6A32-133D-4A52-9628-744E63E7E193}" type="datetimeFigureOut">
              <a:rPr lang="en-US" smtClean="0">
                <a:solidFill>
                  <a:prstClr val="black">
                    <a:tint val="75000"/>
                  </a:prstClr>
                </a:solidFill>
              </a:rPr>
              <a:pPr/>
              <a:t>12/12/2021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A761E8-1D4A-451B-A376-CFE4D8DD8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4514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43"/>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465"/>
            <a:ext cx="10515600" cy="1500187"/>
          </a:xfrm>
        </p:spPr>
        <p:txBody>
          <a:bodyPr/>
          <a:lstStyle>
            <a:lvl1pPr marL="0" indent="0">
              <a:buNone/>
              <a:defRPr sz="2400">
                <a:solidFill>
                  <a:schemeClr val="tx1">
                    <a:tint val="75000"/>
                  </a:schemeClr>
                </a:solidFill>
              </a:defRPr>
            </a:lvl1pPr>
            <a:lvl2pPr marL="456795" indent="0">
              <a:buNone/>
              <a:defRPr sz="2000">
                <a:solidFill>
                  <a:schemeClr val="tx1">
                    <a:tint val="75000"/>
                  </a:schemeClr>
                </a:solidFill>
              </a:defRPr>
            </a:lvl2pPr>
            <a:lvl3pPr marL="913629" indent="0">
              <a:buNone/>
              <a:defRPr sz="1900">
                <a:solidFill>
                  <a:schemeClr val="tx1">
                    <a:tint val="75000"/>
                  </a:schemeClr>
                </a:solidFill>
              </a:defRPr>
            </a:lvl3pPr>
            <a:lvl4pPr marL="1370444" indent="0">
              <a:buNone/>
              <a:defRPr sz="1600">
                <a:solidFill>
                  <a:schemeClr val="tx1">
                    <a:tint val="75000"/>
                  </a:schemeClr>
                </a:solidFill>
              </a:defRPr>
            </a:lvl4pPr>
            <a:lvl5pPr marL="1827258" indent="0">
              <a:buNone/>
              <a:defRPr sz="1600">
                <a:solidFill>
                  <a:schemeClr val="tx1">
                    <a:tint val="75000"/>
                  </a:schemeClr>
                </a:solidFill>
              </a:defRPr>
            </a:lvl5pPr>
            <a:lvl6pPr marL="2284094" indent="0">
              <a:buNone/>
              <a:defRPr sz="1600">
                <a:solidFill>
                  <a:schemeClr val="tx1">
                    <a:tint val="75000"/>
                  </a:schemeClr>
                </a:solidFill>
              </a:defRPr>
            </a:lvl6pPr>
            <a:lvl7pPr marL="2740886" indent="0">
              <a:buNone/>
              <a:defRPr sz="1600">
                <a:solidFill>
                  <a:schemeClr val="tx1">
                    <a:tint val="75000"/>
                  </a:schemeClr>
                </a:solidFill>
              </a:defRPr>
            </a:lvl7pPr>
            <a:lvl8pPr marL="3197680" indent="0">
              <a:buNone/>
              <a:defRPr sz="1600">
                <a:solidFill>
                  <a:schemeClr val="tx1">
                    <a:tint val="75000"/>
                  </a:schemeClr>
                </a:solidFill>
              </a:defRPr>
            </a:lvl8pPr>
            <a:lvl9pPr marL="3654475"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E524CA-964E-4720-9486-A7D9E41EA9BB}" type="datetimeFigureOut">
              <a:rPr lang="en-US" smtClean="0"/>
              <a:t>12/12/2021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0C970C-C735-46E1-A49C-BC9DAF471736}" type="slidenum">
              <a:rPr lang="en-US" smtClean="0"/>
              <a:t>‹#›</a:t>
            </a:fld>
            <a:endParaRPr lang="en-US"/>
          </a:p>
        </p:txBody>
      </p:sp>
    </p:spTree>
    <p:extLst>
      <p:ext uri="{BB962C8B-B14F-4D97-AF65-F5344CB8AC3E}">
        <p14:creationId xmlns:p14="http://schemas.microsoft.com/office/powerpoint/2010/main" val="16304717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6795" indent="0">
              <a:buNone/>
              <a:defRPr sz="1500"/>
            </a:lvl2pPr>
            <a:lvl3pPr marL="913629" indent="0">
              <a:buNone/>
              <a:defRPr sz="1200"/>
            </a:lvl3pPr>
            <a:lvl4pPr marL="1370444" indent="0">
              <a:buNone/>
              <a:defRPr sz="1100"/>
            </a:lvl4pPr>
            <a:lvl5pPr marL="1827258" indent="0">
              <a:buNone/>
              <a:defRPr sz="1100"/>
            </a:lvl5pPr>
            <a:lvl6pPr marL="2284094" indent="0">
              <a:buNone/>
              <a:defRPr sz="1100"/>
            </a:lvl6pPr>
            <a:lvl7pPr marL="2740886" indent="0">
              <a:buNone/>
              <a:defRPr sz="1100"/>
            </a:lvl7pPr>
            <a:lvl8pPr marL="3197680" indent="0">
              <a:buNone/>
              <a:defRPr sz="1100"/>
            </a:lvl8pPr>
            <a:lvl9pPr marL="3654475"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4C5D6A32-133D-4A52-9628-744E63E7E193}" type="datetimeFigureOut">
              <a:rPr lang="en-US" smtClean="0">
                <a:solidFill>
                  <a:prstClr val="black">
                    <a:tint val="75000"/>
                  </a:prstClr>
                </a:solidFill>
              </a:rPr>
              <a:pPr/>
              <a:t>12/12/2021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A761E8-1D4A-451B-A376-CFE4D8DD8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54092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6795" indent="0">
              <a:buNone/>
              <a:defRPr sz="2800"/>
            </a:lvl2pPr>
            <a:lvl3pPr marL="913629" indent="0">
              <a:buNone/>
              <a:defRPr sz="2400"/>
            </a:lvl3pPr>
            <a:lvl4pPr marL="1370444" indent="0">
              <a:buNone/>
              <a:defRPr sz="2000"/>
            </a:lvl4pPr>
            <a:lvl5pPr marL="1827258" indent="0">
              <a:buNone/>
              <a:defRPr sz="2000"/>
            </a:lvl5pPr>
            <a:lvl6pPr marL="2284094" indent="0">
              <a:buNone/>
              <a:defRPr sz="2000"/>
            </a:lvl6pPr>
            <a:lvl7pPr marL="2740886" indent="0">
              <a:buNone/>
              <a:defRPr sz="2000"/>
            </a:lvl7pPr>
            <a:lvl8pPr marL="3197680" indent="0">
              <a:buNone/>
              <a:defRPr sz="2000"/>
            </a:lvl8pPr>
            <a:lvl9pPr marL="3654475" indent="0">
              <a:buNone/>
              <a:defRPr sz="2000"/>
            </a:lvl9pPr>
          </a:lstStyle>
          <a:p>
            <a:endParaRPr lang="en-US"/>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6795" indent="0">
              <a:buNone/>
              <a:defRPr sz="1500"/>
            </a:lvl2pPr>
            <a:lvl3pPr marL="913629" indent="0">
              <a:buNone/>
              <a:defRPr sz="1200"/>
            </a:lvl3pPr>
            <a:lvl4pPr marL="1370444" indent="0">
              <a:buNone/>
              <a:defRPr sz="1100"/>
            </a:lvl4pPr>
            <a:lvl5pPr marL="1827258" indent="0">
              <a:buNone/>
              <a:defRPr sz="1100"/>
            </a:lvl5pPr>
            <a:lvl6pPr marL="2284094" indent="0">
              <a:buNone/>
              <a:defRPr sz="1100"/>
            </a:lvl6pPr>
            <a:lvl7pPr marL="2740886" indent="0">
              <a:buNone/>
              <a:defRPr sz="1100"/>
            </a:lvl7pPr>
            <a:lvl8pPr marL="3197680" indent="0">
              <a:buNone/>
              <a:defRPr sz="1100"/>
            </a:lvl8pPr>
            <a:lvl9pPr marL="3654475"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4C5D6A32-133D-4A52-9628-744E63E7E193}" type="datetimeFigureOut">
              <a:rPr lang="en-US" smtClean="0">
                <a:solidFill>
                  <a:prstClr val="black">
                    <a:tint val="75000"/>
                  </a:prstClr>
                </a:solidFill>
              </a:rPr>
              <a:pPr/>
              <a:t>12/12/2021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A761E8-1D4A-451B-A376-CFE4D8DD8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25840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5D6A32-133D-4A52-9628-744E63E7E193}"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A761E8-1D4A-451B-A376-CFE4D8DD8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54654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4"/>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4"/>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5D6A32-133D-4A52-9628-744E63E7E193}"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A761E8-1D4A-451B-A376-CFE4D8DD8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94509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356" tIns="91356" rIns="91356" bIns="91356"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356" tIns="91356" rIns="91356" bIns="91356" anchor="t" anchorCtr="0">
            <a:normAutofit/>
          </a:bodyPr>
          <a:lstStyle>
            <a:lvl1pPr marL="609043" lvl="0" indent="-406051">
              <a:spcBef>
                <a:spcPts val="0"/>
              </a:spcBef>
              <a:spcAft>
                <a:spcPts val="0"/>
              </a:spcAft>
              <a:buSzPts val="1200"/>
              <a:buChar char="●"/>
              <a:defRPr sz="1600"/>
            </a:lvl1pPr>
            <a:lvl2pPr marL="1218150" lvl="1" indent="-406051">
              <a:spcBef>
                <a:spcPts val="0"/>
              </a:spcBef>
              <a:spcAft>
                <a:spcPts val="0"/>
              </a:spcAft>
              <a:buSzPts val="1200"/>
              <a:buChar char="○"/>
              <a:defRPr sz="1600"/>
            </a:lvl2pPr>
            <a:lvl3pPr marL="1827213" lvl="2" indent="-406051">
              <a:spcBef>
                <a:spcPts val="0"/>
              </a:spcBef>
              <a:spcAft>
                <a:spcPts val="0"/>
              </a:spcAft>
              <a:buSzPts val="1200"/>
              <a:buChar char="■"/>
              <a:defRPr sz="1600"/>
            </a:lvl3pPr>
            <a:lvl4pPr marL="2436298" lvl="3" indent="-406051">
              <a:spcBef>
                <a:spcPts val="0"/>
              </a:spcBef>
              <a:spcAft>
                <a:spcPts val="0"/>
              </a:spcAft>
              <a:buSzPts val="1200"/>
              <a:buChar char="●"/>
              <a:defRPr sz="1600"/>
            </a:lvl4pPr>
            <a:lvl5pPr marL="3045340" lvl="4" indent="-406051">
              <a:spcBef>
                <a:spcPts val="0"/>
              </a:spcBef>
              <a:spcAft>
                <a:spcPts val="0"/>
              </a:spcAft>
              <a:buSzPts val="1200"/>
              <a:buChar char="○"/>
              <a:defRPr sz="1600"/>
            </a:lvl5pPr>
            <a:lvl6pPr marL="3654383" lvl="5" indent="-406051">
              <a:spcBef>
                <a:spcPts val="0"/>
              </a:spcBef>
              <a:spcAft>
                <a:spcPts val="0"/>
              </a:spcAft>
              <a:buSzPts val="1200"/>
              <a:buChar char="■"/>
              <a:defRPr sz="1600"/>
            </a:lvl6pPr>
            <a:lvl7pPr marL="4263467" lvl="6" indent="-406051">
              <a:spcBef>
                <a:spcPts val="0"/>
              </a:spcBef>
              <a:spcAft>
                <a:spcPts val="0"/>
              </a:spcAft>
              <a:buSzPts val="1200"/>
              <a:buChar char="●"/>
              <a:defRPr sz="1600"/>
            </a:lvl7pPr>
            <a:lvl8pPr marL="4872534" lvl="7" indent="-406051">
              <a:spcBef>
                <a:spcPts val="0"/>
              </a:spcBef>
              <a:spcAft>
                <a:spcPts val="0"/>
              </a:spcAft>
              <a:buSzPts val="1200"/>
              <a:buChar char="○"/>
              <a:defRPr sz="1600"/>
            </a:lvl8pPr>
            <a:lvl9pPr marL="5481638" lvl="8" indent="-406051">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356" tIns="91356" rIns="91356" bIns="91356"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15853079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356" tIns="91356" rIns="91356" bIns="91356"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356" tIns="91356" rIns="91356" bIns="91356"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12487892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809" tIns="121809" rIns="121809" bIns="121809"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356" tIns="91356" rIns="91356" bIns="91356"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356" tIns="91356" rIns="91356" bIns="91356"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356" tIns="91356" rIns="91356" bIns="91356" anchor="ctr" anchorCtr="0">
            <a:normAutofit/>
          </a:bodyPr>
          <a:lstStyle>
            <a:lvl1pPr marL="609043" lvl="0" indent="-456783">
              <a:spcBef>
                <a:spcPts val="0"/>
              </a:spcBef>
              <a:spcAft>
                <a:spcPts val="0"/>
              </a:spcAft>
              <a:buSzPts val="1800"/>
              <a:buChar char="●"/>
              <a:defRPr/>
            </a:lvl1pPr>
            <a:lvl2pPr marL="1218150" lvl="1" indent="-422960">
              <a:spcBef>
                <a:spcPts val="0"/>
              </a:spcBef>
              <a:spcAft>
                <a:spcPts val="0"/>
              </a:spcAft>
              <a:buSzPts val="1400"/>
              <a:buChar char="○"/>
              <a:defRPr/>
            </a:lvl2pPr>
            <a:lvl3pPr marL="1827213" lvl="2" indent="-422960">
              <a:spcBef>
                <a:spcPts val="0"/>
              </a:spcBef>
              <a:spcAft>
                <a:spcPts val="0"/>
              </a:spcAft>
              <a:buSzPts val="1400"/>
              <a:buChar char="■"/>
              <a:defRPr/>
            </a:lvl3pPr>
            <a:lvl4pPr marL="2436298" lvl="3" indent="-422960">
              <a:spcBef>
                <a:spcPts val="0"/>
              </a:spcBef>
              <a:spcAft>
                <a:spcPts val="0"/>
              </a:spcAft>
              <a:buSzPts val="1400"/>
              <a:buChar char="●"/>
              <a:defRPr/>
            </a:lvl4pPr>
            <a:lvl5pPr marL="3045340" lvl="4" indent="-422960">
              <a:spcBef>
                <a:spcPts val="0"/>
              </a:spcBef>
              <a:spcAft>
                <a:spcPts val="0"/>
              </a:spcAft>
              <a:buSzPts val="1400"/>
              <a:buChar char="○"/>
              <a:defRPr/>
            </a:lvl5pPr>
            <a:lvl6pPr marL="3654383" lvl="5" indent="-422960">
              <a:spcBef>
                <a:spcPts val="0"/>
              </a:spcBef>
              <a:spcAft>
                <a:spcPts val="0"/>
              </a:spcAft>
              <a:buSzPts val="1400"/>
              <a:buChar char="■"/>
              <a:defRPr/>
            </a:lvl6pPr>
            <a:lvl7pPr marL="4263467" lvl="6" indent="-422960">
              <a:spcBef>
                <a:spcPts val="0"/>
              </a:spcBef>
              <a:spcAft>
                <a:spcPts val="0"/>
              </a:spcAft>
              <a:buSzPts val="1400"/>
              <a:buChar char="●"/>
              <a:defRPr/>
            </a:lvl7pPr>
            <a:lvl8pPr marL="4872534" lvl="7" indent="-422960">
              <a:spcBef>
                <a:spcPts val="0"/>
              </a:spcBef>
              <a:spcAft>
                <a:spcPts val="0"/>
              </a:spcAft>
              <a:buSzPts val="1400"/>
              <a:buChar char="○"/>
              <a:defRPr/>
            </a:lvl8pPr>
            <a:lvl9pPr marL="5481638" lvl="8" indent="-42296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356" tIns="91356" rIns="91356" bIns="91356"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17414191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356" tIns="91356" rIns="91356" bIns="91356" anchor="ctr" anchorCtr="0">
            <a:normAutofit/>
          </a:bodyPr>
          <a:lstStyle>
            <a:lvl1pPr marL="609043" lvl="0" indent="-30452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356" tIns="91356" rIns="91356" bIns="91356"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28982007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356" tIns="91356" rIns="91356" bIns="91356"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356" tIns="91356" rIns="91356" bIns="91356" anchor="t" anchorCtr="0">
            <a:normAutofit/>
          </a:bodyPr>
          <a:lstStyle>
            <a:lvl1pPr marL="609043" lvl="0" indent="-456783" algn="ctr">
              <a:spcBef>
                <a:spcPts val="0"/>
              </a:spcBef>
              <a:spcAft>
                <a:spcPts val="0"/>
              </a:spcAft>
              <a:buSzPts val="1800"/>
              <a:buChar char="●"/>
              <a:defRPr/>
            </a:lvl1pPr>
            <a:lvl2pPr marL="1218150" lvl="1" indent="-422960" algn="ctr">
              <a:spcBef>
                <a:spcPts val="0"/>
              </a:spcBef>
              <a:spcAft>
                <a:spcPts val="0"/>
              </a:spcAft>
              <a:buSzPts val="1400"/>
              <a:buChar char="○"/>
              <a:defRPr/>
            </a:lvl2pPr>
            <a:lvl3pPr marL="1827213" lvl="2" indent="-422960" algn="ctr">
              <a:spcBef>
                <a:spcPts val="0"/>
              </a:spcBef>
              <a:spcAft>
                <a:spcPts val="0"/>
              </a:spcAft>
              <a:buSzPts val="1400"/>
              <a:buChar char="■"/>
              <a:defRPr/>
            </a:lvl3pPr>
            <a:lvl4pPr marL="2436298" lvl="3" indent="-422960" algn="ctr">
              <a:spcBef>
                <a:spcPts val="0"/>
              </a:spcBef>
              <a:spcAft>
                <a:spcPts val="0"/>
              </a:spcAft>
              <a:buSzPts val="1400"/>
              <a:buChar char="●"/>
              <a:defRPr/>
            </a:lvl4pPr>
            <a:lvl5pPr marL="3045340" lvl="4" indent="-422960" algn="ctr">
              <a:spcBef>
                <a:spcPts val="0"/>
              </a:spcBef>
              <a:spcAft>
                <a:spcPts val="0"/>
              </a:spcAft>
              <a:buSzPts val="1400"/>
              <a:buChar char="○"/>
              <a:defRPr/>
            </a:lvl5pPr>
            <a:lvl6pPr marL="3654383" lvl="5" indent="-422960" algn="ctr">
              <a:spcBef>
                <a:spcPts val="0"/>
              </a:spcBef>
              <a:spcAft>
                <a:spcPts val="0"/>
              </a:spcAft>
              <a:buSzPts val="1400"/>
              <a:buChar char="■"/>
              <a:defRPr/>
            </a:lvl6pPr>
            <a:lvl7pPr marL="4263467" lvl="6" indent="-422960" algn="ctr">
              <a:spcBef>
                <a:spcPts val="0"/>
              </a:spcBef>
              <a:spcAft>
                <a:spcPts val="0"/>
              </a:spcAft>
              <a:buSzPts val="1400"/>
              <a:buChar char="●"/>
              <a:defRPr/>
            </a:lvl7pPr>
            <a:lvl8pPr marL="4872534" lvl="7" indent="-422960" algn="ctr">
              <a:spcBef>
                <a:spcPts val="0"/>
              </a:spcBef>
              <a:spcAft>
                <a:spcPts val="0"/>
              </a:spcAft>
              <a:buSzPts val="1400"/>
              <a:buChar char="○"/>
              <a:defRPr/>
            </a:lvl8pPr>
            <a:lvl9pPr marL="5481638" lvl="8" indent="-42296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356" tIns="91356" rIns="91356" bIns="91356"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33652811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rgbClr val="1A367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sldNum" sz="quarter" idx="10"/>
          </p:nvPr>
        </p:nvSpPr>
        <p:spPr>
          <a:xfrm>
            <a:off x="9245600" y="6324646"/>
            <a:ext cx="2844800" cy="410385"/>
          </a:xfrm>
          <a:ln/>
        </p:spPr>
        <p:txBody>
          <a:bodyPr/>
          <a:lstStyle>
            <a:lvl1pPr algn="r">
              <a:defRPr sz="2000" b="1">
                <a:effectLst>
                  <a:outerShdw blurRad="38100" dist="38100" dir="2700000" algn="tl">
                    <a:srgbClr val="000000">
                      <a:alpha val="43137"/>
                    </a:srgbClr>
                  </a:outerShdw>
                </a:effectLst>
              </a:defRPr>
            </a:lvl1pPr>
          </a:lstStyle>
          <a:p>
            <a:pPr>
              <a:defRPr/>
            </a:pPr>
            <a:fld id="{3A456EAF-4A5B-4DC3-A904-C79472B1AE4D}"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232136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E524CA-964E-4720-9486-A7D9E41EA9BB}" type="datetimeFigureOut">
              <a:rPr lang="en-US" smtClean="0"/>
              <a:t>12/12/2021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0C970C-C735-46E1-A49C-BC9DAF471736}" type="slidenum">
              <a:rPr lang="en-US" smtClean="0"/>
              <a:t>‹#›</a:t>
            </a:fld>
            <a:endParaRPr lang="en-US"/>
          </a:p>
        </p:txBody>
      </p:sp>
    </p:spTree>
    <p:extLst>
      <p:ext uri="{BB962C8B-B14F-4D97-AF65-F5344CB8AC3E}">
        <p14:creationId xmlns:p14="http://schemas.microsoft.com/office/powerpoint/2010/main" val="33790052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6783" indent="0" algn="ctr">
              <a:buNone/>
              <a:defRPr sz="2000"/>
            </a:lvl2pPr>
            <a:lvl3pPr marL="913606" indent="0" algn="ctr">
              <a:buNone/>
              <a:defRPr sz="1900"/>
            </a:lvl3pPr>
            <a:lvl4pPr marL="1370410" indent="0" algn="ctr">
              <a:buNone/>
              <a:defRPr sz="1600"/>
            </a:lvl4pPr>
            <a:lvl5pPr marL="1827213" indent="0" algn="ctr">
              <a:buNone/>
              <a:defRPr sz="1600"/>
            </a:lvl5pPr>
            <a:lvl6pPr marL="2284038" indent="0" algn="ctr">
              <a:buNone/>
              <a:defRPr sz="1600"/>
            </a:lvl6pPr>
            <a:lvl7pPr marL="2740818" indent="0" algn="ctr">
              <a:buNone/>
              <a:defRPr sz="1600"/>
            </a:lvl7pPr>
            <a:lvl8pPr marL="3197600" indent="0" algn="ctr">
              <a:buNone/>
              <a:defRPr sz="1600"/>
            </a:lvl8pPr>
            <a:lvl9pPr marL="365438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B6F9B81-4217-49A9-A0D2-9586282066EB}" type="datetimeFigureOut">
              <a:rPr lang="en-US">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F0B261-AAA9-4A5D-8DE1-36A027757F7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44242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6F9B81-4217-49A9-A0D2-9586282066EB}" type="datetimeFigureOut">
              <a:rPr lang="en-US">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F0B261-AAA9-4A5D-8DE1-36A027757F7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13657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3"/>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783" indent="0">
              <a:buNone/>
              <a:defRPr sz="2000">
                <a:solidFill>
                  <a:schemeClr val="tx1">
                    <a:tint val="75000"/>
                  </a:schemeClr>
                </a:solidFill>
              </a:defRPr>
            </a:lvl2pPr>
            <a:lvl3pPr marL="913606" indent="0">
              <a:buNone/>
              <a:defRPr sz="1900">
                <a:solidFill>
                  <a:schemeClr val="tx1">
                    <a:tint val="75000"/>
                  </a:schemeClr>
                </a:solidFill>
              </a:defRPr>
            </a:lvl3pPr>
            <a:lvl4pPr marL="1370410" indent="0">
              <a:buNone/>
              <a:defRPr sz="1600">
                <a:solidFill>
                  <a:schemeClr val="tx1">
                    <a:tint val="75000"/>
                  </a:schemeClr>
                </a:solidFill>
              </a:defRPr>
            </a:lvl4pPr>
            <a:lvl5pPr marL="1827213" indent="0">
              <a:buNone/>
              <a:defRPr sz="1600">
                <a:solidFill>
                  <a:schemeClr val="tx1">
                    <a:tint val="75000"/>
                  </a:schemeClr>
                </a:solidFill>
              </a:defRPr>
            </a:lvl5pPr>
            <a:lvl6pPr marL="2284038" indent="0">
              <a:buNone/>
              <a:defRPr sz="1600">
                <a:solidFill>
                  <a:schemeClr val="tx1">
                    <a:tint val="75000"/>
                  </a:schemeClr>
                </a:solidFill>
              </a:defRPr>
            </a:lvl6pPr>
            <a:lvl7pPr marL="2740818" indent="0">
              <a:buNone/>
              <a:defRPr sz="1600">
                <a:solidFill>
                  <a:schemeClr val="tx1">
                    <a:tint val="75000"/>
                  </a:schemeClr>
                </a:solidFill>
              </a:defRPr>
            </a:lvl7pPr>
            <a:lvl8pPr marL="3197600" indent="0">
              <a:buNone/>
              <a:defRPr sz="1600">
                <a:solidFill>
                  <a:schemeClr val="tx1">
                    <a:tint val="75000"/>
                  </a:schemeClr>
                </a:solidFill>
              </a:defRPr>
            </a:lvl8pPr>
            <a:lvl9pPr marL="365438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6F9B81-4217-49A9-A0D2-9586282066EB}" type="datetimeFigureOut">
              <a:rPr lang="en-US">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F0B261-AAA9-4A5D-8DE1-36A027757F7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41196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B6F9B81-4217-49A9-A0D2-9586282066EB}" type="datetimeFigureOut">
              <a:rPr lang="en-US">
                <a:solidFill>
                  <a:prstClr val="black">
                    <a:tint val="75000"/>
                  </a:prstClr>
                </a:solidFill>
              </a:rPr>
              <a:pPr/>
              <a:t>12/12/2021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7F0B261-AAA9-4A5D-8DE1-36A027757F7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1375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6783" indent="0">
              <a:buNone/>
              <a:defRPr sz="2000" b="1"/>
            </a:lvl2pPr>
            <a:lvl3pPr marL="913606" indent="0">
              <a:buNone/>
              <a:defRPr sz="1900" b="1"/>
            </a:lvl3pPr>
            <a:lvl4pPr marL="1370410" indent="0">
              <a:buNone/>
              <a:defRPr sz="1600" b="1"/>
            </a:lvl4pPr>
            <a:lvl5pPr marL="1827213" indent="0">
              <a:buNone/>
              <a:defRPr sz="1600" b="1"/>
            </a:lvl5pPr>
            <a:lvl6pPr marL="2284038" indent="0">
              <a:buNone/>
              <a:defRPr sz="1600" b="1"/>
            </a:lvl6pPr>
            <a:lvl7pPr marL="2740818" indent="0">
              <a:buNone/>
              <a:defRPr sz="1600" b="1"/>
            </a:lvl7pPr>
            <a:lvl8pPr marL="3197600" indent="0">
              <a:buNone/>
              <a:defRPr sz="1600" b="1"/>
            </a:lvl8pPr>
            <a:lvl9pPr marL="365438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783" indent="0">
              <a:buNone/>
              <a:defRPr sz="2000" b="1"/>
            </a:lvl2pPr>
            <a:lvl3pPr marL="913606" indent="0">
              <a:buNone/>
              <a:defRPr sz="1900" b="1"/>
            </a:lvl3pPr>
            <a:lvl4pPr marL="1370410" indent="0">
              <a:buNone/>
              <a:defRPr sz="1600" b="1"/>
            </a:lvl4pPr>
            <a:lvl5pPr marL="1827213" indent="0">
              <a:buNone/>
              <a:defRPr sz="1600" b="1"/>
            </a:lvl5pPr>
            <a:lvl6pPr marL="2284038" indent="0">
              <a:buNone/>
              <a:defRPr sz="1600" b="1"/>
            </a:lvl6pPr>
            <a:lvl7pPr marL="2740818" indent="0">
              <a:buNone/>
              <a:defRPr sz="1600" b="1"/>
            </a:lvl7pPr>
            <a:lvl8pPr marL="3197600" indent="0">
              <a:buNone/>
              <a:defRPr sz="1600" b="1"/>
            </a:lvl8pPr>
            <a:lvl9pPr marL="36543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6F9B81-4217-49A9-A0D2-9586282066EB}" type="datetimeFigureOut">
              <a:rPr lang="en-US">
                <a:solidFill>
                  <a:prstClr val="black">
                    <a:tint val="75000"/>
                  </a:prstClr>
                </a:solidFill>
              </a:rPr>
              <a:pPr/>
              <a:t>12/12/2021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7F0B261-AAA9-4A5D-8DE1-36A027757F7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52251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6F9B81-4217-49A9-A0D2-9586282066EB}" type="datetimeFigureOut">
              <a:rPr lang="en-US">
                <a:solidFill>
                  <a:prstClr val="black">
                    <a:tint val="75000"/>
                  </a:prstClr>
                </a:solidFill>
              </a:rPr>
              <a:pPr/>
              <a:t>12/12/2021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7F0B261-AAA9-4A5D-8DE1-36A027757F7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24480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6F9B81-4217-49A9-A0D2-9586282066EB}" type="datetimeFigureOut">
              <a:rPr lang="en-US">
                <a:solidFill>
                  <a:prstClr val="black">
                    <a:tint val="75000"/>
                  </a:prstClr>
                </a:solidFill>
              </a:rPr>
              <a:pPr/>
              <a:t>12/12/2021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7F0B261-AAA9-4A5D-8DE1-36A027757F7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36744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6783" indent="0">
              <a:buNone/>
              <a:defRPr sz="1500"/>
            </a:lvl2pPr>
            <a:lvl3pPr marL="913606" indent="0">
              <a:buNone/>
              <a:defRPr sz="1200"/>
            </a:lvl3pPr>
            <a:lvl4pPr marL="1370410" indent="0">
              <a:buNone/>
              <a:defRPr sz="1100"/>
            </a:lvl4pPr>
            <a:lvl5pPr marL="1827213" indent="0">
              <a:buNone/>
              <a:defRPr sz="1100"/>
            </a:lvl5pPr>
            <a:lvl6pPr marL="2284038" indent="0">
              <a:buNone/>
              <a:defRPr sz="1100"/>
            </a:lvl6pPr>
            <a:lvl7pPr marL="2740818" indent="0">
              <a:buNone/>
              <a:defRPr sz="1100"/>
            </a:lvl7pPr>
            <a:lvl8pPr marL="3197600" indent="0">
              <a:buNone/>
              <a:defRPr sz="1100"/>
            </a:lvl8pPr>
            <a:lvl9pPr marL="3654383"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9B6F9B81-4217-49A9-A0D2-9586282066EB}" type="datetimeFigureOut">
              <a:rPr lang="en-US">
                <a:solidFill>
                  <a:prstClr val="black">
                    <a:tint val="75000"/>
                  </a:prstClr>
                </a:solidFill>
              </a:rPr>
              <a:pPr/>
              <a:t>12/12/2021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7F0B261-AAA9-4A5D-8DE1-36A027757F7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51203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6783" indent="0">
              <a:buNone/>
              <a:defRPr sz="2800"/>
            </a:lvl2pPr>
            <a:lvl3pPr marL="913606" indent="0">
              <a:buNone/>
              <a:defRPr sz="2400"/>
            </a:lvl3pPr>
            <a:lvl4pPr marL="1370410" indent="0">
              <a:buNone/>
              <a:defRPr sz="2000"/>
            </a:lvl4pPr>
            <a:lvl5pPr marL="1827213" indent="0">
              <a:buNone/>
              <a:defRPr sz="2000"/>
            </a:lvl5pPr>
            <a:lvl6pPr marL="2284038" indent="0">
              <a:buNone/>
              <a:defRPr sz="2000"/>
            </a:lvl6pPr>
            <a:lvl7pPr marL="2740818" indent="0">
              <a:buNone/>
              <a:defRPr sz="2000"/>
            </a:lvl7pPr>
            <a:lvl8pPr marL="3197600" indent="0">
              <a:buNone/>
              <a:defRPr sz="2000"/>
            </a:lvl8pPr>
            <a:lvl9pPr marL="3654383" indent="0">
              <a:buNone/>
              <a:defRPr sz="2000"/>
            </a:lvl9pPr>
          </a:lstStyle>
          <a:p>
            <a:endParaRPr lang="en-US"/>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6783" indent="0">
              <a:buNone/>
              <a:defRPr sz="1500"/>
            </a:lvl2pPr>
            <a:lvl3pPr marL="913606" indent="0">
              <a:buNone/>
              <a:defRPr sz="1200"/>
            </a:lvl3pPr>
            <a:lvl4pPr marL="1370410" indent="0">
              <a:buNone/>
              <a:defRPr sz="1100"/>
            </a:lvl4pPr>
            <a:lvl5pPr marL="1827213" indent="0">
              <a:buNone/>
              <a:defRPr sz="1100"/>
            </a:lvl5pPr>
            <a:lvl6pPr marL="2284038" indent="0">
              <a:buNone/>
              <a:defRPr sz="1100"/>
            </a:lvl6pPr>
            <a:lvl7pPr marL="2740818" indent="0">
              <a:buNone/>
              <a:defRPr sz="1100"/>
            </a:lvl7pPr>
            <a:lvl8pPr marL="3197600" indent="0">
              <a:buNone/>
              <a:defRPr sz="1100"/>
            </a:lvl8pPr>
            <a:lvl9pPr marL="3654383"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9B6F9B81-4217-49A9-A0D2-9586282066EB}" type="datetimeFigureOut">
              <a:rPr lang="en-US">
                <a:solidFill>
                  <a:prstClr val="black">
                    <a:tint val="75000"/>
                  </a:prstClr>
                </a:solidFill>
              </a:rPr>
              <a:pPr/>
              <a:t>12/12/2021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7F0B261-AAA9-4A5D-8DE1-36A027757F7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34227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6F9B81-4217-49A9-A0D2-9586282066EB}" type="datetimeFigureOut">
              <a:rPr lang="en-US">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F0B261-AAA9-4A5D-8DE1-36A027757F7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05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6795" indent="0">
              <a:buNone/>
              <a:defRPr sz="2000" b="1"/>
            </a:lvl2pPr>
            <a:lvl3pPr marL="913629" indent="0">
              <a:buNone/>
              <a:defRPr sz="1900" b="1"/>
            </a:lvl3pPr>
            <a:lvl4pPr marL="1370444" indent="0">
              <a:buNone/>
              <a:defRPr sz="1600" b="1"/>
            </a:lvl4pPr>
            <a:lvl5pPr marL="1827258" indent="0">
              <a:buNone/>
              <a:defRPr sz="1600" b="1"/>
            </a:lvl5pPr>
            <a:lvl6pPr marL="2284094" indent="0">
              <a:buNone/>
              <a:defRPr sz="1600" b="1"/>
            </a:lvl6pPr>
            <a:lvl7pPr marL="2740886" indent="0">
              <a:buNone/>
              <a:defRPr sz="1600" b="1"/>
            </a:lvl7pPr>
            <a:lvl8pPr marL="3197680" indent="0">
              <a:buNone/>
              <a:defRPr sz="1600" b="1"/>
            </a:lvl8pPr>
            <a:lvl9pPr marL="3654475"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795" indent="0">
              <a:buNone/>
              <a:defRPr sz="2000" b="1"/>
            </a:lvl2pPr>
            <a:lvl3pPr marL="913629" indent="0">
              <a:buNone/>
              <a:defRPr sz="1900" b="1"/>
            </a:lvl3pPr>
            <a:lvl4pPr marL="1370444" indent="0">
              <a:buNone/>
              <a:defRPr sz="1600" b="1"/>
            </a:lvl4pPr>
            <a:lvl5pPr marL="1827258" indent="0">
              <a:buNone/>
              <a:defRPr sz="1600" b="1"/>
            </a:lvl5pPr>
            <a:lvl6pPr marL="2284094" indent="0">
              <a:buNone/>
              <a:defRPr sz="1600" b="1"/>
            </a:lvl6pPr>
            <a:lvl7pPr marL="2740886" indent="0">
              <a:buNone/>
              <a:defRPr sz="1600" b="1"/>
            </a:lvl7pPr>
            <a:lvl8pPr marL="3197680" indent="0">
              <a:buNone/>
              <a:defRPr sz="1600" b="1"/>
            </a:lvl8pPr>
            <a:lvl9pPr marL="365447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E524CA-964E-4720-9486-A7D9E41EA9BB}" type="datetimeFigureOut">
              <a:rPr lang="en-US" smtClean="0"/>
              <a:t>12/12/2021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0C970C-C735-46E1-A49C-BC9DAF471736}" type="slidenum">
              <a:rPr lang="en-US" smtClean="0"/>
              <a:t>‹#›</a:t>
            </a:fld>
            <a:endParaRPr lang="en-US"/>
          </a:p>
        </p:txBody>
      </p:sp>
    </p:spTree>
    <p:extLst>
      <p:ext uri="{BB962C8B-B14F-4D97-AF65-F5344CB8AC3E}">
        <p14:creationId xmlns:p14="http://schemas.microsoft.com/office/powerpoint/2010/main" val="25717480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40"/>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40"/>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6F9B81-4217-49A9-A0D2-9586282066EB}" type="datetimeFigureOut">
              <a:rPr lang="en-US">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F0B261-AAA9-4A5D-8DE1-36A027757F7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09343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6783" indent="0" algn="ctr">
              <a:buNone/>
              <a:defRPr sz="2000"/>
            </a:lvl2pPr>
            <a:lvl3pPr marL="913606" indent="0" algn="ctr">
              <a:buNone/>
              <a:defRPr sz="1900"/>
            </a:lvl3pPr>
            <a:lvl4pPr marL="1370410" indent="0" algn="ctr">
              <a:buNone/>
              <a:defRPr sz="1600"/>
            </a:lvl4pPr>
            <a:lvl5pPr marL="1827213" indent="0" algn="ctr">
              <a:buNone/>
              <a:defRPr sz="1600"/>
            </a:lvl5pPr>
            <a:lvl6pPr marL="2284038" indent="0" algn="ctr">
              <a:buNone/>
              <a:defRPr sz="1600"/>
            </a:lvl6pPr>
            <a:lvl7pPr marL="2740818" indent="0" algn="ctr">
              <a:buNone/>
              <a:defRPr sz="1600"/>
            </a:lvl7pPr>
            <a:lvl8pPr marL="3197600" indent="0" algn="ctr">
              <a:buNone/>
              <a:defRPr sz="1600"/>
            </a:lvl8pPr>
            <a:lvl9pPr marL="365438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B6F9B81-4217-49A9-A0D2-9586282066EB}" type="datetimeFigureOut">
              <a:rPr lang="en-US">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F0B261-AAA9-4A5D-8DE1-36A027757F7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75484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6F9B81-4217-49A9-A0D2-9586282066EB}" type="datetimeFigureOut">
              <a:rPr lang="en-US">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F0B261-AAA9-4A5D-8DE1-36A027757F7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3835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3"/>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783" indent="0">
              <a:buNone/>
              <a:defRPr sz="2000">
                <a:solidFill>
                  <a:schemeClr val="tx1">
                    <a:tint val="75000"/>
                  </a:schemeClr>
                </a:solidFill>
              </a:defRPr>
            </a:lvl2pPr>
            <a:lvl3pPr marL="913606" indent="0">
              <a:buNone/>
              <a:defRPr sz="1900">
                <a:solidFill>
                  <a:schemeClr val="tx1">
                    <a:tint val="75000"/>
                  </a:schemeClr>
                </a:solidFill>
              </a:defRPr>
            </a:lvl3pPr>
            <a:lvl4pPr marL="1370410" indent="0">
              <a:buNone/>
              <a:defRPr sz="1600">
                <a:solidFill>
                  <a:schemeClr val="tx1">
                    <a:tint val="75000"/>
                  </a:schemeClr>
                </a:solidFill>
              </a:defRPr>
            </a:lvl4pPr>
            <a:lvl5pPr marL="1827213" indent="0">
              <a:buNone/>
              <a:defRPr sz="1600">
                <a:solidFill>
                  <a:schemeClr val="tx1">
                    <a:tint val="75000"/>
                  </a:schemeClr>
                </a:solidFill>
              </a:defRPr>
            </a:lvl5pPr>
            <a:lvl6pPr marL="2284038" indent="0">
              <a:buNone/>
              <a:defRPr sz="1600">
                <a:solidFill>
                  <a:schemeClr val="tx1">
                    <a:tint val="75000"/>
                  </a:schemeClr>
                </a:solidFill>
              </a:defRPr>
            </a:lvl6pPr>
            <a:lvl7pPr marL="2740818" indent="0">
              <a:buNone/>
              <a:defRPr sz="1600">
                <a:solidFill>
                  <a:schemeClr val="tx1">
                    <a:tint val="75000"/>
                  </a:schemeClr>
                </a:solidFill>
              </a:defRPr>
            </a:lvl7pPr>
            <a:lvl8pPr marL="3197600" indent="0">
              <a:buNone/>
              <a:defRPr sz="1600">
                <a:solidFill>
                  <a:schemeClr val="tx1">
                    <a:tint val="75000"/>
                  </a:schemeClr>
                </a:solidFill>
              </a:defRPr>
            </a:lvl8pPr>
            <a:lvl9pPr marL="365438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6F9B81-4217-49A9-A0D2-9586282066EB}" type="datetimeFigureOut">
              <a:rPr lang="en-US">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F0B261-AAA9-4A5D-8DE1-36A027757F7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62191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B6F9B81-4217-49A9-A0D2-9586282066EB}" type="datetimeFigureOut">
              <a:rPr lang="en-US">
                <a:solidFill>
                  <a:prstClr val="black">
                    <a:tint val="75000"/>
                  </a:prstClr>
                </a:solidFill>
              </a:rPr>
              <a:pPr/>
              <a:t>12/12/2021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7F0B261-AAA9-4A5D-8DE1-36A027757F7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19677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6783" indent="0">
              <a:buNone/>
              <a:defRPr sz="2000" b="1"/>
            </a:lvl2pPr>
            <a:lvl3pPr marL="913606" indent="0">
              <a:buNone/>
              <a:defRPr sz="1900" b="1"/>
            </a:lvl3pPr>
            <a:lvl4pPr marL="1370410" indent="0">
              <a:buNone/>
              <a:defRPr sz="1600" b="1"/>
            </a:lvl4pPr>
            <a:lvl5pPr marL="1827213" indent="0">
              <a:buNone/>
              <a:defRPr sz="1600" b="1"/>
            </a:lvl5pPr>
            <a:lvl6pPr marL="2284038" indent="0">
              <a:buNone/>
              <a:defRPr sz="1600" b="1"/>
            </a:lvl6pPr>
            <a:lvl7pPr marL="2740818" indent="0">
              <a:buNone/>
              <a:defRPr sz="1600" b="1"/>
            </a:lvl7pPr>
            <a:lvl8pPr marL="3197600" indent="0">
              <a:buNone/>
              <a:defRPr sz="1600" b="1"/>
            </a:lvl8pPr>
            <a:lvl9pPr marL="365438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783" indent="0">
              <a:buNone/>
              <a:defRPr sz="2000" b="1"/>
            </a:lvl2pPr>
            <a:lvl3pPr marL="913606" indent="0">
              <a:buNone/>
              <a:defRPr sz="1900" b="1"/>
            </a:lvl3pPr>
            <a:lvl4pPr marL="1370410" indent="0">
              <a:buNone/>
              <a:defRPr sz="1600" b="1"/>
            </a:lvl4pPr>
            <a:lvl5pPr marL="1827213" indent="0">
              <a:buNone/>
              <a:defRPr sz="1600" b="1"/>
            </a:lvl5pPr>
            <a:lvl6pPr marL="2284038" indent="0">
              <a:buNone/>
              <a:defRPr sz="1600" b="1"/>
            </a:lvl6pPr>
            <a:lvl7pPr marL="2740818" indent="0">
              <a:buNone/>
              <a:defRPr sz="1600" b="1"/>
            </a:lvl7pPr>
            <a:lvl8pPr marL="3197600" indent="0">
              <a:buNone/>
              <a:defRPr sz="1600" b="1"/>
            </a:lvl8pPr>
            <a:lvl9pPr marL="36543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6F9B81-4217-49A9-A0D2-9586282066EB}" type="datetimeFigureOut">
              <a:rPr lang="en-US">
                <a:solidFill>
                  <a:prstClr val="black">
                    <a:tint val="75000"/>
                  </a:prstClr>
                </a:solidFill>
              </a:rPr>
              <a:pPr/>
              <a:t>12/12/2021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7F0B261-AAA9-4A5D-8DE1-36A027757F7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77877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6F9B81-4217-49A9-A0D2-9586282066EB}" type="datetimeFigureOut">
              <a:rPr lang="en-US">
                <a:solidFill>
                  <a:prstClr val="black">
                    <a:tint val="75000"/>
                  </a:prstClr>
                </a:solidFill>
              </a:rPr>
              <a:pPr/>
              <a:t>12/12/2021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7F0B261-AAA9-4A5D-8DE1-36A027757F7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75048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6F9B81-4217-49A9-A0D2-9586282066EB}" type="datetimeFigureOut">
              <a:rPr lang="en-US">
                <a:solidFill>
                  <a:prstClr val="black">
                    <a:tint val="75000"/>
                  </a:prstClr>
                </a:solidFill>
              </a:rPr>
              <a:pPr/>
              <a:t>12/12/2021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7F0B261-AAA9-4A5D-8DE1-36A027757F7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67479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6783" indent="0">
              <a:buNone/>
              <a:defRPr sz="1500"/>
            </a:lvl2pPr>
            <a:lvl3pPr marL="913606" indent="0">
              <a:buNone/>
              <a:defRPr sz="1200"/>
            </a:lvl3pPr>
            <a:lvl4pPr marL="1370410" indent="0">
              <a:buNone/>
              <a:defRPr sz="1100"/>
            </a:lvl4pPr>
            <a:lvl5pPr marL="1827213" indent="0">
              <a:buNone/>
              <a:defRPr sz="1100"/>
            </a:lvl5pPr>
            <a:lvl6pPr marL="2284038" indent="0">
              <a:buNone/>
              <a:defRPr sz="1100"/>
            </a:lvl6pPr>
            <a:lvl7pPr marL="2740818" indent="0">
              <a:buNone/>
              <a:defRPr sz="1100"/>
            </a:lvl7pPr>
            <a:lvl8pPr marL="3197600" indent="0">
              <a:buNone/>
              <a:defRPr sz="1100"/>
            </a:lvl8pPr>
            <a:lvl9pPr marL="3654383"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9B6F9B81-4217-49A9-A0D2-9586282066EB}" type="datetimeFigureOut">
              <a:rPr lang="en-US">
                <a:solidFill>
                  <a:prstClr val="black">
                    <a:tint val="75000"/>
                  </a:prstClr>
                </a:solidFill>
              </a:rPr>
              <a:pPr/>
              <a:t>12/12/2021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7F0B261-AAA9-4A5D-8DE1-36A027757F7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23837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6783" indent="0">
              <a:buNone/>
              <a:defRPr sz="2800"/>
            </a:lvl2pPr>
            <a:lvl3pPr marL="913606" indent="0">
              <a:buNone/>
              <a:defRPr sz="2400"/>
            </a:lvl3pPr>
            <a:lvl4pPr marL="1370410" indent="0">
              <a:buNone/>
              <a:defRPr sz="2000"/>
            </a:lvl4pPr>
            <a:lvl5pPr marL="1827213" indent="0">
              <a:buNone/>
              <a:defRPr sz="2000"/>
            </a:lvl5pPr>
            <a:lvl6pPr marL="2284038" indent="0">
              <a:buNone/>
              <a:defRPr sz="2000"/>
            </a:lvl6pPr>
            <a:lvl7pPr marL="2740818" indent="0">
              <a:buNone/>
              <a:defRPr sz="2000"/>
            </a:lvl7pPr>
            <a:lvl8pPr marL="3197600" indent="0">
              <a:buNone/>
              <a:defRPr sz="2000"/>
            </a:lvl8pPr>
            <a:lvl9pPr marL="3654383" indent="0">
              <a:buNone/>
              <a:defRPr sz="2000"/>
            </a:lvl9pPr>
          </a:lstStyle>
          <a:p>
            <a:endParaRPr lang="en-US"/>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6783" indent="0">
              <a:buNone/>
              <a:defRPr sz="1500"/>
            </a:lvl2pPr>
            <a:lvl3pPr marL="913606" indent="0">
              <a:buNone/>
              <a:defRPr sz="1200"/>
            </a:lvl3pPr>
            <a:lvl4pPr marL="1370410" indent="0">
              <a:buNone/>
              <a:defRPr sz="1100"/>
            </a:lvl4pPr>
            <a:lvl5pPr marL="1827213" indent="0">
              <a:buNone/>
              <a:defRPr sz="1100"/>
            </a:lvl5pPr>
            <a:lvl6pPr marL="2284038" indent="0">
              <a:buNone/>
              <a:defRPr sz="1100"/>
            </a:lvl6pPr>
            <a:lvl7pPr marL="2740818" indent="0">
              <a:buNone/>
              <a:defRPr sz="1100"/>
            </a:lvl7pPr>
            <a:lvl8pPr marL="3197600" indent="0">
              <a:buNone/>
              <a:defRPr sz="1100"/>
            </a:lvl8pPr>
            <a:lvl9pPr marL="3654383"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9B6F9B81-4217-49A9-A0D2-9586282066EB}" type="datetimeFigureOut">
              <a:rPr lang="en-US">
                <a:solidFill>
                  <a:prstClr val="black">
                    <a:tint val="75000"/>
                  </a:prstClr>
                </a:solidFill>
              </a:rPr>
              <a:pPr/>
              <a:t>12/12/2021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7F0B261-AAA9-4A5D-8DE1-36A027757F7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5072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E524CA-964E-4720-9486-A7D9E41EA9BB}" type="datetimeFigureOut">
              <a:rPr lang="en-US" smtClean="0"/>
              <a:t>12/12/2021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0C970C-C735-46E1-A49C-BC9DAF471736}" type="slidenum">
              <a:rPr lang="en-US" smtClean="0"/>
              <a:t>‹#›</a:t>
            </a:fld>
            <a:endParaRPr lang="en-US"/>
          </a:p>
        </p:txBody>
      </p:sp>
    </p:spTree>
    <p:extLst>
      <p:ext uri="{BB962C8B-B14F-4D97-AF65-F5344CB8AC3E}">
        <p14:creationId xmlns:p14="http://schemas.microsoft.com/office/powerpoint/2010/main" val="5824165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6F9B81-4217-49A9-A0D2-9586282066EB}" type="datetimeFigureOut">
              <a:rPr lang="en-US">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F0B261-AAA9-4A5D-8DE1-36A027757F7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40323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40"/>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40"/>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6F9B81-4217-49A9-A0D2-9586282066EB}" type="datetimeFigureOut">
              <a:rPr lang="en-US">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F0B261-AAA9-4A5D-8DE1-36A027757F7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55245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356" tIns="91356" rIns="91356" bIns="91356"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356" tIns="91356" rIns="91356" bIns="91356"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19419104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356" tIns="91356" rIns="91356" bIns="91356"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356" tIns="91356" rIns="91356" bIns="91356" anchor="t" anchorCtr="0">
            <a:normAutofit/>
          </a:bodyPr>
          <a:lstStyle>
            <a:lvl1pPr marL="609043" lvl="0" indent="-406051">
              <a:spcBef>
                <a:spcPts val="0"/>
              </a:spcBef>
              <a:spcAft>
                <a:spcPts val="0"/>
              </a:spcAft>
              <a:buSzPts val="1200"/>
              <a:buChar char="●"/>
              <a:defRPr sz="1600"/>
            </a:lvl1pPr>
            <a:lvl2pPr marL="1218150" lvl="1" indent="-406051">
              <a:spcBef>
                <a:spcPts val="0"/>
              </a:spcBef>
              <a:spcAft>
                <a:spcPts val="0"/>
              </a:spcAft>
              <a:buSzPts val="1200"/>
              <a:buChar char="○"/>
              <a:defRPr sz="1600"/>
            </a:lvl2pPr>
            <a:lvl3pPr marL="1827213" lvl="2" indent="-406051">
              <a:spcBef>
                <a:spcPts val="0"/>
              </a:spcBef>
              <a:spcAft>
                <a:spcPts val="0"/>
              </a:spcAft>
              <a:buSzPts val="1200"/>
              <a:buChar char="■"/>
              <a:defRPr sz="1600"/>
            </a:lvl3pPr>
            <a:lvl4pPr marL="2436298" lvl="3" indent="-406051">
              <a:spcBef>
                <a:spcPts val="0"/>
              </a:spcBef>
              <a:spcAft>
                <a:spcPts val="0"/>
              </a:spcAft>
              <a:buSzPts val="1200"/>
              <a:buChar char="●"/>
              <a:defRPr sz="1600"/>
            </a:lvl4pPr>
            <a:lvl5pPr marL="3045340" lvl="4" indent="-406051">
              <a:spcBef>
                <a:spcPts val="0"/>
              </a:spcBef>
              <a:spcAft>
                <a:spcPts val="0"/>
              </a:spcAft>
              <a:buSzPts val="1200"/>
              <a:buChar char="○"/>
              <a:defRPr sz="1600"/>
            </a:lvl5pPr>
            <a:lvl6pPr marL="3654383" lvl="5" indent="-406051">
              <a:spcBef>
                <a:spcPts val="0"/>
              </a:spcBef>
              <a:spcAft>
                <a:spcPts val="0"/>
              </a:spcAft>
              <a:buSzPts val="1200"/>
              <a:buChar char="■"/>
              <a:defRPr sz="1600"/>
            </a:lvl6pPr>
            <a:lvl7pPr marL="4263467" lvl="6" indent="-406051">
              <a:spcBef>
                <a:spcPts val="0"/>
              </a:spcBef>
              <a:spcAft>
                <a:spcPts val="0"/>
              </a:spcAft>
              <a:buSzPts val="1200"/>
              <a:buChar char="●"/>
              <a:defRPr sz="1600"/>
            </a:lvl7pPr>
            <a:lvl8pPr marL="4872534" lvl="7" indent="-406051">
              <a:spcBef>
                <a:spcPts val="0"/>
              </a:spcBef>
              <a:spcAft>
                <a:spcPts val="0"/>
              </a:spcAft>
              <a:buSzPts val="1200"/>
              <a:buChar char="○"/>
              <a:defRPr sz="1600"/>
            </a:lvl8pPr>
            <a:lvl9pPr marL="5481638" lvl="8" indent="-406051">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356" tIns="91356" rIns="91356" bIns="91356"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3784545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356" tIns="91356" rIns="91356" bIns="91356"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356" tIns="91356" rIns="91356" bIns="91356"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960437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809" tIns="121809" rIns="121809" bIns="121809"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356" tIns="91356" rIns="91356" bIns="91356"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356" tIns="91356" rIns="91356" bIns="91356"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356" tIns="91356" rIns="91356" bIns="91356" anchor="ctr" anchorCtr="0">
            <a:normAutofit/>
          </a:bodyPr>
          <a:lstStyle>
            <a:lvl1pPr marL="609043" lvl="0" indent="-456783">
              <a:spcBef>
                <a:spcPts val="0"/>
              </a:spcBef>
              <a:spcAft>
                <a:spcPts val="0"/>
              </a:spcAft>
              <a:buSzPts val="1800"/>
              <a:buChar char="●"/>
              <a:defRPr/>
            </a:lvl1pPr>
            <a:lvl2pPr marL="1218150" lvl="1" indent="-422960">
              <a:spcBef>
                <a:spcPts val="0"/>
              </a:spcBef>
              <a:spcAft>
                <a:spcPts val="0"/>
              </a:spcAft>
              <a:buSzPts val="1400"/>
              <a:buChar char="○"/>
              <a:defRPr/>
            </a:lvl2pPr>
            <a:lvl3pPr marL="1827213" lvl="2" indent="-422960">
              <a:spcBef>
                <a:spcPts val="0"/>
              </a:spcBef>
              <a:spcAft>
                <a:spcPts val="0"/>
              </a:spcAft>
              <a:buSzPts val="1400"/>
              <a:buChar char="■"/>
              <a:defRPr/>
            </a:lvl3pPr>
            <a:lvl4pPr marL="2436298" lvl="3" indent="-422960">
              <a:spcBef>
                <a:spcPts val="0"/>
              </a:spcBef>
              <a:spcAft>
                <a:spcPts val="0"/>
              </a:spcAft>
              <a:buSzPts val="1400"/>
              <a:buChar char="●"/>
              <a:defRPr/>
            </a:lvl4pPr>
            <a:lvl5pPr marL="3045340" lvl="4" indent="-422960">
              <a:spcBef>
                <a:spcPts val="0"/>
              </a:spcBef>
              <a:spcAft>
                <a:spcPts val="0"/>
              </a:spcAft>
              <a:buSzPts val="1400"/>
              <a:buChar char="○"/>
              <a:defRPr/>
            </a:lvl5pPr>
            <a:lvl6pPr marL="3654383" lvl="5" indent="-422960">
              <a:spcBef>
                <a:spcPts val="0"/>
              </a:spcBef>
              <a:spcAft>
                <a:spcPts val="0"/>
              </a:spcAft>
              <a:buSzPts val="1400"/>
              <a:buChar char="■"/>
              <a:defRPr/>
            </a:lvl6pPr>
            <a:lvl7pPr marL="4263467" lvl="6" indent="-422960">
              <a:spcBef>
                <a:spcPts val="0"/>
              </a:spcBef>
              <a:spcAft>
                <a:spcPts val="0"/>
              </a:spcAft>
              <a:buSzPts val="1400"/>
              <a:buChar char="●"/>
              <a:defRPr/>
            </a:lvl7pPr>
            <a:lvl8pPr marL="4872534" lvl="7" indent="-422960">
              <a:spcBef>
                <a:spcPts val="0"/>
              </a:spcBef>
              <a:spcAft>
                <a:spcPts val="0"/>
              </a:spcAft>
              <a:buSzPts val="1400"/>
              <a:buChar char="○"/>
              <a:defRPr/>
            </a:lvl8pPr>
            <a:lvl9pPr marL="5481638" lvl="8" indent="-42296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356" tIns="91356" rIns="91356" bIns="91356"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15558007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356" tIns="91356" rIns="91356" bIns="91356" anchor="ctr" anchorCtr="0">
            <a:normAutofit/>
          </a:bodyPr>
          <a:lstStyle>
            <a:lvl1pPr marL="609043" lvl="0" indent="-30452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356" tIns="91356" rIns="91356" bIns="91356"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38043023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356" tIns="91356" rIns="91356" bIns="91356"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356" tIns="91356" rIns="91356" bIns="91356" anchor="t" anchorCtr="0">
            <a:normAutofit/>
          </a:bodyPr>
          <a:lstStyle>
            <a:lvl1pPr marL="609043" lvl="0" indent="-456783" algn="ctr">
              <a:spcBef>
                <a:spcPts val="0"/>
              </a:spcBef>
              <a:spcAft>
                <a:spcPts val="0"/>
              </a:spcAft>
              <a:buSzPts val="1800"/>
              <a:buChar char="●"/>
              <a:defRPr/>
            </a:lvl1pPr>
            <a:lvl2pPr marL="1218150" lvl="1" indent="-422960" algn="ctr">
              <a:spcBef>
                <a:spcPts val="0"/>
              </a:spcBef>
              <a:spcAft>
                <a:spcPts val="0"/>
              </a:spcAft>
              <a:buSzPts val="1400"/>
              <a:buChar char="○"/>
              <a:defRPr/>
            </a:lvl2pPr>
            <a:lvl3pPr marL="1827213" lvl="2" indent="-422960" algn="ctr">
              <a:spcBef>
                <a:spcPts val="0"/>
              </a:spcBef>
              <a:spcAft>
                <a:spcPts val="0"/>
              </a:spcAft>
              <a:buSzPts val="1400"/>
              <a:buChar char="■"/>
              <a:defRPr/>
            </a:lvl3pPr>
            <a:lvl4pPr marL="2436298" lvl="3" indent="-422960" algn="ctr">
              <a:spcBef>
                <a:spcPts val="0"/>
              </a:spcBef>
              <a:spcAft>
                <a:spcPts val="0"/>
              </a:spcAft>
              <a:buSzPts val="1400"/>
              <a:buChar char="●"/>
              <a:defRPr/>
            </a:lvl4pPr>
            <a:lvl5pPr marL="3045340" lvl="4" indent="-422960" algn="ctr">
              <a:spcBef>
                <a:spcPts val="0"/>
              </a:spcBef>
              <a:spcAft>
                <a:spcPts val="0"/>
              </a:spcAft>
              <a:buSzPts val="1400"/>
              <a:buChar char="○"/>
              <a:defRPr/>
            </a:lvl5pPr>
            <a:lvl6pPr marL="3654383" lvl="5" indent="-422960" algn="ctr">
              <a:spcBef>
                <a:spcPts val="0"/>
              </a:spcBef>
              <a:spcAft>
                <a:spcPts val="0"/>
              </a:spcAft>
              <a:buSzPts val="1400"/>
              <a:buChar char="■"/>
              <a:defRPr/>
            </a:lvl6pPr>
            <a:lvl7pPr marL="4263467" lvl="6" indent="-422960" algn="ctr">
              <a:spcBef>
                <a:spcPts val="0"/>
              </a:spcBef>
              <a:spcAft>
                <a:spcPts val="0"/>
              </a:spcAft>
              <a:buSzPts val="1400"/>
              <a:buChar char="●"/>
              <a:defRPr/>
            </a:lvl7pPr>
            <a:lvl8pPr marL="4872534" lvl="7" indent="-422960" algn="ctr">
              <a:spcBef>
                <a:spcPts val="0"/>
              </a:spcBef>
              <a:spcAft>
                <a:spcPts val="0"/>
              </a:spcAft>
              <a:buSzPts val="1400"/>
              <a:buChar char="○"/>
              <a:defRPr/>
            </a:lvl8pPr>
            <a:lvl9pPr marL="5481638" lvl="8" indent="-42296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356" tIns="91356" rIns="91356" bIns="91356"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42195299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rgbClr val="1A367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sldNum" sz="quarter" idx="10"/>
          </p:nvPr>
        </p:nvSpPr>
        <p:spPr>
          <a:xfrm>
            <a:off x="9245600" y="6324646"/>
            <a:ext cx="2844800" cy="410385"/>
          </a:xfrm>
          <a:ln/>
        </p:spPr>
        <p:txBody>
          <a:bodyPr/>
          <a:lstStyle>
            <a:lvl1pPr algn="r">
              <a:defRPr sz="2000" b="1">
                <a:effectLst>
                  <a:outerShdw blurRad="38100" dist="38100" dir="2700000" algn="tl">
                    <a:srgbClr val="000000">
                      <a:alpha val="43137"/>
                    </a:srgbClr>
                  </a:outerShdw>
                </a:effectLst>
              </a:defRPr>
            </a:lvl1pPr>
          </a:lstStyle>
          <a:p>
            <a:pPr>
              <a:defRPr/>
            </a:pPr>
            <a:fld id="{3A456EAF-4A5B-4DC3-A904-C79472B1AE4D}"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6076031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mn-MN"/>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6663" indent="0" algn="ctr">
              <a:buNone/>
              <a:defRPr sz="2000"/>
            </a:lvl2pPr>
            <a:lvl3pPr marL="913380" indent="0" algn="ctr">
              <a:buNone/>
              <a:defRPr sz="1900"/>
            </a:lvl3pPr>
            <a:lvl4pPr marL="1370070" indent="0" algn="ctr">
              <a:buNone/>
              <a:defRPr sz="1600"/>
            </a:lvl4pPr>
            <a:lvl5pPr marL="1826760" indent="0" algn="ctr">
              <a:buNone/>
              <a:defRPr sz="1600"/>
            </a:lvl5pPr>
            <a:lvl6pPr marL="2283478" indent="0" algn="ctr">
              <a:buNone/>
              <a:defRPr sz="1600"/>
            </a:lvl6pPr>
            <a:lvl7pPr marL="2740138" indent="0" algn="ctr">
              <a:buNone/>
              <a:defRPr sz="1600"/>
            </a:lvl7pPr>
            <a:lvl8pPr marL="3196800" indent="0" algn="ctr">
              <a:buNone/>
              <a:defRPr sz="1600"/>
            </a:lvl8pPr>
            <a:lvl9pPr marL="3653463" indent="0" algn="ctr">
              <a:buNone/>
              <a:defRPr sz="1600"/>
            </a:lvl9pPr>
          </a:lstStyle>
          <a:p>
            <a:r>
              <a:rPr lang="en-US"/>
              <a:t>Click to edit Master subtitle style</a:t>
            </a:r>
            <a:endParaRPr lang="mn-MN"/>
          </a:p>
        </p:txBody>
      </p:sp>
      <p:sp>
        <p:nvSpPr>
          <p:cNvPr id="4" name="Date Placeholder 3"/>
          <p:cNvSpPr>
            <a:spLocks noGrp="1"/>
          </p:cNvSpPr>
          <p:nvPr>
            <p:ph type="dt" sz="half" idx="10"/>
          </p:nvPr>
        </p:nvSpPr>
        <p:spPr/>
        <p:txBody>
          <a:bodyPr/>
          <a:lstStyle/>
          <a:p>
            <a:fld id="{09B71906-B69F-4DE7-99CB-635DB9FFCDEA}" type="datetime1">
              <a:rPr lang="mn-MN" smtClean="0">
                <a:solidFill>
                  <a:prstClr val="black">
                    <a:tint val="75000"/>
                  </a:prstClr>
                </a:solidFill>
              </a:rPr>
              <a:pPr/>
              <a:t>2021.12.12</a:t>
            </a:fld>
            <a:endParaRPr lang="mn-MN">
              <a:solidFill>
                <a:prstClr val="black">
                  <a:tint val="75000"/>
                </a:prstClr>
              </a:solidFill>
            </a:endParaRPr>
          </a:p>
        </p:txBody>
      </p:sp>
      <p:sp>
        <p:nvSpPr>
          <p:cNvPr id="5" name="Footer Placeholder 4"/>
          <p:cNvSpPr>
            <a:spLocks noGrp="1"/>
          </p:cNvSpPr>
          <p:nvPr>
            <p:ph type="ftr" sz="quarter" idx="11"/>
          </p:nvPr>
        </p:nvSpPr>
        <p:spPr/>
        <p:txBody>
          <a:bodyPr/>
          <a:lstStyle/>
          <a:p>
            <a:endParaRPr lang="mn-MN">
              <a:solidFill>
                <a:prstClr val="black">
                  <a:tint val="75000"/>
                </a:prstClr>
              </a:solidFill>
            </a:endParaRPr>
          </a:p>
        </p:txBody>
      </p:sp>
      <p:sp>
        <p:nvSpPr>
          <p:cNvPr id="6" name="Slide Number Placeholder 5"/>
          <p:cNvSpPr>
            <a:spLocks noGrp="1"/>
          </p:cNvSpPr>
          <p:nvPr>
            <p:ph type="sldNum" sz="quarter" idx="12"/>
          </p:nvPr>
        </p:nvSpPr>
        <p:spPr/>
        <p:txBody>
          <a:bodyPr/>
          <a:lstStyle/>
          <a:p>
            <a:fld id="{DB782087-8ABF-41B6-BABD-656686130C8A}" type="slidenum">
              <a:rPr lang="mn-MN" smtClean="0">
                <a:solidFill>
                  <a:prstClr val="black">
                    <a:tint val="75000"/>
                  </a:prstClr>
                </a:solidFill>
              </a:rPr>
              <a:pPr/>
              <a:t>‹#›</a:t>
            </a:fld>
            <a:endParaRPr lang="mn-MN">
              <a:solidFill>
                <a:prstClr val="black">
                  <a:tint val="75000"/>
                </a:prstClr>
              </a:solidFill>
            </a:endParaRPr>
          </a:p>
        </p:txBody>
      </p:sp>
      <p:pic>
        <p:nvPicPr>
          <p:cNvPr id="7" name="Picture 6"/>
          <p:cNvPicPr>
            <a:picLocks noChangeAspect="1"/>
          </p:cNvPicPr>
          <p:nvPr userDrawn="1"/>
        </p:nvPicPr>
        <p:blipFill rotWithShape="1">
          <a:blip r:embed="rId2" cstate="print">
            <a:alphaModFix/>
            <a:extLst>
              <a:ext uri="{BEBA8EAE-BF5A-486C-A8C5-ECC9F3942E4B}">
                <a14:imgProps xmlns:a14="http://schemas.microsoft.com/office/drawing/2010/main">
                  <a14:imgLayer r:embed="rId3">
                    <a14:imgEffect>
                      <a14:sharpenSoften amount="25000"/>
                    </a14:imgEffect>
                    <a14:imgEffect>
                      <a14:colorTemperature colorTemp="5300"/>
                    </a14:imgEffect>
                    <a14:imgEffect>
                      <a14:saturation sat="185000"/>
                    </a14:imgEffect>
                    <a14:imgEffect>
                      <a14:brightnessContrast bright="20000"/>
                    </a14:imgEffect>
                  </a14:imgLayer>
                </a14:imgProps>
              </a:ext>
              <a:ext uri="{28A0092B-C50C-407E-A947-70E740481C1C}">
                <a14:useLocalDpi xmlns:a14="http://schemas.microsoft.com/office/drawing/2010/main" val="0"/>
              </a:ext>
            </a:extLst>
          </a:blip>
          <a:srcRect l="12000" r="15321" b="10526"/>
          <a:stretch/>
        </p:blipFill>
        <p:spPr>
          <a:xfrm>
            <a:off x="10905069" y="409461"/>
            <a:ext cx="752795" cy="740715"/>
          </a:xfrm>
          <a:prstGeom prst="ellipse">
            <a:avLst/>
          </a:prstGeom>
          <a:noFill/>
          <a:ln>
            <a:noFill/>
          </a:ln>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69054" y="466397"/>
            <a:ext cx="2997943" cy="626843"/>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767161" y="479882"/>
            <a:ext cx="1377183" cy="635623"/>
          </a:xfrm>
          <a:prstGeom prst="rect">
            <a:avLst/>
          </a:prstGeom>
        </p:spPr>
      </p:pic>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14636" y="471148"/>
            <a:ext cx="1796791" cy="549477"/>
          </a:xfrm>
          <a:prstGeom prst="rect">
            <a:avLst/>
          </a:prstGeom>
        </p:spPr>
      </p:pic>
      <p:sp>
        <p:nvSpPr>
          <p:cNvPr id="11" name="Rectangle 10"/>
          <p:cNvSpPr/>
          <p:nvPr userDrawn="1"/>
        </p:nvSpPr>
        <p:spPr>
          <a:xfrm>
            <a:off x="426720" y="1321550"/>
            <a:ext cx="11338560" cy="45719"/>
          </a:xfrm>
          <a:prstGeom prst="rect">
            <a:avLst/>
          </a:prstGeom>
          <a:solidFill>
            <a:srgbClr val="0856C1"/>
          </a:solidFill>
          <a:ln>
            <a:noFill/>
          </a:ln>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380"/>
            <a:endParaRPr lang="mn-MN" sz="1900">
              <a:solidFill>
                <a:prstClr val="white"/>
              </a:solidFill>
              <a:sym typeface="Arial"/>
            </a:endParaRPr>
          </a:p>
        </p:txBody>
      </p:sp>
    </p:spTree>
    <p:extLst>
      <p:ext uri="{BB962C8B-B14F-4D97-AF65-F5344CB8AC3E}">
        <p14:creationId xmlns:p14="http://schemas.microsoft.com/office/powerpoint/2010/main" val="2336501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E524CA-964E-4720-9486-A7D9E41EA9BB}" type="datetimeFigureOut">
              <a:rPr lang="en-US" smtClean="0"/>
              <a:t>12/12/2021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0C970C-C735-46E1-A49C-BC9DAF471736}" type="slidenum">
              <a:rPr lang="en-US" smtClean="0"/>
              <a:t>‹#›</a:t>
            </a:fld>
            <a:endParaRPr lang="en-US"/>
          </a:p>
        </p:txBody>
      </p:sp>
    </p:spTree>
    <p:extLst>
      <p:ext uri="{BB962C8B-B14F-4D97-AF65-F5344CB8AC3E}">
        <p14:creationId xmlns:p14="http://schemas.microsoft.com/office/powerpoint/2010/main" val="36555401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mn-M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n-MN"/>
          </a:p>
        </p:txBody>
      </p:sp>
      <p:sp>
        <p:nvSpPr>
          <p:cNvPr id="4" name="Date Placeholder 3"/>
          <p:cNvSpPr>
            <a:spLocks noGrp="1"/>
          </p:cNvSpPr>
          <p:nvPr>
            <p:ph type="dt" sz="half" idx="10"/>
          </p:nvPr>
        </p:nvSpPr>
        <p:spPr/>
        <p:txBody>
          <a:bodyPr/>
          <a:lstStyle/>
          <a:p>
            <a:fld id="{A9D5EE0E-C0E2-42AF-9F04-6846B47B0E97}" type="datetime1">
              <a:rPr lang="mn-MN" smtClean="0">
                <a:solidFill>
                  <a:prstClr val="black">
                    <a:tint val="75000"/>
                  </a:prstClr>
                </a:solidFill>
              </a:rPr>
              <a:pPr/>
              <a:t>2021.12.12</a:t>
            </a:fld>
            <a:endParaRPr lang="mn-MN">
              <a:solidFill>
                <a:prstClr val="black">
                  <a:tint val="75000"/>
                </a:prstClr>
              </a:solidFill>
            </a:endParaRPr>
          </a:p>
        </p:txBody>
      </p:sp>
      <p:sp>
        <p:nvSpPr>
          <p:cNvPr id="5" name="Footer Placeholder 4"/>
          <p:cNvSpPr>
            <a:spLocks noGrp="1"/>
          </p:cNvSpPr>
          <p:nvPr>
            <p:ph type="ftr" sz="quarter" idx="11"/>
          </p:nvPr>
        </p:nvSpPr>
        <p:spPr/>
        <p:txBody>
          <a:bodyPr/>
          <a:lstStyle/>
          <a:p>
            <a:endParaRPr lang="mn-MN">
              <a:solidFill>
                <a:prstClr val="black">
                  <a:tint val="75000"/>
                </a:prstClr>
              </a:solidFill>
            </a:endParaRPr>
          </a:p>
        </p:txBody>
      </p:sp>
      <p:sp>
        <p:nvSpPr>
          <p:cNvPr id="6" name="Slide Number Placeholder 5"/>
          <p:cNvSpPr>
            <a:spLocks noGrp="1"/>
          </p:cNvSpPr>
          <p:nvPr>
            <p:ph type="sldNum" sz="quarter" idx="12"/>
          </p:nvPr>
        </p:nvSpPr>
        <p:spPr/>
        <p:txBody>
          <a:bodyPr/>
          <a:lstStyle/>
          <a:p>
            <a:fld id="{DB782087-8ABF-41B6-BABD-656686130C8A}" type="slidenum">
              <a:rPr lang="mn-MN" smtClean="0">
                <a:solidFill>
                  <a:prstClr val="black">
                    <a:tint val="75000"/>
                  </a:prstClr>
                </a:solidFill>
              </a:rPr>
              <a:pPr/>
              <a:t>‹#›</a:t>
            </a:fld>
            <a:endParaRPr lang="mn-MN">
              <a:solidFill>
                <a:prstClr val="black">
                  <a:tint val="75000"/>
                </a:prstClr>
              </a:solidFill>
            </a:endParaRPr>
          </a:p>
        </p:txBody>
      </p:sp>
    </p:spTree>
    <p:extLst>
      <p:ext uri="{BB962C8B-B14F-4D97-AF65-F5344CB8AC3E}">
        <p14:creationId xmlns:p14="http://schemas.microsoft.com/office/powerpoint/2010/main" val="21782888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98"/>
            <a:ext cx="10515600" cy="2852737"/>
          </a:xfrm>
        </p:spPr>
        <p:txBody>
          <a:bodyPr anchor="b"/>
          <a:lstStyle>
            <a:lvl1pPr>
              <a:defRPr sz="6000"/>
            </a:lvl1pPr>
          </a:lstStyle>
          <a:p>
            <a:r>
              <a:rPr lang="en-US"/>
              <a:t>Click to edit Master title style</a:t>
            </a:r>
            <a:endParaRPr lang="mn-MN"/>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663" indent="0">
              <a:buNone/>
              <a:defRPr sz="2000">
                <a:solidFill>
                  <a:schemeClr val="tx1">
                    <a:tint val="75000"/>
                  </a:schemeClr>
                </a:solidFill>
              </a:defRPr>
            </a:lvl2pPr>
            <a:lvl3pPr marL="913380" indent="0">
              <a:buNone/>
              <a:defRPr sz="1900">
                <a:solidFill>
                  <a:schemeClr val="tx1">
                    <a:tint val="75000"/>
                  </a:schemeClr>
                </a:solidFill>
              </a:defRPr>
            </a:lvl3pPr>
            <a:lvl4pPr marL="1370070" indent="0">
              <a:buNone/>
              <a:defRPr sz="1600">
                <a:solidFill>
                  <a:schemeClr val="tx1">
                    <a:tint val="75000"/>
                  </a:schemeClr>
                </a:solidFill>
              </a:defRPr>
            </a:lvl4pPr>
            <a:lvl5pPr marL="1826760" indent="0">
              <a:buNone/>
              <a:defRPr sz="1600">
                <a:solidFill>
                  <a:schemeClr val="tx1">
                    <a:tint val="75000"/>
                  </a:schemeClr>
                </a:solidFill>
              </a:defRPr>
            </a:lvl5pPr>
            <a:lvl6pPr marL="2283478" indent="0">
              <a:buNone/>
              <a:defRPr sz="1600">
                <a:solidFill>
                  <a:schemeClr val="tx1">
                    <a:tint val="75000"/>
                  </a:schemeClr>
                </a:solidFill>
              </a:defRPr>
            </a:lvl6pPr>
            <a:lvl7pPr marL="2740138" indent="0">
              <a:buNone/>
              <a:defRPr sz="1600">
                <a:solidFill>
                  <a:schemeClr val="tx1">
                    <a:tint val="75000"/>
                  </a:schemeClr>
                </a:solidFill>
              </a:defRPr>
            </a:lvl7pPr>
            <a:lvl8pPr marL="3196800" indent="0">
              <a:buNone/>
              <a:defRPr sz="1600">
                <a:solidFill>
                  <a:schemeClr val="tx1">
                    <a:tint val="75000"/>
                  </a:schemeClr>
                </a:solidFill>
              </a:defRPr>
            </a:lvl8pPr>
            <a:lvl9pPr marL="365346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08C304-4476-49E6-9DAF-1D9F4D091016}" type="datetime1">
              <a:rPr lang="mn-MN" smtClean="0">
                <a:solidFill>
                  <a:prstClr val="black">
                    <a:tint val="75000"/>
                  </a:prstClr>
                </a:solidFill>
              </a:rPr>
              <a:pPr/>
              <a:t>2021.12.12</a:t>
            </a:fld>
            <a:endParaRPr lang="mn-MN">
              <a:solidFill>
                <a:prstClr val="black">
                  <a:tint val="75000"/>
                </a:prstClr>
              </a:solidFill>
            </a:endParaRPr>
          </a:p>
        </p:txBody>
      </p:sp>
      <p:sp>
        <p:nvSpPr>
          <p:cNvPr id="5" name="Footer Placeholder 4"/>
          <p:cNvSpPr>
            <a:spLocks noGrp="1"/>
          </p:cNvSpPr>
          <p:nvPr>
            <p:ph type="ftr" sz="quarter" idx="11"/>
          </p:nvPr>
        </p:nvSpPr>
        <p:spPr/>
        <p:txBody>
          <a:bodyPr/>
          <a:lstStyle/>
          <a:p>
            <a:endParaRPr lang="mn-MN">
              <a:solidFill>
                <a:prstClr val="black">
                  <a:tint val="75000"/>
                </a:prstClr>
              </a:solidFill>
            </a:endParaRPr>
          </a:p>
        </p:txBody>
      </p:sp>
      <p:sp>
        <p:nvSpPr>
          <p:cNvPr id="6" name="Slide Number Placeholder 5"/>
          <p:cNvSpPr>
            <a:spLocks noGrp="1"/>
          </p:cNvSpPr>
          <p:nvPr>
            <p:ph type="sldNum" sz="quarter" idx="12"/>
          </p:nvPr>
        </p:nvSpPr>
        <p:spPr/>
        <p:txBody>
          <a:bodyPr/>
          <a:lstStyle/>
          <a:p>
            <a:fld id="{DB782087-8ABF-41B6-BABD-656686130C8A}" type="slidenum">
              <a:rPr lang="mn-MN" smtClean="0">
                <a:solidFill>
                  <a:prstClr val="black">
                    <a:tint val="75000"/>
                  </a:prstClr>
                </a:solidFill>
              </a:rPr>
              <a:pPr/>
              <a:t>‹#›</a:t>
            </a:fld>
            <a:endParaRPr lang="mn-MN">
              <a:solidFill>
                <a:prstClr val="black">
                  <a:tint val="75000"/>
                </a:prstClr>
              </a:solidFill>
            </a:endParaRPr>
          </a:p>
        </p:txBody>
      </p:sp>
    </p:spTree>
    <p:extLst>
      <p:ext uri="{BB962C8B-B14F-4D97-AF65-F5344CB8AC3E}">
        <p14:creationId xmlns:p14="http://schemas.microsoft.com/office/powerpoint/2010/main" val="11456394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mn-MN"/>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n-MN"/>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n-MN"/>
          </a:p>
        </p:txBody>
      </p:sp>
      <p:sp>
        <p:nvSpPr>
          <p:cNvPr id="5" name="Date Placeholder 4"/>
          <p:cNvSpPr>
            <a:spLocks noGrp="1"/>
          </p:cNvSpPr>
          <p:nvPr>
            <p:ph type="dt" sz="half" idx="10"/>
          </p:nvPr>
        </p:nvSpPr>
        <p:spPr/>
        <p:txBody>
          <a:bodyPr/>
          <a:lstStyle/>
          <a:p>
            <a:fld id="{D2EA1E04-DF87-4ACC-80F5-91EF423A074A}" type="datetime1">
              <a:rPr lang="mn-MN" smtClean="0">
                <a:solidFill>
                  <a:prstClr val="black">
                    <a:tint val="75000"/>
                  </a:prstClr>
                </a:solidFill>
              </a:rPr>
              <a:pPr/>
              <a:t>2021.12.12</a:t>
            </a:fld>
            <a:endParaRPr lang="mn-MN">
              <a:solidFill>
                <a:prstClr val="black">
                  <a:tint val="75000"/>
                </a:prstClr>
              </a:solidFill>
            </a:endParaRPr>
          </a:p>
        </p:txBody>
      </p:sp>
      <p:sp>
        <p:nvSpPr>
          <p:cNvPr id="6" name="Footer Placeholder 5"/>
          <p:cNvSpPr>
            <a:spLocks noGrp="1"/>
          </p:cNvSpPr>
          <p:nvPr>
            <p:ph type="ftr" sz="quarter" idx="11"/>
          </p:nvPr>
        </p:nvSpPr>
        <p:spPr/>
        <p:txBody>
          <a:bodyPr/>
          <a:lstStyle/>
          <a:p>
            <a:endParaRPr lang="mn-MN">
              <a:solidFill>
                <a:prstClr val="black">
                  <a:tint val="75000"/>
                </a:prstClr>
              </a:solidFill>
            </a:endParaRPr>
          </a:p>
        </p:txBody>
      </p:sp>
      <p:sp>
        <p:nvSpPr>
          <p:cNvPr id="7" name="Slide Number Placeholder 6"/>
          <p:cNvSpPr>
            <a:spLocks noGrp="1"/>
          </p:cNvSpPr>
          <p:nvPr>
            <p:ph type="sldNum" sz="quarter" idx="12"/>
          </p:nvPr>
        </p:nvSpPr>
        <p:spPr/>
        <p:txBody>
          <a:bodyPr/>
          <a:lstStyle/>
          <a:p>
            <a:fld id="{DB782087-8ABF-41B6-BABD-656686130C8A}" type="slidenum">
              <a:rPr lang="mn-MN" smtClean="0">
                <a:solidFill>
                  <a:prstClr val="black">
                    <a:tint val="75000"/>
                  </a:prstClr>
                </a:solidFill>
              </a:rPr>
              <a:pPr/>
              <a:t>‹#›</a:t>
            </a:fld>
            <a:endParaRPr lang="mn-MN">
              <a:solidFill>
                <a:prstClr val="black">
                  <a:tint val="75000"/>
                </a:prstClr>
              </a:solidFill>
            </a:endParaRPr>
          </a:p>
        </p:txBody>
      </p:sp>
    </p:spTree>
    <p:extLst>
      <p:ext uri="{BB962C8B-B14F-4D97-AF65-F5344CB8AC3E}">
        <p14:creationId xmlns:p14="http://schemas.microsoft.com/office/powerpoint/2010/main" val="22705097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mn-M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6663" indent="0">
              <a:buNone/>
              <a:defRPr sz="2000" b="1"/>
            </a:lvl2pPr>
            <a:lvl3pPr marL="913380" indent="0">
              <a:buNone/>
              <a:defRPr sz="1900" b="1"/>
            </a:lvl3pPr>
            <a:lvl4pPr marL="1370070" indent="0">
              <a:buNone/>
              <a:defRPr sz="1600" b="1"/>
            </a:lvl4pPr>
            <a:lvl5pPr marL="1826760" indent="0">
              <a:buNone/>
              <a:defRPr sz="1600" b="1"/>
            </a:lvl5pPr>
            <a:lvl6pPr marL="2283478" indent="0">
              <a:buNone/>
              <a:defRPr sz="1600" b="1"/>
            </a:lvl6pPr>
            <a:lvl7pPr marL="2740138" indent="0">
              <a:buNone/>
              <a:defRPr sz="1600" b="1"/>
            </a:lvl7pPr>
            <a:lvl8pPr marL="3196800" indent="0">
              <a:buNone/>
              <a:defRPr sz="1600" b="1"/>
            </a:lvl8pPr>
            <a:lvl9pPr marL="365346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n-MN"/>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663" indent="0">
              <a:buNone/>
              <a:defRPr sz="2000" b="1"/>
            </a:lvl2pPr>
            <a:lvl3pPr marL="913380" indent="0">
              <a:buNone/>
              <a:defRPr sz="1900" b="1"/>
            </a:lvl3pPr>
            <a:lvl4pPr marL="1370070" indent="0">
              <a:buNone/>
              <a:defRPr sz="1600" b="1"/>
            </a:lvl4pPr>
            <a:lvl5pPr marL="1826760" indent="0">
              <a:buNone/>
              <a:defRPr sz="1600" b="1"/>
            </a:lvl5pPr>
            <a:lvl6pPr marL="2283478" indent="0">
              <a:buNone/>
              <a:defRPr sz="1600" b="1"/>
            </a:lvl6pPr>
            <a:lvl7pPr marL="2740138" indent="0">
              <a:buNone/>
              <a:defRPr sz="1600" b="1"/>
            </a:lvl7pPr>
            <a:lvl8pPr marL="3196800" indent="0">
              <a:buNone/>
              <a:defRPr sz="1600" b="1"/>
            </a:lvl8pPr>
            <a:lvl9pPr marL="365346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n-MN"/>
          </a:p>
        </p:txBody>
      </p:sp>
      <p:sp>
        <p:nvSpPr>
          <p:cNvPr id="7" name="Date Placeholder 6"/>
          <p:cNvSpPr>
            <a:spLocks noGrp="1"/>
          </p:cNvSpPr>
          <p:nvPr>
            <p:ph type="dt" sz="half" idx="10"/>
          </p:nvPr>
        </p:nvSpPr>
        <p:spPr/>
        <p:txBody>
          <a:bodyPr/>
          <a:lstStyle/>
          <a:p>
            <a:fld id="{9C21529B-C670-4936-9EAB-12CEFD21C8E3}" type="datetime1">
              <a:rPr lang="mn-MN" smtClean="0">
                <a:solidFill>
                  <a:prstClr val="black">
                    <a:tint val="75000"/>
                  </a:prstClr>
                </a:solidFill>
              </a:rPr>
              <a:pPr/>
              <a:t>2021.12.12</a:t>
            </a:fld>
            <a:endParaRPr lang="mn-MN">
              <a:solidFill>
                <a:prstClr val="black">
                  <a:tint val="75000"/>
                </a:prstClr>
              </a:solidFill>
            </a:endParaRPr>
          </a:p>
        </p:txBody>
      </p:sp>
      <p:sp>
        <p:nvSpPr>
          <p:cNvPr id="8" name="Footer Placeholder 7"/>
          <p:cNvSpPr>
            <a:spLocks noGrp="1"/>
          </p:cNvSpPr>
          <p:nvPr>
            <p:ph type="ftr" sz="quarter" idx="11"/>
          </p:nvPr>
        </p:nvSpPr>
        <p:spPr/>
        <p:txBody>
          <a:bodyPr/>
          <a:lstStyle/>
          <a:p>
            <a:endParaRPr lang="mn-MN">
              <a:solidFill>
                <a:prstClr val="black">
                  <a:tint val="75000"/>
                </a:prstClr>
              </a:solidFill>
            </a:endParaRPr>
          </a:p>
        </p:txBody>
      </p:sp>
      <p:sp>
        <p:nvSpPr>
          <p:cNvPr id="9" name="Slide Number Placeholder 8"/>
          <p:cNvSpPr>
            <a:spLocks noGrp="1"/>
          </p:cNvSpPr>
          <p:nvPr>
            <p:ph type="sldNum" sz="quarter" idx="12"/>
          </p:nvPr>
        </p:nvSpPr>
        <p:spPr/>
        <p:txBody>
          <a:bodyPr/>
          <a:lstStyle/>
          <a:p>
            <a:fld id="{DB782087-8ABF-41B6-BABD-656686130C8A}" type="slidenum">
              <a:rPr lang="mn-MN" smtClean="0">
                <a:solidFill>
                  <a:prstClr val="black">
                    <a:tint val="75000"/>
                  </a:prstClr>
                </a:solidFill>
              </a:rPr>
              <a:pPr/>
              <a:t>‹#›</a:t>
            </a:fld>
            <a:endParaRPr lang="mn-MN">
              <a:solidFill>
                <a:prstClr val="black">
                  <a:tint val="75000"/>
                </a:prstClr>
              </a:solidFill>
            </a:endParaRPr>
          </a:p>
        </p:txBody>
      </p:sp>
    </p:spTree>
    <p:extLst>
      <p:ext uri="{BB962C8B-B14F-4D97-AF65-F5344CB8AC3E}">
        <p14:creationId xmlns:p14="http://schemas.microsoft.com/office/powerpoint/2010/main" val="42086761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mn-MN"/>
          </a:p>
        </p:txBody>
      </p:sp>
      <p:sp>
        <p:nvSpPr>
          <p:cNvPr id="3" name="Date Placeholder 2"/>
          <p:cNvSpPr>
            <a:spLocks noGrp="1"/>
          </p:cNvSpPr>
          <p:nvPr>
            <p:ph type="dt" sz="half" idx="10"/>
          </p:nvPr>
        </p:nvSpPr>
        <p:spPr/>
        <p:txBody>
          <a:bodyPr/>
          <a:lstStyle/>
          <a:p>
            <a:fld id="{ABD5B856-D54A-48C0-9892-F831F8FBB94F}" type="datetime1">
              <a:rPr lang="mn-MN" smtClean="0">
                <a:solidFill>
                  <a:prstClr val="black">
                    <a:tint val="75000"/>
                  </a:prstClr>
                </a:solidFill>
              </a:rPr>
              <a:pPr/>
              <a:t>2021.12.12</a:t>
            </a:fld>
            <a:endParaRPr lang="mn-MN">
              <a:solidFill>
                <a:prstClr val="black">
                  <a:tint val="75000"/>
                </a:prstClr>
              </a:solidFill>
            </a:endParaRPr>
          </a:p>
        </p:txBody>
      </p:sp>
      <p:sp>
        <p:nvSpPr>
          <p:cNvPr id="4" name="Footer Placeholder 3"/>
          <p:cNvSpPr>
            <a:spLocks noGrp="1"/>
          </p:cNvSpPr>
          <p:nvPr>
            <p:ph type="ftr" sz="quarter" idx="11"/>
          </p:nvPr>
        </p:nvSpPr>
        <p:spPr/>
        <p:txBody>
          <a:bodyPr/>
          <a:lstStyle/>
          <a:p>
            <a:endParaRPr lang="mn-MN">
              <a:solidFill>
                <a:prstClr val="black">
                  <a:tint val="75000"/>
                </a:prstClr>
              </a:solidFill>
            </a:endParaRPr>
          </a:p>
        </p:txBody>
      </p:sp>
      <p:sp>
        <p:nvSpPr>
          <p:cNvPr id="5" name="Slide Number Placeholder 4"/>
          <p:cNvSpPr>
            <a:spLocks noGrp="1"/>
          </p:cNvSpPr>
          <p:nvPr>
            <p:ph type="sldNum" sz="quarter" idx="12"/>
          </p:nvPr>
        </p:nvSpPr>
        <p:spPr/>
        <p:txBody>
          <a:bodyPr/>
          <a:lstStyle/>
          <a:p>
            <a:fld id="{DB782087-8ABF-41B6-BABD-656686130C8A}" type="slidenum">
              <a:rPr lang="mn-MN" smtClean="0">
                <a:solidFill>
                  <a:prstClr val="black">
                    <a:tint val="75000"/>
                  </a:prstClr>
                </a:solidFill>
              </a:rPr>
              <a:pPr/>
              <a:t>‹#›</a:t>
            </a:fld>
            <a:endParaRPr lang="mn-MN">
              <a:solidFill>
                <a:prstClr val="black">
                  <a:tint val="75000"/>
                </a:prstClr>
              </a:solidFill>
            </a:endParaRPr>
          </a:p>
        </p:txBody>
      </p:sp>
    </p:spTree>
    <p:extLst>
      <p:ext uri="{BB962C8B-B14F-4D97-AF65-F5344CB8AC3E}">
        <p14:creationId xmlns:p14="http://schemas.microsoft.com/office/powerpoint/2010/main" val="12620793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C9C72F-828E-4E6D-9E7E-9296663BDCAB}" type="datetime1">
              <a:rPr lang="mn-MN" smtClean="0">
                <a:solidFill>
                  <a:prstClr val="black">
                    <a:tint val="75000"/>
                  </a:prstClr>
                </a:solidFill>
              </a:rPr>
              <a:pPr/>
              <a:t>2021.12.12</a:t>
            </a:fld>
            <a:endParaRPr lang="mn-MN">
              <a:solidFill>
                <a:prstClr val="black">
                  <a:tint val="75000"/>
                </a:prstClr>
              </a:solidFill>
            </a:endParaRPr>
          </a:p>
        </p:txBody>
      </p:sp>
      <p:sp>
        <p:nvSpPr>
          <p:cNvPr id="3" name="Footer Placeholder 2"/>
          <p:cNvSpPr>
            <a:spLocks noGrp="1"/>
          </p:cNvSpPr>
          <p:nvPr>
            <p:ph type="ftr" sz="quarter" idx="11"/>
          </p:nvPr>
        </p:nvSpPr>
        <p:spPr/>
        <p:txBody>
          <a:bodyPr/>
          <a:lstStyle/>
          <a:p>
            <a:endParaRPr lang="mn-MN">
              <a:solidFill>
                <a:prstClr val="black">
                  <a:tint val="75000"/>
                </a:prstClr>
              </a:solidFill>
            </a:endParaRPr>
          </a:p>
        </p:txBody>
      </p:sp>
      <p:sp>
        <p:nvSpPr>
          <p:cNvPr id="4" name="Slide Number Placeholder 3"/>
          <p:cNvSpPr>
            <a:spLocks noGrp="1"/>
          </p:cNvSpPr>
          <p:nvPr>
            <p:ph type="sldNum" sz="quarter" idx="12"/>
          </p:nvPr>
        </p:nvSpPr>
        <p:spPr/>
        <p:txBody>
          <a:bodyPr/>
          <a:lstStyle/>
          <a:p>
            <a:fld id="{DB782087-8ABF-41B6-BABD-656686130C8A}" type="slidenum">
              <a:rPr lang="mn-MN" smtClean="0">
                <a:solidFill>
                  <a:prstClr val="black">
                    <a:tint val="75000"/>
                  </a:prstClr>
                </a:solidFill>
              </a:rPr>
              <a:pPr/>
              <a:t>‹#›</a:t>
            </a:fld>
            <a:endParaRPr lang="mn-MN">
              <a:solidFill>
                <a:prstClr val="black">
                  <a:tint val="75000"/>
                </a:prstClr>
              </a:solidFill>
            </a:endParaRPr>
          </a:p>
        </p:txBody>
      </p:sp>
    </p:spTree>
    <p:extLst>
      <p:ext uri="{BB962C8B-B14F-4D97-AF65-F5344CB8AC3E}">
        <p14:creationId xmlns:p14="http://schemas.microsoft.com/office/powerpoint/2010/main" val="38140279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mn-MN"/>
          </a:p>
        </p:txBody>
      </p:sp>
      <p:sp>
        <p:nvSpPr>
          <p:cNvPr id="3" name="Content Placeholder 2"/>
          <p:cNvSpPr>
            <a:spLocks noGrp="1"/>
          </p:cNvSpPr>
          <p:nvPr>
            <p:ph idx="1"/>
          </p:nvPr>
        </p:nvSpPr>
        <p:spPr>
          <a:xfrm>
            <a:off x="5183188" y="98745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n-MN"/>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663" indent="0">
              <a:buNone/>
              <a:defRPr sz="1500"/>
            </a:lvl2pPr>
            <a:lvl3pPr marL="913380" indent="0">
              <a:buNone/>
              <a:defRPr sz="1200"/>
            </a:lvl3pPr>
            <a:lvl4pPr marL="1370070" indent="0">
              <a:buNone/>
              <a:defRPr sz="1100"/>
            </a:lvl4pPr>
            <a:lvl5pPr marL="1826760" indent="0">
              <a:buNone/>
              <a:defRPr sz="1100"/>
            </a:lvl5pPr>
            <a:lvl6pPr marL="2283478" indent="0">
              <a:buNone/>
              <a:defRPr sz="1100"/>
            </a:lvl6pPr>
            <a:lvl7pPr marL="2740138" indent="0">
              <a:buNone/>
              <a:defRPr sz="1100"/>
            </a:lvl7pPr>
            <a:lvl8pPr marL="3196800" indent="0">
              <a:buNone/>
              <a:defRPr sz="1100"/>
            </a:lvl8pPr>
            <a:lvl9pPr marL="3653463"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6DEC6E39-4246-4FB1-8C4E-0C8254511207}" type="datetime1">
              <a:rPr lang="mn-MN" smtClean="0">
                <a:solidFill>
                  <a:prstClr val="black">
                    <a:tint val="75000"/>
                  </a:prstClr>
                </a:solidFill>
              </a:rPr>
              <a:pPr/>
              <a:t>2021.12.12</a:t>
            </a:fld>
            <a:endParaRPr lang="mn-MN">
              <a:solidFill>
                <a:prstClr val="black">
                  <a:tint val="75000"/>
                </a:prstClr>
              </a:solidFill>
            </a:endParaRPr>
          </a:p>
        </p:txBody>
      </p:sp>
      <p:sp>
        <p:nvSpPr>
          <p:cNvPr id="6" name="Footer Placeholder 5"/>
          <p:cNvSpPr>
            <a:spLocks noGrp="1"/>
          </p:cNvSpPr>
          <p:nvPr>
            <p:ph type="ftr" sz="quarter" idx="11"/>
          </p:nvPr>
        </p:nvSpPr>
        <p:spPr/>
        <p:txBody>
          <a:bodyPr/>
          <a:lstStyle/>
          <a:p>
            <a:endParaRPr lang="mn-MN">
              <a:solidFill>
                <a:prstClr val="black">
                  <a:tint val="75000"/>
                </a:prstClr>
              </a:solidFill>
            </a:endParaRPr>
          </a:p>
        </p:txBody>
      </p:sp>
      <p:sp>
        <p:nvSpPr>
          <p:cNvPr id="7" name="Slide Number Placeholder 6"/>
          <p:cNvSpPr>
            <a:spLocks noGrp="1"/>
          </p:cNvSpPr>
          <p:nvPr>
            <p:ph type="sldNum" sz="quarter" idx="12"/>
          </p:nvPr>
        </p:nvSpPr>
        <p:spPr/>
        <p:txBody>
          <a:bodyPr/>
          <a:lstStyle/>
          <a:p>
            <a:fld id="{DB782087-8ABF-41B6-BABD-656686130C8A}" type="slidenum">
              <a:rPr lang="mn-MN" smtClean="0">
                <a:solidFill>
                  <a:prstClr val="black">
                    <a:tint val="75000"/>
                  </a:prstClr>
                </a:solidFill>
              </a:rPr>
              <a:pPr/>
              <a:t>‹#›</a:t>
            </a:fld>
            <a:endParaRPr lang="mn-MN">
              <a:solidFill>
                <a:prstClr val="black">
                  <a:tint val="75000"/>
                </a:prstClr>
              </a:solidFill>
            </a:endParaRPr>
          </a:p>
        </p:txBody>
      </p:sp>
    </p:spTree>
    <p:extLst>
      <p:ext uri="{BB962C8B-B14F-4D97-AF65-F5344CB8AC3E}">
        <p14:creationId xmlns:p14="http://schemas.microsoft.com/office/powerpoint/2010/main" val="39023385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mn-MN"/>
          </a:p>
        </p:txBody>
      </p:sp>
      <p:sp>
        <p:nvSpPr>
          <p:cNvPr id="3" name="Picture Placeholder 2"/>
          <p:cNvSpPr>
            <a:spLocks noGrp="1"/>
          </p:cNvSpPr>
          <p:nvPr>
            <p:ph type="pic" idx="1"/>
          </p:nvPr>
        </p:nvSpPr>
        <p:spPr>
          <a:xfrm>
            <a:off x="5183188" y="987451"/>
            <a:ext cx="6172200" cy="4873625"/>
          </a:xfrm>
        </p:spPr>
        <p:txBody>
          <a:bodyPr/>
          <a:lstStyle>
            <a:lvl1pPr marL="0" indent="0">
              <a:buNone/>
              <a:defRPr sz="3200"/>
            </a:lvl1pPr>
            <a:lvl2pPr marL="456663" indent="0">
              <a:buNone/>
              <a:defRPr sz="2800"/>
            </a:lvl2pPr>
            <a:lvl3pPr marL="913380" indent="0">
              <a:buNone/>
              <a:defRPr sz="2400"/>
            </a:lvl3pPr>
            <a:lvl4pPr marL="1370070" indent="0">
              <a:buNone/>
              <a:defRPr sz="2000"/>
            </a:lvl4pPr>
            <a:lvl5pPr marL="1826760" indent="0">
              <a:buNone/>
              <a:defRPr sz="2000"/>
            </a:lvl5pPr>
            <a:lvl6pPr marL="2283478" indent="0">
              <a:buNone/>
              <a:defRPr sz="2000"/>
            </a:lvl6pPr>
            <a:lvl7pPr marL="2740138" indent="0">
              <a:buNone/>
              <a:defRPr sz="2000"/>
            </a:lvl7pPr>
            <a:lvl8pPr marL="3196800" indent="0">
              <a:buNone/>
              <a:defRPr sz="2000"/>
            </a:lvl8pPr>
            <a:lvl9pPr marL="3653463" indent="0">
              <a:buNone/>
              <a:defRPr sz="2000"/>
            </a:lvl9pPr>
          </a:lstStyle>
          <a:p>
            <a:endParaRPr lang="mn-MN"/>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663" indent="0">
              <a:buNone/>
              <a:defRPr sz="1500"/>
            </a:lvl2pPr>
            <a:lvl3pPr marL="913380" indent="0">
              <a:buNone/>
              <a:defRPr sz="1200"/>
            </a:lvl3pPr>
            <a:lvl4pPr marL="1370070" indent="0">
              <a:buNone/>
              <a:defRPr sz="1100"/>
            </a:lvl4pPr>
            <a:lvl5pPr marL="1826760" indent="0">
              <a:buNone/>
              <a:defRPr sz="1100"/>
            </a:lvl5pPr>
            <a:lvl6pPr marL="2283478" indent="0">
              <a:buNone/>
              <a:defRPr sz="1100"/>
            </a:lvl6pPr>
            <a:lvl7pPr marL="2740138" indent="0">
              <a:buNone/>
              <a:defRPr sz="1100"/>
            </a:lvl7pPr>
            <a:lvl8pPr marL="3196800" indent="0">
              <a:buNone/>
              <a:defRPr sz="1100"/>
            </a:lvl8pPr>
            <a:lvl9pPr marL="3653463"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19AED62-B2D0-44ED-A8FF-C46F3926B364}" type="datetime1">
              <a:rPr lang="mn-MN" smtClean="0">
                <a:solidFill>
                  <a:prstClr val="black">
                    <a:tint val="75000"/>
                  </a:prstClr>
                </a:solidFill>
              </a:rPr>
              <a:pPr/>
              <a:t>2021.12.12</a:t>
            </a:fld>
            <a:endParaRPr lang="mn-MN">
              <a:solidFill>
                <a:prstClr val="black">
                  <a:tint val="75000"/>
                </a:prstClr>
              </a:solidFill>
            </a:endParaRPr>
          </a:p>
        </p:txBody>
      </p:sp>
      <p:sp>
        <p:nvSpPr>
          <p:cNvPr id="6" name="Footer Placeholder 5"/>
          <p:cNvSpPr>
            <a:spLocks noGrp="1"/>
          </p:cNvSpPr>
          <p:nvPr>
            <p:ph type="ftr" sz="quarter" idx="11"/>
          </p:nvPr>
        </p:nvSpPr>
        <p:spPr/>
        <p:txBody>
          <a:bodyPr/>
          <a:lstStyle/>
          <a:p>
            <a:endParaRPr lang="mn-MN">
              <a:solidFill>
                <a:prstClr val="black">
                  <a:tint val="75000"/>
                </a:prstClr>
              </a:solidFill>
            </a:endParaRPr>
          </a:p>
        </p:txBody>
      </p:sp>
      <p:sp>
        <p:nvSpPr>
          <p:cNvPr id="7" name="Slide Number Placeholder 6"/>
          <p:cNvSpPr>
            <a:spLocks noGrp="1"/>
          </p:cNvSpPr>
          <p:nvPr>
            <p:ph type="sldNum" sz="quarter" idx="12"/>
          </p:nvPr>
        </p:nvSpPr>
        <p:spPr/>
        <p:txBody>
          <a:bodyPr/>
          <a:lstStyle/>
          <a:p>
            <a:fld id="{DB782087-8ABF-41B6-BABD-656686130C8A}" type="slidenum">
              <a:rPr lang="mn-MN" smtClean="0">
                <a:solidFill>
                  <a:prstClr val="black">
                    <a:tint val="75000"/>
                  </a:prstClr>
                </a:solidFill>
              </a:rPr>
              <a:pPr/>
              <a:t>‹#›</a:t>
            </a:fld>
            <a:endParaRPr lang="mn-MN">
              <a:solidFill>
                <a:prstClr val="black">
                  <a:tint val="75000"/>
                </a:prstClr>
              </a:solidFill>
            </a:endParaRPr>
          </a:p>
        </p:txBody>
      </p:sp>
    </p:spTree>
    <p:extLst>
      <p:ext uri="{BB962C8B-B14F-4D97-AF65-F5344CB8AC3E}">
        <p14:creationId xmlns:p14="http://schemas.microsoft.com/office/powerpoint/2010/main" val="37105365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mn-M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n-MN"/>
          </a:p>
        </p:txBody>
      </p:sp>
      <p:sp>
        <p:nvSpPr>
          <p:cNvPr id="4" name="Date Placeholder 3"/>
          <p:cNvSpPr>
            <a:spLocks noGrp="1"/>
          </p:cNvSpPr>
          <p:nvPr>
            <p:ph type="dt" sz="half" idx="10"/>
          </p:nvPr>
        </p:nvSpPr>
        <p:spPr/>
        <p:txBody>
          <a:bodyPr/>
          <a:lstStyle/>
          <a:p>
            <a:fld id="{E560516B-215F-4E9A-8E4D-23481D09D6D1}" type="datetime1">
              <a:rPr lang="mn-MN" smtClean="0">
                <a:solidFill>
                  <a:prstClr val="black">
                    <a:tint val="75000"/>
                  </a:prstClr>
                </a:solidFill>
              </a:rPr>
              <a:pPr/>
              <a:t>2021.12.12</a:t>
            </a:fld>
            <a:endParaRPr lang="mn-MN">
              <a:solidFill>
                <a:prstClr val="black">
                  <a:tint val="75000"/>
                </a:prstClr>
              </a:solidFill>
            </a:endParaRPr>
          </a:p>
        </p:txBody>
      </p:sp>
      <p:sp>
        <p:nvSpPr>
          <p:cNvPr id="5" name="Footer Placeholder 4"/>
          <p:cNvSpPr>
            <a:spLocks noGrp="1"/>
          </p:cNvSpPr>
          <p:nvPr>
            <p:ph type="ftr" sz="quarter" idx="11"/>
          </p:nvPr>
        </p:nvSpPr>
        <p:spPr/>
        <p:txBody>
          <a:bodyPr/>
          <a:lstStyle/>
          <a:p>
            <a:endParaRPr lang="mn-MN">
              <a:solidFill>
                <a:prstClr val="black">
                  <a:tint val="75000"/>
                </a:prstClr>
              </a:solidFill>
            </a:endParaRPr>
          </a:p>
        </p:txBody>
      </p:sp>
      <p:sp>
        <p:nvSpPr>
          <p:cNvPr id="6" name="Slide Number Placeholder 5"/>
          <p:cNvSpPr>
            <a:spLocks noGrp="1"/>
          </p:cNvSpPr>
          <p:nvPr>
            <p:ph type="sldNum" sz="quarter" idx="12"/>
          </p:nvPr>
        </p:nvSpPr>
        <p:spPr/>
        <p:txBody>
          <a:bodyPr/>
          <a:lstStyle/>
          <a:p>
            <a:fld id="{DB782087-8ABF-41B6-BABD-656686130C8A}" type="slidenum">
              <a:rPr lang="mn-MN" smtClean="0">
                <a:solidFill>
                  <a:prstClr val="black">
                    <a:tint val="75000"/>
                  </a:prstClr>
                </a:solidFill>
              </a:rPr>
              <a:pPr/>
              <a:t>‹#›</a:t>
            </a:fld>
            <a:endParaRPr lang="mn-MN">
              <a:solidFill>
                <a:prstClr val="black">
                  <a:tint val="75000"/>
                </a:prstClr>
              </a:solidFill>
            </a:endParaRPr>
          </a:p>
        </p:txBody>
      </p:sp>
    </p:spTree>
    <p:extLst>
      <p:ext uri="{BB962C8B-B14F-4D97-AF65-F5344CB8AC3E}">
        <p14:creationId xmlns:p14="http://schemas.microsoft.com/office/powerpoint/2010/main" val="623643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40"/>
            <a:ext cx="2628900" cy="5811839"/>
          </a:xfrm>
        </p:spPr>
        <p:txBody>
          <a:bodyPr vert="eaVert"/>
          <a:lstStyle/>
          <a:p>
            <a:r>
              <a:rPr lang="en-US"/>
              <a:t>Click to edit Master title style</a:t>
            </a:r>
            <a:endParaRPr lang="mn-MN"/>
          </a:p>
        </p:txBody>
      </p:sp>
      <p:sp>
        <p:nvSpPr>
          <p:cNvPr id="3" name="Vertical Text Placeholder 2"/>
          <p:cNvSpPr>
            <a:spLocks noGrp="1"/>
          </p:cNvSpPr>
          <p:nvPr>
            <p:ph type="body" orient="vert" idx="1"/>
          </p:nvPr>
        </p:nvSpPr>
        <p:spPr>
          <a:xfrm>
            <a:off x="838203" y="365140"/>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n-MN"/>
          </a:p>
        </p:txBody>
      </p:sp>
      <p:sp>
        <p:nvSpPr>
          <p:cNvPr id="4" name="Date Placeholder 3"/>
          <p:cNvSpPr>
            <a:spLocks noGrp="1"/>
          </p:cNvSpPr>
          <p:nvPr>
            <p:ph type="dt" sz="half" idx="10"/>
          </p:nvPr>
        </p:nvSpPr>
        <p:spPr/>
        <p:txBody>
          <a:bodyPr/>
          <a:lstStyle/>
          <a:p>
            <a:fld id="{87357733-D5F0-4FEB-A653-E99A1DDC263F}" type="datetime1">
              <a:rPr lang="mn-MN" smtClean="0">
                <a:solidFill>
                  <a:prstClr val="black">
                    <a:tint val="75000"/>
                  </a:prstClr>
                </a:solidFill>
              </a:rPr>
              <a:pPr/>
              <a:t>2021.12.12</a:t>
            </a:fld>
            <a:endParaRPr lang="mn-MN">
              <a:solidFill>
                <a:prstClr val="black">
                  <a:tint val="75000"/>
                </a:prstClr>
              </a:solidFill>
            </a:endParaRPr>
          </a:p>
        </p:txBody>
      </p:sp>
      <p:sp>
        <p:nvSpPr>
          <p:cNvPr id="5" name="Footer Placeholder 4"/>
          <p:cNvSpPr>
            <a:spLocks noGrp="1"/>
          </p:cNvSpPr>
          <p:nvPr>
            <p:ph type="ftr" sz="quarter" idx="11"/>
          </p:nvPr>
        </p:nvSpPr>
        <p:spPr/>
        <p:txBody>
          <a:bodyPr/>
          <a:lstStyle/>
          <a:p>
            <a:endParaRPr lang="mn-MN">
              <a:solidFill>
                <a:prstClr val="black">
                  <a:tint val="75000"/>
                </a:prstClr>
              </a:solidFill>
            </a:endParaRPr>
          </a:p>
        </p:txBody>
      </p:sp>
      <p:sp>
        <p:nvSpPr>
          <p:cNvPr id="6" name="Slide Number Placeholder 5"/>
          <p:cNvSpPr>
            <a:spLocks noGrp="1"/>
          </p:cNvSpPr>
          <p:nvPr>
            <p:ph type="sldNum" sz="quarter" idx="12"/>
          </p:nvPr>
        </p:nvSpPr>
        <p:spPr/>
        <p:txBody>
          <a:bodyPr/>
          <a:lstStyle/>
          <a:p>
            <a:fld id="{DB782087-8ABF-41B6-BABD-656686130C8A}" type="slidenum">
              <a:rPr lang="mn-MN" smtClean="0">
                <a:solidFill>
                  <a:prstClr val="black">
                    <a:tint val="75000"/>
                  </a:prstClr>
                </a:solidFill>
              </a:rPr>
              <a:pPr/>
              <a:t>‹#›</a:t>
            </a:fld>
            <a:endParaRPr lang="mn-MN">
              <a:solidFill>
                <a:prstClr val="black">
                  <a:tint val="75000"/>
                </a:prstClr>
              </a:solidFill>
            </a:endParaRPr>
          </a:p>
        </p:txBody>
      </p:sp>
    </p:spTree>
    <p:extLst>
      <p:ext uri="{BB962C8B-B14F-4D97-AF65-F5344CB8AC3E}">
        <p14:creationId xmlns:p14="http://schemas.microsoft.com/office/powerpoint/2010/main" val="1353058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6795" indent="0">
              <a:buNone/>
              <a:defRPr sz="1500"/>
            </a:lvl2pPr>
            <a:lvl3pPr marL="913629" indent="0">
              <a:buNone/>
              <a:defRPr sz="1200"/>
            </a:lvl3pPr>
            <a:lvl4pPr marL="1370444" indent="0">
              <a:buNone/>
              <a:defRPr sz="1100"/>
            </a:lvl4pPr>
            <a:lvl5pPr marL="1827258" indent="0">
              <a:buNone/>
              <a:defRPr sz="1100"/>
            </a:lvl5pPr>
            <a:lvl6pPr marL="2284094" indent="0">
              <a:buNone/>
              <a:defRPr sz="1100"/>
            </a:lvl6pPr>
            <a:lvl7pPr marL="2740886" indent="0">
              <a:buNone/>
              <a:defRPr sz="1100"/>
            </a:lvl7pPr>
            <a:lvl8pPr marL="3197680" indent="0">
              <a:buNone/>
              <a:defRPr sz="1100"/>
            </a:lvl8pPr>
            <a:lvl9pPr marL="3654475"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38E524CA-964E-4720-9486-A7D9E41EA9BB}" type="datetimeFigureOut">
              <a:rPr lang="en-US" smtClean="0"/>
              <a:t>12/12/2021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0C970C-C735-46E1-A49C-BC9DAF471736}" type="slidenum">
              <a:rPr lang="en-US" smtClean="0"/>
              <a:t>‹#›</a:t>
            </a:fld>
            <a:endParaRPr lang="en-US"/>
          </a:p>
        </p:txBody>
      </p:sp>
    </p:spTree>
    <p:extLst>
      <p:ext uri="{BB962C8B-B14F-4D97-AF65-F5344CB8AC3E}">
        <p14:creationId xmlns:p14="http://schemas.microsoft.com/office/powerpoint/2010/main" val="10535617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356" tIns="91356" rIns="91356" bIns="91356" anchor="b" anchorCtr="0">
            <a:normAutofit/>
          </a:bodyPr>
          <a:lstStyle>
            <a:lvl1pPr lvl="0" algn="ctr">
              <a:spcBef>
                <a:spcPts val="0"/>
              </a:spcBef>
              <a:spcAft>
                <a:spcPts val="0"/>
              </a:spcAft>
              <a:buSzPts val="5200"/>
              <a:buNone/>
              <a:defRPr sz="6900"/>
            </a:lvl1pPr>
            <a:lvl2pPr lvl="1" algn="ctr">
              <a:spcBef>
                <a:spcPts val="0"/>
              </a:spcBef>
              <a:spcAft>
                <a:spcPts val="0"/>
              </a:spcAft>
              <a:buSzPts val="5200"/>
              <a:buNone/>
              <a:defRPr sz="6900"/>
            </a:lvl2pPr>
            <a:lvl3pPr lvl="2" algn="ctr">
              <a:spcBef>
                <a:spcPts val="0"/>
              </a:spcBef>
              <a:spcAft>
                <a:spcPts val="0"/>
              </a:spcAft>
              <a:buSzPts val="5200"/>
              <a:buNone/>
              <a:defRPr sz="6900"/>
            </a:lvl3pPr>
            <a:lvl4pPr lvl="3" algn="ctr">
              <a:spcBef>
                <a:spcPts val="0"/>
              </a:spcBef>
              <a:spcAft>
                <a:spcPts val="0"/>
              </a:spcAft>
              <a:buSzPts val="5200"/>
              <a:buNone/>
              <a:defRPr sz="6900"/>
            </a:lvl4pPr>
            <a:lvl5pPr lvl="4" algn="ctr">
              <a:spcBef>
                <a:spcPts val="0"/>
              </a:spcBef>
              <a:spcAft>
                <a:spcPts val="0"/>
              </a:spcAft>
              <a:buSzPts val="5200"/>
              <a:buNone/>
              <a:defRPr sz="6900"/>
            </a:lvl5pPr>
            <a:lvl6pPr lvl="5" algn="ctr">
              <a:spcBef>
                <a:spcPts val="0"/>
              </a:spcBef>
              <a:spcAft>
                <a:spcPts val="0"/>
              </a:spcAft>
              <a:buSzPts val="5200"/>
              <a:buNone/>
              <a:defRPr sz="6900"/>
            </a:lvl6pPr>
            <a:lvl7pPr lvl="6" algn="ctr">
              <a:spcBef>
                <a:spcPts val="0"/>
              </a:spcBef>
              <a:spcAft>
                <a:spcPts val="0"/>
              </a:spcAft>
              <a:buSzPts val="5200"/>
              <a:buNone/>
              <a:defRPr sz="6900"/>
            </a:lvl7pPr>
            <a:lvl8pPr lvl="7" algn="ctr">
              <a:spcBef>
                <a:spcPts val="0"/>
              </a:spcBef>
              <a:spcAft>
                <a:spcPts val="0"/>
              </a:spcAft>
              <a:buSzPts val="5200"/>
              <a:buNone/>
              <a:defRPr sz="6900"/>
            </a:lvl8pPr>
            <a:lvl9pPr lvl="8" algn="ctr">
              <a:spcBef>
                <a:spcPts val="0"/>
              </a:spcBef>
              <a:spcAft>
                <a:spcPts val="0"/>
              </a:spcAft>
              <a:buSzPts val="5200"/>
              <a:buNone/>
              <a:defRPr sz="6900"/>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356" tIns="91356" rIns="91356" bIns="91356" anchor="t" anchorCtr="0">
            <a:normAutofit/>
          </a:bodyPr>
          <a:lstStyle>
            <a:lvl1pPr lvl="0" algn="ctr">
              <a:lnSpc>
                <a:spcPct val="100000"/>
              </a:lnSpc>
              <a:spcBef>
                <a:spcPts val="0"/>
              </a:spcBef>
              <a:spcAft>
                <a:spcPts val="0"/>
              </a:spcAft>
              <a:buSzPts val="2800"/>
              <a:buNone/>
              <a:defRPr sz="3700"/>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356" tIns="91356" rIns="91356" bIns="91356"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28938625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356" tIns="91356" rIns="91356" bIns="91356"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356" tIns="91356" rIns="91356" bIns="91356" anchor="t" anchorCtr="0">
            <a:normAutofit/>
          </a:bodyPr>
          <a:lstStyle>
            <a:lvl1pPr marL="609043" lvl="0" indent="-422960">
              <a:spcBef>
                <a:spcPts val="0"/>
              </a:spcBef>
              <a:spcAft>
                <a:spcPts val="0"/>
              </a:spcAft>
              <a:buSzPts val="1400"/>
              <a:buChar char="●"/>
              <a:defRPr sz="1900"/>
            </a:lvl1pPr>
            <a:lvl2pPr marL="1218150" lvl="1" indent="-406051">
              <a:spcBef>
                <a:spcPts val="0"/>
              </a:spcBef>
              <a:spcAft>
                <a:spcPts val="0"/>
              </a:spcAft>
              <a:buSzPts val="1200"/>
              <a:buChar char="○"/>
              <a:defRPr sz="1600"/>
            </a:lvl2pPr>
            <a:lvl3pPr marL="1827213" lvl="2" indent="-406051">
              <a:spcBef>
                <a:spcPts val="0"/>
              </a:spcBef>
              <a:spcAft>
                <a:spcPts val="0"/>
              </a:spcAft>
              <a:buSzPts val="1200"/>
              <a:buChar char="■"/>
              <a:defRPr sz="1600"/>
            </a:lvl3pPr>
            <a:lvl4pPr marL="2436298" lvl="3" indent="-406051">
              <a:spcBef>
                <a:spcPts val="0"/>
              </a:spcBef>
              <a:spcAft>
                <a:spcPts val="0"/>
              </a:spcAft>
              <a:buSzPts val="1200"/>
              <a:buChar char="●"/>
              <a:defRPr sz="1600"/>
            </a:lvl4pPr>
            <a:lvl5pPr marL="3045340" lvl="4" indent="-406051">
              <a:spcBef>
                <a:spcPts val="0"/>
              </a:spcBef>
              <a:spcAft>
                <a:spcPts val="0"/>
              </a:spcAft>
              <a:buSzPts val="1200"/>
              <a:buChar char="○"/>
              <a:defRPr sz="1600"/>
            </a:lvl5pPr>
            <a:lvl6pPr marL="3654383" lvl="5" indent="-406051">
              <a:spcBef>
                <a:spcPts val="0"/>
              </a:spcBef>
              <a:spcAft>
                <a:spcPts val="0"/>
              </a:spcAft>
              <a:buSzPts val="1200"/>
              <a:buChar char="■"/>
              <a:defRPr sz="1600"/>
            </a:lvl6pPr>
            <a:lvl7pPr marL="4263467" lvl="6" indent="-406051">
              <a:spcBef>
                <a:spcPts val="0"/>
              </a:spcBef>
              <a:spcAft>
                <a:spcPts val="0"/>
              </a:spcAft>
              <a:buSzPts val="1200"/>
              <a:buChar char="●"/>
              <a:defRPr sz="1600"/>
            </a:lvl7pPr>
            <a:lvl8pPr marL="4872534" lvl="7" indent="-406051">
              <a:spcBef>
                <a:spcPts val="0"/>
              </a:spcBef>
              <a:spcAft>
                <a:spcPts val="0"/>
              </a:spcAft>
              <a:buSzPts val="1200"/>
              <a:buChar char="○"/>
              <a:defRPr sz="1600"/>
            </a:lvl8pPr>
            <a:lvl9pPr marL="5481638" lvl="8" indent="-406051">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356" tIns="91356" rIns="91356" bIns="91356" anchor="t" anchorCtr="0">
            <a:normAutofit/>
          </a:bodyPr>
          <a:lstStyle>
            <a:lvl1pPr marL="609043" lvl="0" indent="-422960">
              <a:spcBef>
                <a:spcPts val="0"/>
              </a:spcBef>
              <a:spcAft>
                <a:spcPts val="0"/>
              </a:spcAft>
              <a:buSzPts val="1400"/>
              <a:buChar char="●"/>
              <a:defRPr sz="1900"/>
            </a:lvl1pPr>
            <a:lvl2pPr marL="1218150" lvl="1" indent="-406051">
              <a:spcBef>
                <a:spcPts val="0"/>
              </a:spcBef>
              <a:spcAft>
                <a:spcPts val="0"/>
              </a:spcAft>
              <a:buSzPts val="1200"/>
              <a:buChar char="○"/>
              <a:defRPr sz="1600"/>
            </a:lvl2pPr>
            <a:lvl3pPr marL="1827213" lvl="2" indent="-406051">
              <a:spcBef>
                <a:spcPts val="0"/>
              </a:spcBef>
              <a:spcAft>
                <a:spcPts val="0"/>
              </a:spcAft>
              <a:buSzPts val="1200"/>
              <a:buChar char="■"/>
              <a:defRPr sz="1600"/>
            </a:lvl3pPr>
            <a:lvl4pPr marL="2436298" lvl="3" indent="-406051">
              <a:spcBef>
                <a:spcPts val="0"/>
              </a:spcBef>
              <a:spcAft>
                <a:spcPts val="0"/>
              </a:spcAft>
              <a:buSzPts val="1200"/>
              <a:buChar char="●"/>
              <a:defRPr sz="1600"/>
            </a:lvl4pPr>
            <a:lvl5pPr marL="3045340" lvl="4" indent="-406051">
              <a:spcBef>
                <a:spcPts val="0"/>
              </a:spcBef>
              <a:spcAft>
                <a:spcPts val="0"/>
              </a:spcAft>
              <a:buSzPts val="1200"/>
              <a:buChar char="○"/>
              <a:defRPr sz="1600"/>
            </a:lvl5pPr>
            <a:lvl6pPr marL="3654383" lvl="5" indent="-406051">
              <a:spcBef>
                <a:spcPts val="0"/>
              </a:spcBef>
              <a:spcAft>
                <a:spcPts val="0"/>
              </a:spcAft>
              <a:buSzPts val="1200"/>
              <a:buChar char="■"/>
              <a:defRPr sz="1600"/>
            </a:lvl6pPr>
            <a:lvl7pPr marL="4263467" lvl="6" indent="-406051">
              <a:spcBef>
                <a:spcPts val="0"/>
              </a:spcBef>
              <a:spcAft>
                <a:spcPts val="0"/>
              </a:spcAft>
              <a:buSzPts val="1200"/>
              <a:buChar char="●"/>
              <a:defRPr sz="1600"/>
            </a:lvl7pPr>
            <a:lvl8pPr marL="4872534" lvl="7" indent="-406051">
              <a:spcBef>
                <a:spcPts val="0"/>
              </a:spcBef>
              <a:spcAft>
                <a:spcPts val="0"/>
              </a:spcAft>
              <a:buSzPts val="1200"/>
              <a:buChar char="○"/>
              <a:defRPr sz="1600"/>
            </a:lvl8pPr>
            <a:lvl9pPr marL="5481638" lvl="8" indent="-406051">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356" tIns="91356" rIns="91356" bIns="91356"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24625314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356" tIns="91356" rIns="91356" bIns="91356"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356" tIns="91356" rIns="91356" bIns="91356"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152638209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356" tIns="91356" rIns="91356" bIns="91356"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356" tIns="91356" rIns="91356" bIns="91356"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34982442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809" tIns="121809" rIns="121809" bIns="121809"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356" tIns="91356" rIns="91356" bIns="91356"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356" tIns="91356" rIns="91356" bIns="91356"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356" tIns="91356" rIns="91356" bIns="91356" anchor="ctr" anchorCtr="0">
            <a:normAutofit/>
          </a:bodyPr>
          <a:lstStyle>
            <a:lvl1pPr marL="609043" lvl="0" indent="-456783">
              <a:spcBef>
                <a:spcPts val="0"/>
              </a:spcBef>
              <a:spcAft>
                <a:spcPts val="0"/>
              </a:spcAft>
              <a:buSzPts val="1800"/>
              <a:buChar char="●"/>
              <a:defRPr/>
            </a:lvl1pPr>
            <a:lvl2pPr marL="1218150" lvl="1" indent="-422960">
              <a:spcBef>
                <a:spcPts val="0"/>
              </a:spcBef>
              <a:spcAft>
                <a:spcPts val="0"/>
              </a:spcAft>
              <a:buSzPts val="1400"/>
              <a:buChar char="○"/>
              <a:defRPr/>
            </a:lvl2pPr>
            <a:lvl3pPr marL="1827213" lvl="2" indent="-422960">
              <a:spcBef>
                <a:spcPts val="0"/>
              </a:spcBef>
              <a:spcAft>
                <a:spcPts val="0"/>
              </a:spcAft>
              <a:buSzPts val="1400"/>
              <a:buChar char="■"/>
              <a:defRPr/>
            </a:lvl3pPr>
            <a:lvl4pPr marL="2436298" lvl="3" indent="-422960">
              <a:spcBef>
                <a:spcPts val="0"/>
              </a:spcBef>
              <a:spcAft>
                <a:spcPts val="0"/>
              </a:spcAft>
              <a:buSzPts val="1400"/>
              <a:buChar char="●"/>
              <a:defRPr/>
            </a:lvl4pPr>
            <a:lvl5pPr marL="3045340" lvl="4" indent="-422960">
              <a:spcBef>
                <a:spcPts val="0"/>
              </a:spcBef>
              <a:spcAft>
                <a:spcPts val="0"/>
              </a:spcAft>
              <a:buSzPts val="1400"/>
              <a:buChar char="○"/>
              <a:defRPr/>
            </a:lvl5pPr>
            <a:lvl6pPr marL="3654383" lvl="5" indent="-422960">
              <a:spcBef>
                <a:spcPts val="0"/>
              </a:spcBef>
              <a:spcAft>
                <a:spcPts val="0"/>
              </a:spcAft>
              <a:buSzPts val="1400"/>
              <a:buChar char="■"/>
              <a:defRPr/>
            </a:lvl6pPr>
            <a:lvl7pPr marL="4263467" lvl="6" indent="-422960">
              <a:spcBef>
                <a:spcPts val="0"/>
              </a:spcBef>
              <a:spcAft>
                <a:spcPts val="0"/>
              </a:spcAft>
              <a:buSzPts val="1400"/>
              <a:buChar char="●"/>
              <a:defRPr/>
            </a:lvl7pPr>
            <a:lvl8pPr marL="4872534" lvl="7" indent="-422960">
              <a:spcBef>
                <a:spcPts val="0"/>
              </a:spcBef>
              <a:spcAft>
                <a:spcPts val="0"/>
              </a:spcAft>
              <a:buSzPts val="1400"/>
              <a:buChar char="○"/>
              <a:defRPr/>
            </a:lvl8pPr>
            <a:lvl9pPr marL="5481638" lvl="8" indent="-42296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356" tIns="91356" rIns="91356" bIns="91356"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1924778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356" tIns="91356" rIns="91356" bIns="91356" anchor="ctr" anchorCtr="0">
            <a:normAutofit/>
          </a:bodyPr>
          <a:lstStyle>
            <a:lvl1pPr marL="609043" lvl="0" indent="-30452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356" tIns="91356" rIns="91356" bIns="91356"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17388927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356" tIns="91356" rIns="91356" bIns="91356"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356" tIns="91356" rIns="91356" bIns="91356" anchor="t" anchorCtr="0">
            <a:normAutofit/>
          </a:bodyPr>
          <a:lstStyle>
            <a:lvl1pPr marL="609043" lvl="0" indent="-456783" algn="ctr">
              <a:spcBef>
                <a:spcPts val="0"/>
              </a:spcBef>
              <a:spcAft>
                <a:spcPts val="0"/>
              </a:spcAft>
              <a:buSzPts val="1800"/>
              <a:buChar char="●"/>
              <a:defRPr/>
            </a:lvl1pPr>
            <a:lvl2pPr marL="1218150" lvl="1" indent="-422960" algn="ctr">
              <a:spcBef>
                <a:spcPts val="0"/>
              </a:spcBef>
              <a:spcAft>
                <a:spcPts val="0"/>
              </a:spcAft>
              <a:buSzPts val="1400"/>
              <a:buChar char="○"/>
              <a:defRPr/>
            </a:lvl2pPr>
            <a:lvl3pPr marL="1827213" lvl="2" indent="-422960" algn="ctr">
              <a:spcBef>
                <a:spcPts val="0"/>
              </a:spcBef>
              <a:spcAft>
                <a:spcPts val="0"/>
              </a:spcAft>
              <a:buSzPts val="1400"/>
              <a:buChar char="■"/>
              <a:defRPr/>
            </a:lvl3pPr>
            <a:lvl4pPr marL="2436298" lvl="3" indent="-422960" algn="ctr">
              <a:spcBef>
                <a:spcPts val="0"/>
              </a:spcBef>
              <a:spcAft>
                <a:spcPts val="0"/>
              </a:spcAft>
              <a:buSzPts val="1400"/>
              <a:buChar char="●"/>
              <a:defRPr/>
            </a:lvl4pPr>
            <a:lvl5pPr marL="3045340" lvl="4" indent="-422960" algn="ctr">
              <a:spcBef>
                <a:spcPts val="0"/>
              </a:spcBef>
              <a:spcAft>
                <a:spcPts val="0"/>
              </a:spcAft>
              <a:buSzPts val="1400"/>
              <a:buChar char="○"/>
              <a:defRPr/>
            </a:lvl5pPr>
            <a:lvl6pPr marL="3654383" lvl="5" indent="-422960" algn="ctr">
              <a:spcBef>
                <a:spcPts val="0"/>
              </a:spcBef>
              <a:spcAft>
                <a:spcPts val="0"/>
              </a:spcAft>
              <a:buSzPts val="1400"/>
              <a:buChar char="■"/>
              <a:defRPr/>
            </a:lvl6pPr>
            <a:lvl7pPr marL="4263467" lvl="6" indent="-422960" algn="ctr">
              <a:spcBef>
                <a:spcPts val="0"/>
              </a:spcBef>
              <a:spcAft>
                <a:spcPts val="0"/>
              </a:spcAft>
              <a:buSzPts val="1400"/>
              <a:buChar char="●"/>
              <a:defRPr/>
            </a:lvl7pPr>
            <a:lvl8pPr marL="4872534" lvl="7" indent="-422960" algn="ctr">
              <a:spcBef>
                <a:spcPts val="0"/>
              </a:spcBef>
              <a:spcAft>
                <a:spcPts val="0"/>
              </a:spcAft>
              <a:buSzPts val="1400"/>
              <a:buChar char="○"/>
              <a:defRPr/>
            </a:lvl8pPr>
            <a:lvl9pPr marL="5481638" lvl="8" indent="-42296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356" tIns="91356" rIns="91356" bIns="91356"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21036545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356" tIns="91356" rIns="91356" bIns="91356"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40377597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_Image slide layout">
    <p:spTree>
      <p:nvGrpSpPr>
        <p:cNvPr id="1" name=""/>
        <p:cNvGrpSpPr/>
        <p:nvPr/>
      </p:nvGrpSpPr>
      <p:grpSpPr>
        <a:xfrm>
          <a:off x="0" y="0"/>
          <a:ext cx="0" cy="0"/>
          <a:chOff x="0" y="0"/>
          <a:chExt cx="0" cy="0"/>
        </a:xfrm>
      </p:grpSpPr>
      <p:sp>
        <p:nvSpPr>
          <p:cNvPr id="2" name="그림 개체 틀 2">
            <a:extLst>
              <a:ext uri="{FF2B5EF4-FFF2-40B4-BE49-F238E27FC236}">
                <a16:creationId xmlns="" xmlns:a16="http://schemas.microsoft.com/office/drawing/2014/main" id="{AB178950-6460-489A-86E8-DA7944855983}"/>
              </a:ext>
            </a:extLst>
          </p:cNvPr>
          <p:cNvSpPr>
            <a:spLocks noGrp="1"/>
          </p:cNvSpPr>
          <p:nvPr>
            <p:ph type="pic" sz="quarter" idx="46" hasCustomPrompt="1"/>
          </p:nvPr>
        </p:nvSpPr>
        <p:spPr>
          <a:xfrm>
            <a:off x="1875635" y="1819079"/>
            <a:ext cx="9593277" cy="2645996"/>
          </a:xfrm>
          <a:custGeom>
            <a:avLst/>
            <a:gdLst>
              <a:gd name="connsiteX0" fmla="*/ 0 w 6913722"/>
              <a:gd name="connsiteY0" fmla="*/ 0 h 1800200"/>
              <a:gd name="connsiteX1" fmla="*/ 6913722 w 6913722"/>
              <a:gd name="connsiteY1" fmla="*/ 0 h 1800200"/>
              <a:gd name="connsiteX2" fmla="*/ 6913722 w 6913722"/>
              <a:gd name="connsiteY2" fmla="*/ 1800200 h 1800200"/>
              <a:gd name="connsiteX3" fmla="*/ 0 w 6913722"/>
              <a:gd name="connsiteY3" fmla="*/ 1800200 h 1800200"/>
              <a:gd name="connsiteX4" fmla="*/ 0 w 6913722"/>
              <a:gd name="connsiteY4" fmla="*/ 0 h 1800200"/>
              <a:gd name="connsiteX0" fmla="*/ 0 w 6913722"/>
              <a:gd name="connsiteY0" fmla="*/ 0 h 1800200"/>
              <a:gd name="connsiteX1" fmla="*/ 6913722 w 6913722"/>
              <a:gd name="connsiteY1" fmla="*/ 0 h 1800200"/>
              <a:gd name="connsiteX2" fmla="*/ 6913722 w 6913722"/>
              <a:gd name="connsiteY2" fmla="*/ 1800200 h 1800200"/>
              <a:gd name="connsiteX3" fmla="*/ 1103257 w 6913722"/>
              <a:gd name="connsiteY3" fmla="*/ 1791789 h 1800200"/>
              <a:gd name="connsiteX4" fmla="*/ 0 w 6913722"/>
              <a:gd name="connsiteY4" fmla="*/ 1800200 h 1800200"/>
              <a:gd name="connsiteX5" fmla="*/ 0 w 6913722"/>
              <a:gd name="connsiteY5" fmla="*/ 0 h 1800200"/>
              <a:gd name="connsiteX0" fmla="*/ 0 w 6913722"/>
              <a:gd name="connsiteY0" fmla="*/ 0 h 1800200"/>
              <a:gd name="connsiteX1" fmla="*/ 6913722 w 6913722"/>
              <a:gd name="connsiteY1" fmla="*/ 0 h 1800200"/>
              <a:gd name="connsiteX2" fmla="*/ 6913722 w 6913722"/>
              <a:gd name="connsiteY2" fmla="*/ 1800200 h 1800200"/>
              <a:gd name="connsiteX3" fmla="*/ 1489151 w 6913722"/>
              <a:gd name="connsiteY3" fmla="*/ 1800178 h 1800200"/>
              <a:gd name="connsiteX4" fmla="*/ 1103257 w 6913722"/>
              <a:gd name="connsiteY4" fmla="*/ 1791789 h 1800200"/>
              <a:gd name="connsiteX5" fmla="*/ 0 w 6913722"/>
              <a:gd name="connsiteY5" fmla="*/ 1800200 h 1800200"/>
              <a:gd name="connsiteX6" fmla="*/ 0 w 6913722"/>
              <a:gd name="connsiteY6" fmla="*/ 0 h 1800200"/>
              <a:gd name="connsiteX0" fmla="*/ 0 w 6913722"/>
              <a:gd name="connsiteY0" fmla="*/ 0 h 1800200"/>
              <a:gd name="connsiteX1" fmla="*/ 6913722 w 6913722"/>
              <a:gd name="connsiteY1" fmla="*/ 0 h 1800200"/>
              <a:gd name="connsiteX2" fmla="*/ 6913722 w 6913722"/>
              <a:gd name="connsiteY2" fmla="*/ 1800200 h 1800200"/>
              <a:gd name="connsiteX3" fmla="*/ 1489151 w 6913722"/>
              <a:gd name="connsiteY3" fmla="*/ 1800178 h 1800200"/>
              <a:gd name="connsiteX4" fmla="*/ 1287815 w 6913722"/>
              <a:gd name="connsiteY4" fmla="*/ 1791789 h 1800200"/>
              <a:gd name="connsiteX5" fmla="*/ 1103257 w 6913722"/>
              <a:gd name="connsiteY5" fmla="*/ 1791789 h 1800200"/>
              <a:gd name="connsiteX6" fmla="*/ 0 w 6913722"/>
              <a:gd name="connsiteY6" fmla="*/ 1800200 h 1800200"/>
              <a:gd name="connsiteX7" fmla="*/ 0 w 6913722"/>
              <a:gd name="connsiteY7" fmla="*/ 0 h 1800200"/>
              <a:gd name="connsiteX0" fmla="*/ 0 w 6913722"/>
              <a:gd name="connsiteY0" fmla="*/ 0 h 1951179"/>
              <a:gd name="connsiteX1" fmla="*/ 6913722 w 6913722"/>
              <a:gd name="connsiteY1" fmla="*/ 0 h 1951179"/>
              <a:gd name="connsiteX2" fmla="*/ 6913722 w 6913722"/>
              <a:gd name="connsiteY2" fmla="*/ 1800200 h 1951179"/>
              <a:gd name="connsiteX3" fmla="*/ 1489151 w 6913722"/>
              <a:gd name="connsiteY3" fmla="*/ 1800178 h 1951179"/>
              <a:gd name="connsiteX4" fmla="*/ 1296204 w 6913722"/>
              <a:gd name="connsiteY4" fmla="*/ 1951179 h 1951179"/>
              <a:gd name="connsiteX5" fmla="*/ 1103257 w 6913722"/>
              <a:gd name="connsiteY5" fmla="*/ 1791789 h 1951179"/>
              <a:gd name="connsiteX6" fmla="*/ 0 w 6913722"/>
              <a:gd name="connsiteY6" fmla="*/ 1800200 h 1951179"/>
              <a:gd name="connsiteX7" fmla="*/ 0 w 6913722"/>
              <a:gd name="connsiteY7" fmla="*/ 0 h 1951179"/>
              <a:gd name="connsiteX0" fmla="*/ 0 w 6913722"/>
              <a:gd name="connsiteY0" fmla="*/ 0 h 2002718"/>
              <a:gd name="connsiteX1" fmla="*/ 6913722 w 6913722"/>
              <a:gd name="connsiteY1" fmla="*/ 0 h 2002718"/>
              <a:gd name="connsiteX2" fmla="*/ 6913722 w 6913722"/>
              <a:gd name="connsiteY2" fmla="*/ 1800200 h 2002718"/>
              <a:gd name="connsiteX3" fmla="*/ 1489151 w 6913722"/>
              <a:gd name="connsiteY3" fmla="*/ 1800178 h 2002718"/>
              <a:gd name="connsiteX4" fmla="*/ 1303214 w 6913722"/>
              <a:gd name="connsiteY4" fmla="*/ 2002718 h 2002718"/>
              <a:gd name="connsiteX5" fmla="*/ 1103257 w 6913722"/>
              <a:gd name="connsiteY5" fmla="*/ 1791789 h 2002718"/>
              <a:gd name="connsiteX6" fmla="*/ 0 w 6913722"/>
              <a:gd name="connsiteY6" fmla="*/ 1800200 h 2002718"/>
              <a:gd name="connsiteX7" fmla="*/ 0 w 6913722"/>
              <a:gd name="connsiteY7" fmla="*/ 0 h 2002718"/>
              <a:gd name="connsiteX0" fmla="*/ 0 w 6913722"/>
              <a:gd name="connsiteY0" fmla="*/ 0 h 2002718"/>
              <a:gd name="connsiteX1" fmla="*/ 6913722 w 6913722"/>
              <a:gd name="connsiteY1" fmla="*/ 0 h 2002718"/>
              <a:gd name="connsiteX2" fmla="*/ 6913722 w 6913722"/>
              <a:gd name="connsiteY2" fmla="*/ 1800200 h 2002718"/>
              <a:gd name="connsiteX3" fmla="*/ 1489151 w 6913722"/>
              <a:gd name="connsiteY3" fmla="*/ 1800178 h 2002718"/>
              <a:gd name="connsiteX4" fmla="*/ 1289193 w 6913722"/>
              <a:gd name="connsiteY4" fmla="*/ 2002718 h 2002718"/>
              <a:gd name="connsiteX5" fmla="*/ 1103257 w 6913722"/>
              <a:gd name="connsiteY5" fmla="*/ 1791789 h 2002718"/>
              <a:gd name="connsiteX6" fmla="*/ 0 w 6913722"/>
              <a:gd name="connsiteY6" fmla="*/ 1800200 h 2002718"/>
              <a:gd name="connsiteX7" fmla="*/ 0 w 6913722"/>
              <a:gd name="connsiteY7" fmla="*/ 0 h 200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13722" h="2002718">
                <a:moveTo>
                  <a:pt x="0" y="0"/>
                </a:moveTo>
                <a:lnTo>
                  <a:pt x="6913722" y="0"/>
                </a:lnTo>
                <a:lnTo>
                  <a:pt x="6913722" y="1800200"/>
                </a:lnTo>
                <a:lnTo>
                  <a:pt x="1489151" y="1800178"/>
                </a:lnTo>
                <a:lnTo>
                  <a:pt x="1289193" y="2002718"/>
                </a:lnTo>
                <a:lnTo>
                  <a:pt x="1103257" y="1791789"/>
                </a:lnTo>
                <a:lnTo>
                  <a:pt x="0" y="1800200"/>
                </a:lnTo>
                <a:lnTo>
                  <a:pt x="0" y="0"/>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2" tIns="45718" rIns="91372" bIns="45718" numCol="1" spcCol="0" rtlCol="0" fromWordArt="0" anchor="ctr" anchorCtr="0" forceAA="0" compatLnSpc="1">
            <a:prstTxWarp prst="textNoShape">
              <a:avLst/>
            </a:prstTxWarp>
            <a:noAutofit/>
          </a:bodyPr>
          <a:lstStyle>
            <a:lvl1pPr marL="0" marR="0" indent="0" algn="ctr" defTabSz="913629" rtl="0" eaLnBrk="1" fontAlgn="auto" latinLnBrk="0" hangingPunct="1">
              <a:lnSpc>
                <a:spcPct val="90000"/>
              </a:lnSpc>
              <a:spcBef>
                <a:spcPts val="1000"/>
              </a:spcBef>
              <a:spcAft>
                <a:spcPts val="0"/>
              </a:spcAft>
              <a:buClrTx/>
              <a:buSzTx/>
              <a:buFont typeface="Arial" panose="020B0604020202020204" pitchFamily="34" charset="0"/>
              <a:buNone/>
              <a:tabLst/>
              <a:defRPr lang="ko-KR" altLang="en-US" sz="1200" dirty="0">
                <a:solidFill>
                  <a:schemeClr val="tx1">
                    <a:lumMod val="75000"/>
                    <a:lumOff val="25000"/>
                  </a:schemeClr>
                </a:solidFill>
              </a:defRPr>
            </a:lvl1pPr>
          </a:lstStyle>
          <a:p>
            <a:pPr marL="0" marR="0" lvl="0" indent="0" algn="ctr" defTabSz="913629"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a:t>Place Your Picture Here And Send To Back</a:t>
            </a:r>
            <a:endParaRPr lang="ko-KR" altLang="en-US"/>
          </a:p>
        </p:txBody>
      </p:sp>
      <p:sp>
        <p:nvSpPr>
          <p:cNvPr id="3" name="Rectangle 2">
            <a:extLst>
              <a:ext uri="{FF2B5EF4-FFF2-40B4-BE49-F238E27FC236}">
                <a16:creationId xmlns="" xmlns:a16="http://schemas.microsoft.com/office/drawing/2014/main" id="{D50AE06E-08A3-48B7-8322-CE3798623A8B}"/>
              </a:ext>
            </a:extLst>
          </p:cNvPr>
          <p:cNvSpPr/>
          <p:nvPr userDrawn="1"/>
        </p:nvSpPr>
        <p:spPr>
          <a:xfrm>
            <a:off x="0" y="1819120"/>
            <a:ext cx="1875635" cy="2389975"/>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72" tIns="45718" rIns="91372" bIns="45718" rtlCol="0" anchor="ctr"/>
          <a:lstStyle/>
          <a:p>
            <a:pPr algn="ctr">
              <a:buClr>
                <a:srgbClr val="000000"/>
              </a:buClr>
              <a:buFont typeface="Arial"/>
              <a:buNone/>
            </a:pPr>
            <a:endParaRPr lang="en-US" kern="0">
              <a:solidFill>
                <a:srgbClr val="FFFFFF"/>
              </a:solidFill>
              <a:sym typeface="Arial"/>
            </a:endParaRPr>
          </a:p>
        </p:txBody>
      </p:sp>
      <p:sp>
        <p:nvSpPr>
          <p:cNvPr id="4" name="그림 개체 틀 2">
            <a:extLst>
              <a:ext uri="{FF2B5EF4-FFF2-40B4-BE49-F238E27FC236}">
                <a16:creationId xmlns="" xmlns:a16="http://schemas.microsoft.com/office/drawing/2014/main" id="{A708D5EC-6A83-4792-81FB-2ECCB0ABE2A2}"/>
              </a:ext>
            </a:extLst>
          </p:cNvPr>
          <p:cNvSpPr>
            <a:spLocks noGrp="1"/>
          </p:cNvSpPr>
          <p:nvPr>
            <p:ph type="pic" sz="quarter" idx="58" hasCustomPrompt="1"/>
          </p:nvPr>
        </p:nvSpPr>
        <p:spPr>
          <a:xfrm>
            <a:off x="9615460" y="4396979"/>
            <a:ext cx="1853497" cy="167044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2" tIns="45718" rIns="91372" bIns="45718"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a:t>Place Your Picture Here</a:t>
            </a:r>
            <a:endParaRPr lang="ko-KR" altLang="en-US"/>
          </a:p>
        </p:txBody>
      </p:sp>
      <p:sp>
        <p:nvSpPr>
          <p:cNvPr id="5" name="그림 개체 틀 2">
            <a:extLst>
              <a:ext uri="{FF2B5EF4-FFF2-40B4-BE49-F238E27FC236}">
                <a16:creationId xmlns="" xmlns:a16="http://schemas.microsoft.com/office/drawing/2014/main" id="{DD53BE75-DFE8-4D1E-89D4-0824C71EED78}"/>
              </a:ext>
            </a:extLst>
          </p:cNvPr>
          <p:cNvSpPr>
            <a:spLocks noGrp="1"/>
          </p:cNvSpPr>
          <p:nvPr>
            <p:ph type="pic" sz="quarter" idx="59" hasCustomPrompt="1"/>
          </p:nvPr>
        </p:nvSpPr>
        <p:spPr>
          <a:xfrm>
            <a:off x="7570735" y="4396979"/>
            <a:ext cx="1853497" cy="167044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2" tIns="45718" rIns="91372" bIns="45718"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a:t>Place Your Picture Here</a:t>
            </a:r>
            <a:endParaRPr lang="ko-KR" altLang="en-US"/>
          </a:p>
        </p:txBody>
      </p:sp>
      <p:sp>
        <p:nvSpPr>
          <p:cNvPr id="6" name="Text Placeholder 9">
            <a:extLst>
              <a:ext uri="{FF2B5EF4-FFF2-40B4-BE49-F238E27FC236}">
                <a16:creationId xmlns="" xmlns:a16="http://schemas.microsoft.com/office/drawing/2014/main" id="{93642239-33D4-4D2F-AC90-7781FC846D6F}"/>
              </a:ext>
            </a:extLst>
          </p:cNvPr>
          <p:cNvSpPr>
            <a:spLocks noGrp="1"/>
          </p:cNvSpPr>
          <p:nvPr>
            <p:ph type="body" sz="quarter" idx="16" hasCustomPrompt="1"/>
          </p:nvPr>
        </p:nvSpPr>
        <p:spPr>
          <a:xfrm>
            <a:off x="323532" y="339516"/>
            <a:ext cx="11573197" cy="724247"/>
          </a:xfrm>
          <a:prstGeom prst="rect">
            <a:avLst/>
          </a:prstGeom>
        </p:spPr>
        <p:txBody>
          <a:bodyPr anchor="ctr"/>
          <a:lstStyle>
            <a:lvl1pPr marL="0" indent="0" algn="ctr">
              <a:buNone/>
              <a:defRPr sz="5500" b="0" baseline="0">
                <a:solidFill>
                  <a:schemeClr val="tx1">
                    <a:lumMod val="85000"/>
                    <a:lumOff val="15000"/>
                  </a:schemeClr>
                </a:solidFill>
                <a:latin typeface="+mj-lt"/>
                <a:cs typeface="Arial" pitchFamily="34" charset="0"/>
              </a:defRPr>
            </a:lvl1pPr>
          </a:lstStyle>
          <a:p>
            <a:pPr lvl="0"/>
            <a:r>
              <a:rPr lang="en-US" altLang="ko-KR"/>
              <a:t>BASIC LAYOUT</a:t>
            </a:r>
          </a:p>
        </p:txBody>
      </p:sp>
    </p:spTree>
    <p:extLst>
      <p:ext uri="{BB962C8B-B14F-4D97-AF65-F5344CB8AC3E}">
        <p14:creationId xmlns:p14="http://schemas.microsoft.com/office/powerpoint/2010/main" val="20849097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lIns="91372" tIns="45718" rIns="91372" bIns="45718"/>
          <a:lstStyle/>
          <a:p>
            <a:fld id="{4C5D6A32-133D-4A52-9628-744E63E7E193}" type="datetimeFigureOut">
              <a:rPr lang="en-US" smtClean="0"/>
              <a:t>12/12/2021</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lIns="91372" tIns="45718" rIns="91372" bIns="45718"/>
          <a:lstStyle/>
          <a:p>
            <a:endParaRPr lang="en-US"/>
          </a:p>
        </p:txBody>
      </p:sp>
      <p:sp>
        <p:nvSpPr>
          <p:cNvPr id="6" name="Slide Number Placeholder 5"/>
          <p:cNvSpPr>
            <a:spLocks noGrp="1"/>
          </p:cNvSpPr>
          <p:nvPr>
            <p:ph type="sldNum" sz="quarter" idx="12"/>
          </p:nvPr>
        </p:nvSpPr>
        <p:spPr/>
        <p:txBody>
          <a:bodyPr/>
          <a:lstStyle/>
          <a:p>
            <a:fld id="{24A761E8-1D4A-451B-A376-CFE4D8DD8760}" type="slidenum">
              <a:rPr lang="en-US" smtClean="0"/>
              <a:t>‹#›</a:t>
            </a:fld>
            <a:endParaRPr lang="en-US"/>
          </a:p>
        </p:txBody>
      </p:sp>
    </p:spTree>
    <p:extLst>
      <p:ext uri="{BB962C8B-B14F-4D97-AF65-F5344CB8AC3E}">
        <p14:creationId xmlns:p14="http://schemas.microsoft.com/office/powerpoint/2010/main" val="4142412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6795" indent="0">
              <a:buNone/>
              <a:defRPr sz="2800"/>
            </a:lvl2pPr>
            <a:lvl3pPr marL="913629" indent="0">
              <a:buNone/>
              <a:defRPr sz="2400"/>
            </a:lvl3pPr>
            <a:lvl4pPr marL="1370444" indent="0">
              <a:buNone/>
              <a:defRPr sz="2000"/>
            </a:lvl4pPr>
            <a:lvl5pPr marL="1827258" indent="0">
              <a:buNone/>
              <a:defRPr sz="2000"/>
            </a:lvl5pPr>
            <a:lvl6pPr marL="2284094" indent="0">
              <a:buNone/>
              <a:defRPr sz="2000"/>
            </a:lvl6pPr>
            <a:lvl7pPr marL="2740886" indent="0">
              <a:buNone/>
              <a:defRPr sz="2000"/>
            </a:lvl7pPr>
            <a:lvl8pPr marL="3197680" indent="0">
              <a:buNone/>
              <a:defRPr sz="2000"/>
            </a:lvl8pPr>
            <a:lvl9pPr marL="3654475" indent="0">
              <a:buNone/>
              <a:defRPr sz="2000"/>
            </a:lvl9pPr>
          </a:lstStyle>
          <a:p>
            <a:endParaRPr lang="en-US"/>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6795" indent="0">
              <a:buNone/>
              <a:defRPr sz="1500"/>
            </a:lvl2pPr>
            <a:lvl3pPr marL="913629" indent="0">
              <a:buNone/>
              <a:defRPr sz="1200"/>
            </a:lvl3pPr>
            <a:lvl4pPr marL="1370444" indent="0">
              <a:buNone/>
              <a:defRPr sz="1100"/>
            </a:lvl4pPr>
            <a:lvl5pPr marL="1827258" indent="0">
              <a:buNone/>
              <a:defRPr sz="1100"/>
            </a:lvl5pPr>
            <a:lvl6pPr marL="2284094" indent="0">
              <a:buNone/>
              <a:defRPr sz="1100"/>
            </a:lvl6pPr>
            <a:lvl7pPr marL="2740886" indent="0">
              <a:buNone/>
              <a:defRPr sz="1100"/>
            </a:lvl7pPr>
            <a:lvl8pPr marL="3197680" indent="0">
              <a:buNone/>
              <a:defRPr sz="1100"/>
            </a:lvl8pPr>
            <a:lvl9pPr marL="3654475"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38E524CA-964E-4720-9486-A7D9E41EA9BB}" type="datetimeFigureOut">
              <a:rPr lang="en-US" smtClean="0"/>
              <a:t>12/12/2021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0C970C-C735-46E1-A49C-BC9DAF471736}" type="slidenum">
              <a:rPr lang="en-US" smtClean="0"/>
              <a:t>‹#›</a:t>
            </a:fld>
            <a:endParaRPr lang="en-US"/>
          </a:p>
        </p:txBody>
      </p:sp>
    </p:spTree>
    <p:extLst>
      <p:ext uri="{BB962C8B-B14F-4D97-AF65-F5344CB8AC3E}">
        <p14:creationId xmlns:p14="http://schemas.microsoft.com/office/powerpoint/2010/main" val="32408116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795" indent="0" algn="ctr">
              <a:buNone/>
              <a:defRPr>
                <a:solidFill>
                  <a:schemeClr val="tx1">
                    <a:tint val="75000"/>
                  </a:schemeClr>
                </a:solidFill>
              </a:defRPr>
            </a:lvl2pPr>
            <a:lvl3pPr marL="913629" indent="0" algn="ctr">
              <a:buNone/>
              <a:defRPr>
                <a:solidFill>
                  <a:schemeClr val="tx1">
                    <a:tint val="75000"/>
                  </a:schemeClr>
                </a:solidFill>
              </a:defRPr>
            </a:lvl3pPr>
            <a:lvl4pPr marL="1370444" indent="0" algn="ctr">
              <a:buNone/>
              <a:defRPr>
                <a:solidFill>
                  <a:schemeClr val="tx1">
                    <a:tint val="75000"/>
                  </a:schemeClr>
                </a:solidFill>
              </a:defRPr>
            </a:lvl4pPr>
            <a:lvl5pPr marL="1827258" indent="0" algn="ctr">
              <a:buNone/>
              <a:defRPr>
                <a:solidFill>
                  <a:schemeClr val="tx1">
                    <a:tint val="75000"/>
                  </a:schemeClr>
                </a:solidFill>
              </a:defRPr>
            </a:lvl5pPr>
            <a:lvl6pPr marL="2284094" indent="0" algn="ctr">
              <a:buNone/>
              <a:defRPr>
                <a:solidFill>
                  <a:schemeClr val="tx1">
                    <a:tint val="75000"/>
                  </a:schemeClr>
                </a:solidFill>
              </a:defRPr>
            </a:lvl6pPr>
            <a:lvl7pPr marL="2740886" indent="0" algn="ctr">
              <a:buNone/>
              <a:defRPr>
                <a:solidFill>
                  <a:schemeClr val="tx1">
                    <a:tint val="75000"/>
                  </a:schemeClr>
                </a:solidFill>
              </a:defRPr>
            </a:lvl7pPr>
            <a:lvl8pPr marL="3197680" indent="0" algn="ctr">
              <a:buNone/>
              <a:defRPr>
                <a:solidFill>
                  <a:schemeClr val="tx1">
                    <a:tint val="75000"/>
                  </a:schemeClr>
                </a:solidFill>
              </a:defRPr>
            </a:lvl8pPr>
            <a:lvl9pPr marL="365447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DC057E1-93AE-4C6C-87BD-B73E556E7FF0}" type="datetime1">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5445215-6F45-40F5-BFF7-34CAE014C5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51329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8AA239-49E3-4943-BA0E-767EC6A22C53}" type="datetime1">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5445215-6F45-40F5-BFF7-34CAE014C5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7345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795" indent="0">
              <a:buNone/>
              <a:defRPr sz="1900">
                <a:solidFill>
                  <a:schemeClr val="tx1">
                    <a:tint val="75000"/>
                  </a:schemeClr>
                </a:solidFill>
              </a:defRPr>
            </a:lvl2pPr>
            <a:lvl3pPr marL="913629" indent="0">
              <a:buNone/>
              <a:defRPr sz="1600">
                <a:solidFill>
                  <a:schemeClr val="tx1">
                    <a:tint val="75000"/>
                  </a:schemeClr>
                </a:solidFill>
              </a:defRPr>
            </a:lvl3pPr>
            <a:lvl4pPr marL="1370444" indent="0">
              <a:buNone/>
              <a:defRPr sz="1500">
                <a:solidFill>
                  <a:schemeClr val="tx1">
                    <a:tint val="75000"/>
                  </a:schemeClr>
                </a:solidFill>
              </a:defRPr>
            </a:lvl4pPr>
            <a:lvl5pPr marL="1827258" indent="0">
              <a:buNone/>
              <a:defRPr sz="1500">
                <a:solidFill>
                  <a:schemeClr val="tx1">
                    <a:tint val="75000"/>
                  </a:schemeClr>
                </a:solidFill>
              </a:defRPr>
            </a:lvl5pPr>
            <a:lvl6pPr marL="2284094" indent="0">
              <a:buNone/>
              <a:defRPr sz="1500">
                <a:solidFill>
                  <a:schemeClr val="tx1">
                    <a:tint val="75000"/>
                  </a:schemeClr>
                </a:solidFill>
              </a:defRPr>
            </a:lvl6pPr>
            <a:lvl7pPr marL="2740886" indent="0">
              <a:buNone/>
              <a:defRPr sz="1500">
                <a:solidFill>
                  <a:schemeClr val="tx1">
                    <a:tint val="75000"/>
                  </a:schemeClr>
                </a:solidFill>
              </a:defRPr>
            </a:lvl7pPr>
            <a:lvl8pPr marL="3197680" indent="0">
              <a:buNone/>
              <a:defRPr sz="1500">
                <a:solidFill>
                  <a:schemeClr val="tx1">
                    <a:tint val="75000"/>
                  </a:schemeClr>
                </a:solidFill>
              </a:defRPr>
            </a:lvl8pPr>
            <a:lvl9pPr marL="3654475"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A55EFA-C63D-4F54-B926-6BC3845F2978}" type="datetime1">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5445215-6F45-40F5-BFF7-34CAE014C5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9378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DA3B87-B01C-430E-8BE9-E8A2E9E25FBB}" type="datetime1">
              <a:rPr lang="en-US" smtClean="0">
                <a:solidFill>
                  <a:prstClr val="black">
                    <a:tint val="75000"/>
                  </a:prstClr>
                </a:solidFill>
              </a:rPr>
              <a:pPr/>
              <a:t>12/12/2021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5445215-6F45-40F5-BFF7-34CAE014C5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373615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6795" indent="0">
              <a:buNone/>
              <a:defRPr sz="2000" b="1"/>
            </a:lvl2pPr>
            <a:lvl3pPr marL="913629" indent="0">
              <a:buNone/>
              <a:defRPr sz="1900" b="1"/>
            </a:lvl3pPr>
            <a:lvl4pPr marL="1370444" indent="0">
              <a:buNone/>
              <a:defRPr sz="1600" b="1"/>
            </a:lvl4pPr>
            <a:lvl5pPr marL="1827258" indent="0">
              <a:buNone/>
              <a:defRPr sz="1600" b="1"/>
            </a:lvl5pPr>
            <a:lvl6pPr marL="2284094" indent="0">
              <a:buNone/>
              <a:defRPr sz="1600" b="1"/>
            </a:lvl6pPr>
            <a:lvl7pPr marL="2740886" indent="0">
              <a:buNone/>
              <a:defRPr sz="1600" b="1"/>
            </a:lvl7pPr>
            <a:lvl8pPr marL="3197680" indent="0">
              <a:buNone/>
              <a:defRPr sz="1600" b="1"/>
            </a:lvl8pPr>
            <a:lvl9pPr marL="3654475"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13" y="1535113"/>
            <a:ext cx="5389033" cy="639763"/>
          </a:xfrm>
        </p:spPr>
        <p:txBody>
          <a:bodyPr anchor="b"/>
          <a:lstStyle>
            <a:lvl1pPr marL="0" indent="0">
              <a:buNone/>
              <a:defRPr sz="2400" b="1"/>
            </a:lvl1pPr>
            <a:lvl2pPr marL="456795" indent="0">
              <a:buNone/>
              <a:defRPr sz="2000" b="1"/>
            </a:lvl2pPr>
            <a:lvl3pPr marL="913629" indent="0">
              <a:buNone/>
              <a:defRPr sz="1900" b="1"/>
            </a:lvl3pPr>
            <a:lvl4pPr marL="1370444" indent="0">
              <a:buNone/>
              <a:defRPr sz="1600" b="1"/>
            </a:lvl4pPr>
            <a:lvl5pPr marL="1827258" indent="0">
              <a:buNone/>
              <a:defRPr sz="1600" b="1"/>
            </a:lvl5pPr>
            <a:lvl6pPr marL="2284094" indent="0">
              <a:buNone/>
              <a:defRPr sz="1600" b="1"/>
            </a:lvl6pPr>
            <a:lvl7pPr marL="2740886" indent="0">
              <a:buNone/>
              <a:defRPr sz="1600" b="1"/>
            </a:lvl7pPr>
            <a:lvl8pPr marL="3197680" indent="0">
              <a:buNone/>
              <a:defRPr sz="1600" b="1"/>
            </a:lvl8pPr>
            <a:lvl9pPr marL="365447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13"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7389E3-18A9-4F41-BD9C-2FD0A4592138}" type="datetime1">
              <a:rPr lang="en-US" smtClean="0">
                <a:solidFill>
                  <a:prstClr val="black">
                    <a:tint val="75000"/>
                  </a:prstClr>
                </a:solidFill>
              </a:rPr>
              <a:pPr/>
              <a:t>12/12/2021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5445215-6F45-40F5-BFF7-34CAE014C5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73059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3ADDBF-2559-4F57-B1E2-08CA1EC9643A}" type="datetime1">
              <a:rPr lang="en-US" smtClean="0">
                <a:solidFill>
                  <a:prstClr val="black">
                    <a:tint val="75000"/>
                  </a:prstClr>
                </a:solidFill>
              </a:rPr>
              <a:pPr/>
              <a:t>12/12/2021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5445215-6F45-40F5-BFF7-34CAE014C5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83356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04881B-B36F-4492-A718-B0D16DC2E781}" type="datetime1">
              <a:rPr lang="en-US" smtClean="0">
                <a:solidFill>
                  <a:prstClr val="black">
                    <a:tint val="75000"/>
                  </a:prstClr>
                </a:solidFill>
              </a:rPr>
              <a:pPr/>
              <a:t>12/12/2021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5445215-6F45-40F5-BFF7-34CAE014C5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144798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500"/>
            </a:lvl1pPr>
            <a:lvl2pPr marL="456795" indent="0">
              <a:buNone/>
              <a:defRPr sz="1200"/>
            </a:lvl2pPr>
            <a:lvl3pPr marL="913629" indent="0">
              <a:buNone/>
              <a:defRPr sz="1100"/>
            </a:lvl3pPr>
            <a:lvl4pPr marL="1370444" indent="0">
              <a:buNone/>
              <a:defRPr sz="900"/>
            </a:lvl4pPr>
            <a:lvl5pPr marL="1827258" indent="0">
              <a:buNone/>
              <a:defRPr sz="900"/>
            </a:lvl5pPr>
            <a:lvl6pPr marL="2284094" indent="0">
              <a:buNone/>
              <a:defRPr sz="900"/>
            </a:lvl6pPr>
            <a:lvl7pPr marL="2740886" indent="0">
              <a:buNone/>
              <a:defRPr sz="900"/>
            </a:lvl7pPr>
            <a:lvl8pPr marL="3197680" indent="0">
              <a:buNone/>
              <a:defRPr sz="900"/>
            </a:lvl8pPr>
            <a:lvl9pPr marL="365447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8DB599-9FF5-4DDB-8533-03CE29062D71}" type="datetime1">
              <a:rPr lang="en-US" smtClean="0">
                <a:solidFill>
                  <a:prstClr val="black">
                    <a:tint val="75000"/>
                  </a:prstClr>
                </a:solidFill>
              </a:rPr>
              <a:pPr/>
              <a:t>12/12/2021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5445215-6F45-40F5-BFF7-34CAE014C5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86976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795" indent="0">
              <a:buNone/>
              <a:defRPr sz="2800"/>
            </a:lvl2pPr>
            <a:lvl3pPr marL="913629" indent="0">
              <a:buNone/>
              <a:defRPr sz="2400"/>
            </a:lvl3pPr>
            <a:lvl4pPr marL="1370444" indent="0">
              <a:buNone/>
              <a:defRPr sz="2000"/>
            </a:lvl4pPr>
            <a:lvl5pPr marL="1827258" indent="0">
              <a:buNone/>
              <a:defRPr sz="2000"/>
            </a:lvl5pPr>
            <a:lvl6pPr marL="2284094" indent="0">
              <a:buNone/>
              <a:defRPr sz="2000"/>
            </a:lvl6pPr>
            <a:lvl7pPr marL="2740886" indent="0">
              <a:buNone/>
              <a:defRPr sz="2000"/>
            </a:lvl7pPr>
            <a:lvl8pPr marL="3197680" indent="0">
              <a:buNone/>
              <a:defRPr sz="2000"/>
            </a:lvl8pPr>
            <a:lvl9pPr marL="3654475" indent="0">
              <a:buNone/>
              <a:defRPr sz="2000"/>
            </a:lvl9pPr>
          </a:lstStyle>
          <a:p>
            <a:endParaRPr lang="en-US"/>
          </a:p>
        </p:txBody>
      </p:sp>
      <p:sp>
        <p:nvSpPr>
          <p:cNvPr id="4" name="Text Placeholder 3"/>
          <p:cNvSpPr>
            <a:spLocks noGrp="1"/>
          </p:cNvSpPr>
          <p:nvPr>
            <p:ph type="body" sz="half" idx="2"/>
          </p:nvPr>
        </p:nvSpPr>
        <p:spPr>
          <a:xfrm>
            <a:off x="2389717" y="5367382"/>
            <a:ext cx="7315200" cy="804863"/>
          </a:xfrm>
        </p:spPr>
        <p:txBody>
          <a:bodyPr/>
          <a:lstStyle>
            <a:lvl1pPr marL="0" indent="0">
              <a:buNone/>
              <a:defRPr sz="1500"/>
            </a:lvl1pPr>
            <a:lvl2pPr marL="456795" indent="0">
              <a:buNone/>
              <a:defRPr sz="1200"/>
            </a:lvl2pPr>
            <a:lvl3pPr marL="913629" indent="0">
              <a:buNone/>
              <a:defRPr sz="1100"/>
            </a:lvl3pPr>
            <a:lvl4pPr marL="1370444" indent="0">
              <a:buNone/>
              <a:defRPr sz="900"/>
            </a:lvl4pPr>
            <a:lvl5pPr marL="1827258" indent="0">
              <a:buNone/>
              <a:defRPr sz="900"/>
            </a:lvl5pPr>
            <a:lvl6pPr marL="2284094" indent="0">
              <a:buNone/>
              <a:defRPr sz="900"/>
            </a:lvl6pPr>
            <a:lvl7pPr marL="2740886" indent="0">
              <a:buNone/>
              <a:defRPr sz="900"/>
            </a:lvl7pPr>
            <a:lvl8pPr marL="3197680" indent="0">
              <a:buNone/>
              <a:defRPr sz="900"/>
            </a:lvl8pPr>
            <a:lvl9pPr marL="365447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DABCF3-B703-4815-AC35-EB2760FC7C76}" type="datetime1">
              <a:rPr lang="en-US" smtClean="0">
                <a:solidFill>
                  <a:prstClr val="black">
                    <a:tint val="75000"/>
                  </a:prstClr>
                </a:solidFill>
              </a:rPr>
              <a:pPr/>
              <a:t>12/12/2021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5445215-6F45-40F5-BFF7-34CAE014C5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553581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E9EC68-D109-482C-8BFF-8985C853DB36}" type="datetime1">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5445215-6F45-40F5-BFF7-34CAE014C5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3860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0.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6" Type="http://schemas.openxmlformats.org/officeDocument/2006/relationships/theme" Target="../theme/theme11.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6" Type="http://schemas.openxmlformats.org/officeDocument/2006/relationships/theme" Target="../theme/theme12.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theme" Target="../theme/theme9.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372" tIns="45718" rIns="91372" bIns="45718" rtlCol="0" anchor="ctr">
            <a:normAutofit/>
          </a:bodyPr>
          <a:lstStyle/>
          <a:p>
            <a:r>
              <a:rPr lang="en-US"/>
              <a:t>Click to edit Master title style</a:t>
            </a:r>
          </a:p>
        </p:txBody>
      </p:sp>
      <p:sp>
        <p:nvSpPr>
          <p:cNvPr id="3" name="Text Placeholder 2"/>
          <p:cNvSpPr>
            <a:spLocks noGrp="1"/>
          </p:cNvSpPr>
          <p:nvPr>
            <p:ph type="body" idx="1"/>
          </p:nvPr>
        </p:nvSpPr>
        <p:spPr>
          <a:xfrm>
            <a:off x="838200" y="1825624"/>
            <a:ext cx="10515600" cy="4351339"/>
          </a:xfrm>
          <a:prstGeom prst="rect">
            <a:avLst/>
          </a:prstGeom>
        </p:spPr>
        <p:txBody>
          <a:bodyPr vert="horz" lIns="91372" tIns="45718" rIns="91372"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372" tIns="45718" rIns="91372" bIns="45718" rtlCol="0" anchor="ctr"/>
          <a:lstStyle>
            <a:lvl1pPr algn="l">
              <a:defRPr sz="1200">
                <a:solidFill>
                  <a:schemeClr val="tx1">
                    <a:tint val="75000"/>
                  </a:schemeClr>
                </a:solidFill>
              </a:defRPr>
            </a:lvl1pPr>
          </a:lstStyle>
          <a:p>
            <a:fld id="{38E524CA-964E-4720-9486-A7D9E41EA9BB}" type="datetimeFigureOut">
              <a:rPr lang="en-US" smtClean="0"/>
              <a:t>12/12/2021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372" tIns="45718" rIns="91372"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372" tIns="45718" rIns="91372" bIns="45718" rtlCol="0" anchor="ctr"/>
          <a:lstStyle>
            <a:lvl1pPr algn="r">
              <a:defRPr sz="1200">
                <a:solidFill>
                  <a:schemeClr val="tx1">
                    <a:tint val="75000"/>
                  </a:schemeClr>
                </a:solidFill>
              </a:defRPr>
            </a:lvl1pPr>
          </a:lstStyle>
          <a:p>
            <a:fld id="{BF0C970C-C735-46E1-A49C-BC9DAF471736}" type="slidenum">
              <a:rPr lang="en-US" smtClean="0"/>
              <a:t>‹#›</a:t>
            </a:fld>
            <a:endParaRPr lang="en-US"/>
          </a:p>
        </p:txBody>
      </p:sp>
    </p:spTree>
    <p:extLst>
      <p:ext uri="{BB962C8B-B14F-4D97-AF65-F5344CB8AC3E}">
        <p14:creationId xmlns:p14="http://schemas.microsoft.com/office/powerpoint/2010/main" val="951317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362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18" indent="-228418" algn="l" defTabSz="91362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254" indent="-228418" algn="l" defTabSz="91362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046" indent="-228418" algn="l" defTabSz="91362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840" indent="-228418" algn="l" defTabSz="91362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5635" indent="-228418" algn="l" defTabSz="91362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2469" indent="-228418" algn="l" defTabSz="91362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9284" indent="-228418" algn="l" defTabSz="91362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6098" indent="-228418" algn="l" defTabSz="91362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2934" indent="-228418" algn="l" defTabSz="91362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629" rtl="0" eaLnBrk="1" latinLnBrk="0" hangingPunct="1">
        <a:defRPr sz="1900" kern="1200">
          <a:solidFill>
            <a:schemeClr val="tx1"/>
          </a:solidFill>
          <a:latin typeface="+mn-lt"/>
          <a:ea typeface="+mn-ea"/>
          <a:cs typeface="+mn-cs"/>
        </a:defRPr>
      </a:lvl1pPr>
      <a:lvl2pPr marL="456795" algn="l" defTabSz="913629" rtl="0" eaLnBrk="1" latinLnBrk="0" hangingPunct="1">
        <a:defRPr sz="1900" kern="1200">
          <a:solidFill>
            <a:schemeClr val="tx1"/>
          </a:solidFill>
          <a:latin typeface="+mn-lt"/>
          <a:ea typeface="+mn-ea"/>
          <a:cs typeface="+mn-cs"/>
        </a:defRPr>
      </a:lvl2pPr>
      <a:lvl3pPr marL="913629" algn="l" defTabSz="913629" rtl="0" eaLnBrk="1" latinLnBrk="0" hangingPunct="1">
        <a:defRPr sz="1900" kern="1200">
          <a:solidFill>
            <a:schemeClr val="tx1"/>
          </a:solidFill>
          <a:latin typeface="+mn-lt"/>
          <a:ea typeface="+mn-ea"/>
          <a:cs typeface="+mn-cs"/>
        </a:defRPr>
      </a:lvl3pPr>
      <a:lvl4pPr marL="1370444" algn="l" defTabSz="913629" rtl="0" eaLnBrk="1" latinLnBrk="0" hangingPunct="1">
        <a:defRPr sz="1900" kern="1200">
          <a:solidFill>
            <a:schemeClr val="tx1"/>
          </a:solidFill>
          <a:latin typeface="+mn-lt"/>
          <a:ea typeface="+mn-ea"/>
          <a:cs typeface="+mn-cs"/>
        </a:defRPr>
      </a:lvl4pPr>
      <a:lvl5pPr marL="1827258" algn="l" defTabSz="913629" rtl="0" eaLnBrk="1" latinLnBrk="0" hangingPunct="1">
        <a:defRPr sz="1900" kern="1200">
          <a:solidFill>
            <a:schemeClr val="tx1"/>
          </a:solidFill>
          <a:latin typeface="+mn-lt"/>
          <a:ea typeface="+mn-ea"/>
          <a:cs typeface="+mn-cs"/>
        </a:defRPr>
      </a:lvl5pPr>
      <a:lvl6pPr marL="2284094" algn="l" defTabSz="913629" rtl="0" eaLnBrk="1" latinLnBrk="0" hangingPunct="1">
        <a:defRPr sz="1900" kern="1200">
          <a:solidFill>
            <a:schemeClr val="tx1"/>
          </a:solidFill>
          <a:latin typeface="+mn-lt"/>
          <a:ea typeface="+mn-ea"/>
          <a:cs typeface="+mn-cs"/>
        </a:defRPr>
      </a:lvl6pPr>
      <a:lvl7pPr marL="2740886" algn="l" defTabSz="913629" rtl="0" eaLnBrk="1" latinLnBrk="0" hangingPunct="1">
        <a:defRPr sz="1900" kern="1200">
          <a:solidFill>
            <a:schemeClr val="tx1"/>
          </a:solidFill>
          <a:latin typeface="+mn-lt"/>
          <a:ea typeface="+mn-ea"/>
          <a:cs typeface="+mn-cs"/>
        </a:defRPr>
      </a:lvl7pPr>
      <a:lvl8pPr marL="3197680" algn="l" defTabSz="913629" rtl="0" eaLnBrk="1" latinLnBrk="0" hangingPunct="1">
        <a:defRPr sz="1900" kern="1200">
          <a:solidFill>
            <a:schemeClr val="tx1"/>
          </a:solidFill>
          <a:latin typeface="+mn-lt"/>
          <a:ea typeface="+mn-ea"/>
          <a:cs typeface="+mn-cs"/>
        </a:defRPr>
      </a:lvl8pPr>
      <a:lvl9pPr marL="3654475" algn="l" defTabSz="913629"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372" tIns="45718" rIns="91372" bIns="45718"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372" tIns="45718" rIns="91372"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372" tIns="45718" rIns="91372" bIns="45718" rtlCol="0" anchor="ctr"/>
          <a:lstStyle>
            <a:lvl1pPr algn="l">
              <a:defRPr sz="1200">
                <a:solidFill>
                  <a:schemeClr val="tx1">
                    <a:tint val="75000"/>
                  </a:schemeClr>
                </a:solidFill>
              </a:defRPr>
            </a:lvl1pPr>
          </a:lstStyle>
          <a:p>
            <a:fld id="{63D5C1F8-069C-4EBD-800E-19380136EAC7}" type="datetime1">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372" tIns="45718" rIns="91372" bIns="45718"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372" tIns="45718" rIns="91372" bIns="45718" rtlCol="0" anchor="ctr"/>
          <a:lstStyle>
            <a:lvl1pPr algn="r">
              <a:defRPr sz="1200">
                <a:solidFill>
                  <a:schemeClr val="tx1">
                    <a:tint val="75000"/>
                  </a:schemeClr>
                </a:solidFill>
              </a:defRPr>
            </a:lvl1pPr>
          </a:lstStyle>
          <a:p>
            <a:fld id="{95445215-6F45-40F5-BFF7-34CAE014C5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4525713"/>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hf hdr="0" ftr="0" dt="0"/>
  <p:txStyles>
    <p:titleStyle>
      <a:lvl1pPr algn="ctr" defTabSz="913629" rtl="0" eaLnBrk="1" latinLnBrk="0" hangingPunct="1">
        <a:spcBef>
          <a:spcPct val="0"/>
        </a:spcBef>
        <a:buNone/>
        <a:defRPr sz="4400" kern="1200">
          <a:solidFill>
            <a:schemeClr val="tx1"/>
          </a:solidFill>
          <a:latin typeface="+mj-lt"/>
          <a:ea typeface="+mj-ea"/>
          <a:cs typeface="+mj-cs"/>
        </a:defRPr>
      </a:lvl1pPr>
    </p:titleStyle>
    <p:bodyStyle>
      <a:lvl1pPr marL="342626" indent="-342626" algn="l" defTabSz="91362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316" indent="-285524" algn="l" defTabSz="91362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046" indent="-228418" algn="l" defTabSz="91362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840" indent="-228418" algn="l" defTabSz="91362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635" indent="-228418" algn="l" defTabSz="91362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469" indent="-228418" algn="l" defTabSz="91362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284" indent="-228418" algn="l" defTabSz="91362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098" indent="-228418" algn="l" defTabSz="91362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934" indent="-228418" algn="l" defTabSz="91362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629" rtl="0" eaLnBrk="1" latinLnBrk="0" hangingPunct="1">
        <a:defRPr sz="1900" kern="1200">
          <a:solidFill>
            <a:schemeClr val="tx1"/>
          </a:solidFill>
          <a:latin typeface="+mn-lt"/>
          <a:ea typeface="+mn-ea"/>
          <a:cs typeface="+mn-cs"/>
        </a:defRPr>
      </a:lvl1pPr>
      <a:lvl2pPr marL="456795" algn="l" defTabSz="913629" rtl="0" eaLnBrk="1" latinLnBrk="0" hangingPunct="1">
        <a:defRPr sz="1900" kern="1200">
          <a:solidFill>
            <a:schemeClr val="tx1"/>
          </a:solidFill>
          <a:latin typeface="+mn-lt"/>
          <a:ea typeface="+mn-ea"/>
          <a:cs typeface="+mn-cs"/>
        </a:defRPr>
      </a:lvl2pPr>
      <a:lvl3pPr marL="913629" algn="l" defTabSz="913629" rtl="0" eaLnBrk="1" latinLnBrk="0" hangingPunct="1">
        <a:defRPr sz="1900" kern="1200">
          <a:solidFill>
            <a:schemeClr val="tx1"/>
          </a:solidFill>
          <a:latin typeface="+mn-lt"/>
          <a:ea typeface="+mn-ea"/>
          <a:cs typeface="+mn-cs"/>
        </a:defRPr>
      </a:lvl3pPr>
      <a:lvl4pPr marL="1370444" algn="l" defTabSz="913629" rtl="0" eaLnBrk="1" latinLnBrk="0" hangingPunct="1">
        <a:defRPr sz="1900" kern="1200">
          <a:solidFill>
            <a:schemeClr val="tx1"/>
          </a:solidFill>
          <a:latin typeface="+mn-lt"/>
          <a:ea typeface="+mn-ea"/>
          <a:cs typeface="+mn-cs"/>
        </a:defRPr>
      </a:lvl4pPr>
      <a:lvl5pPr marL="1827258" algn="l" defTabSz="913629" rtl="0" eaLnBrk="1" latinLnBrk="0" hangingPunct="1">
        <a:defRPr sz="1900" kern="1200">
          <a:solidFill>
            <a:schemeClr val="tx1"/>
          </a:solidFill>
          <a:latin typeface="+mn-lt"/>
          <a:ea typeface="+mn-ea"/>
          <a:cs typeface="+mn-cs"/>
        </a:defRPr>
      </a:lvl5pPr>
      <a:lvl6pPr marL="2284094" algn="l" defTabSz="913629" rtl="0" eaLnBrk="1" latinLnBrk="0" hangingPunct="1">
        <a:defRPr sz="1900" kern="1200">
          <a:solidFill>
            <a:schemeClr val="tx1"/>
          </a:solidFill>
          <a:latin typeface="+mn-lt"/>
          <a:ea typeface="+mn-ea"/>
          <a:cs typeface="+mn-cs"/>
        </a:defRPr>
      </a:lvl6pPr>
      <a:lvl7pPr marL="2740886" algn="l" defTabSz="913629" rtl="0" eaLnBrk="1" latinLnBrk="0" hangingPunct="1">
        <a:defRPr sz="1900" kern="1200">
          <a:solidFill>
            <a:schemeClr val="tx1"/>
          </a:solidFill>
          <a:latin typeface="+mn-lt"/>
          <a:ea typeface="+mn-ea"/>
          <a:cs typeface="+mn-cs"/>
        </a:defRPr>
      </a:lvl7pPr>
      <a:lvl8pPr marL="3197680" algn="l" defTabSz="913629" rtl="0" eaLnBrk="1" latinLnBrk="0" hangingPunct="1">
        <a:defRPr sz="1900" kern="1200">
          <a:solidFill>
            <a:schemeClr val="tx1"/>
          </a:solidFill>
          <a:latin typeface="+mn-lt"/>
          <a:ea typeface="+mn-ea"/>
          <a:cs typeface="+mn-cs"/>
        </a:defRPr>
      </a:lvl8pPr>
      <a:lvl9pPr marL="3654475" algn="l" defTabSz="913629"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382" tIns="45718" rIns="91382" bIns="45718" rtlCol="0" anchor="ctr">
            <a:normAutofit/>
          </a:bodyPr>
          <a:lstStyle/>
          <a:p>
            <a:r>
              <a:rPr lang="en-US"/>
              <a:t>Click to edit Master title style</a:t>
            </a:r>
          </a:p>
        </p:txBody>
      </p:sp>
      <p:sp>
        <p:nvSpPr>
          <p:cNvPr id="3" name="Text Placeholder 2"/>
          <p:cNvSpPr>
            <a:spLocks noGrp="1"/>
          </p:cNvSpPr>
          <p:nvPr>
            <p:ph type="body" idx="1"/>
          </p:nvPr>
        </p:nvSpPr>
        <p:spPr>
          <a:xfrm>
            <a:off x="838200" y="1825624"/>
            <a:ext cx="10515600" cy="4351339"/>
          </a:xfrm>
          <a:prstGeom prst="rect">
            <a:avLst/>
          </a:prstGeom>
        </p:spPr>
        <p:txBody>
          <a:bodyPr vert="horz" lIns="91382" tIns="45718" rIns="91382"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382" tIns="45718" rIns="91382" bIns="45718" rtlCol="0" anchor="ctr"/>
          <a:lstStyle>
            <a:lvl1pPr algn="l">
              <a:defRPr sz="1200">
                <a:solidFill>
                  <a:schemeClr val="tx1">
                    <a:tint val="75000"/>
                  </a:schemeClr>
                </a:solidFill>
              </a:defRPr>
            </a:lvl1pPr>
          </a:lstStyle>
          <a:p>
            <a:pPr defTabSz="913742"/>
            <a:fld id="{4C5D6A32-133D-4A52-9628-744E63E7E193}" type="datetimeFigureOut">
              <a:rPr lang="en-US" smtClean="0">
                <a:solidFill>
                  <a:prstClr val="black">
                    <a:tint val="75000"/>
                  </a:prstClr>
                </a:solidFill>
                <a:cs typeface="Arial"/>
                <a:sym typeface="Arial"/>
              </a:rPr>
              <a:pPr defTabSz="913742"/>
              <a:t>12/12/2021</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382" tIns="45718" rIns="91382" bIns="45718" rtlCol="0" anchor="ctr"/>
          <a:lstStyle>
            <a:lvl1pPr algn="ctr">
              <a:defRPr sz="1200">
                <a:solidFill>
                  <a:schemeClr val="tx1">
                    <a:tint val="75000"/>
                  </a:schemeClr>
                </a:solidFill>
              </a:defRPr>
            </a:lvl1pPr>
          </a:lstStyle>
          <a:p>
            <a:pPr defTabSz="913742"/>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382" tIns="45718" rIns="91382" bIns="45718" rtlCol="0" anchor="ctr"/>
          <a:lstStyle>
            <a:lvl1pPr algn="r">
              <a:defRPr sz="1200">
                <a:solidFill>
                  <a:schemeClr val="tx1">
                    <a:tint val="75000"/>
                  </a:schemeClr>
                </a:solidFill>
              </a:defRPr>
            </a:lvl1pPr>
          </a:lstStyle>
          <a:p>
            <a:pPr defTabSz="913742"/>
            <a:fld id="{24A761E8-1D4A-451B-A376-CFE4D8DD8760}" type="slidenum">
              <a:rPr lang="en-US" smtClean="0">
                <a:solidFill>
                  <a:prstClr val="black">
                    <a:tint val="75000"/>
                  </a:prstClr>
                </a:solidFill>
                <a:cs typeface="Arial"/>
                <a:sym typeface="Arial"/>
              </a:rPr>
              <a:pPr defTabSz="913742"/>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219417283"/>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Lst>
  <p:txStyles>
    <p:titleStyle>
      <a:lvl1pPr algn="l" defTabSz="91374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45" indent="-228445" algn="l" defTabSz="91374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334" indent="-228445" algn="l" defTabSz="91374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186" indent="-228445" algn="l" defTabSz="91374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040" indent="-228445" algn="l" defTabSz="91374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5895" indent="-228445" algn="l" defTabSz="91374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2783" indent="-228445" algn="l" defTabSz="91374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9654" indent="-228445" algn="l" defTabSz="91374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6525" indent="-228445" algn="l" defTabSz="91374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3414" indent="-228445" algn="l" defTabSz="91374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742" rtl="0" eaLnBrk="1" latinLnBrk="0" hangingPunct="1">
        <a:defRPr sz="1900" kern="1200">
          <a:solidFill>
            <a:schemeClr val="tx1"/>
          </a:solidFill>
          <a:latin typeface="+mn-lt"/>
          <a:ea typeface="+mn-ea"/>
          <a:cs typeface="+mn-cs"/>
        </a:defRPr>
      </a:lvl1pPr>
      <a:lvl2pPr marL="456855" algn="l" defTabSz="913742" rtl="0" eaLnBrk="1" latinLnBrk="0" hangingPunct="1">
        <a:defRPr sz="1900" kern="1200">
          <a:solidFill>
            <a:schemeClr val="tx1"/>
          </a:solidFill>
          <a:latin typeface="+mn-lt"/>
          <a:ea typeface="+mn-ea"/>
          <a:cs typeface="+mn-cs"/>
        </a:defRPr>
      </a:lvl2pPr>
      <a:lvl3pPr marL="913742" algn="l" defTabSz="913742" rtl="0" eaLnBrk="1" latinLnBrk="0" hangingPunct="1">
        <a:defRPr sz="1900" kern="1200">
          <a:solidFill>
            <a:schemeClr val="tx1"/>
          </a:solidFill>
          <a:latin typeface="+mn-lt"/>
          <a:ea typeface="+mn-ea"/>
          <a:cs typeface="+mn-cs"/>
        </a:defRPr>
      </a:lvl3pPr>
      <a:lvl4pPr marL="1370614" algn="l" defTabSz="913742" rtl="0" eaLnBrk="1" latinLnBrk="0" hangingPunct="1">
        <a:defRPr sz="1900" kern="1200">
          <a:solidFill>
            <a:schemeClr val="tx1"/>
          </a:solidFill>
          <a:latin typeface="+mn-lt"/>
          <a:ea typeface="+mn-ea"/>
          <a:cs typeface="+mn-cs"/>
        </a:defRPr>
      </a:lvl4pPr>
      <a:lvl5pPr marL="1827485" algn="l" defTabSz="913742" rtl="0" eaLnBrk="1" latinLnBrk="0" hangingPunct="1">
        <a:defRPr sz="1900" kern="1200">
          <a:solidFill>
            <a:schemeClr val="tx1"/>
          </a:solidFill>
          <a:latin typeface="+mn-lt"/>
          <a:ea typeface="+mn-ea"/>
          <a:cs typeface="+mn-cs"/>
        </a:defRPr>
      </a:lvl5pPr>
      <a:lvl6pPr marL="2284374" algn="l" defTabSz="913742" rtl="0" eaLnBrk="1" latinLnBrk="0" hangingPunct="1">
        <a:defRPr sz="1900" kern="1200">
          <a:solidFill>
            <a:schemeClr val="tx1"/>
          </a:solidFill>
          <a:latin typeface="+mn-lt"/>
          <a:ea typeface="+mn-ea"/>
          <a:cs typeface="+mn-cs"/>
        </a:defRPr>
      </a:lvl6pPr>
      <a:lvl7pPr marL="2741226" algn="l" defTabSz="913742" rtl="0" eaLnBrk="1" latinLnBrk="0" hangingPunct="1">
        <a:defRPr sz="1900" kern="1200">
          <a:solidFill>
            <a:schemeClr val="tx1"/>
          </a:solidFill>
          <a:latin typeface="+mn-lt"/>
          <a:ea typeface="+mn-ea"/>
          <a:cs typeface="+mn-cs"/>
        </a:defRPr>
      </a:lvl7pPr>
      <a:lvl8pPr marL="3198080" algn="l" defTabSz="913742" rtl="0" eaLnBrk="1" latinLnBrk="0" hangingPunct="1">
        <a:defRPr sz="1900" kern="1200">
          <a:solidFill>
            <a:schemeClr val="tx1"/>
          </a:solidFill>
          <a:latin typeface="+mn-lt"/>
          <a:ea typeface="+mn-ea"/>
          <a:cs typeface="+mn-cs"/>
        </a:defRPr>
      </a:lvl8pPr>
      <a:lvl9pPr marL="3654935" algn="l" defTabSz="913742"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28" tIns="45718" rIns="91428" bIns="45718" rtlCol="0" anchor="ctr">
            <a:normAutofit/>
          </a:bodyPr>
          <a:lstStyle/>
          <a:p>
            <a:r>
              <a:rPr lang="en-US"/>
              <a:t>Click to edit Master title style</a:t>
            </a:r>
          </a:p>
        </p:txBody>
      </p:sp>
      <p:sp>
        <p:nvSpPr>
          <p:cNvPr id="3" name="Text Placeholder 2"/>
          <p:cNvSpPr>
            <a:spLocks noGrp="1"/>
          </p:cNvSpPr>
          <p:nvPr>
            <p:ph type="body" idx="1"/>
          </p:nvPr>
        </p:nvSpPr>
        <p:spPr>
          <a:xfrm>
            <a:off x="838200" y="1825624"/>
            <a:ext cx="10515600" cy="4351339"/>
          </a:xfrm>
          <a:prstGeom prst="rect">
            <a:avLst/>
          </a:prstGeom>
        </p:spPr>
        <p:txBody>
          <a:bodyPr vert="horz" lIns="91428" tIns="45718" rIns="91428"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28" tIns="45718" rIns="91428" bIns="45718" rtlCol="0" anchor="ctr"/>
          <a:lstStyle>
            <a:lvl1pPr algn="l">
              <a:defRPr sz="1200">
                <a:solidFill>
                  <a:schemeClr val="tx1">
                    <a:tint val="75000"/>
                  </a:schemeClr>
                </a:solidFill>
              </a:defRPr>
            </a:lvl1pPr>
          </a:lstStyle>
          <a:p>
            <a:pPr defTabSz="914264">
              <a:buFont typeface="Arial"/>
              <a:buNone/>
            </a:pPr>
            <a:fld id="{4C5D6A32-133D-4A52-9628-744E63E7E193}" type="datetimeFigureOut">
              <a:rPr lang="en-US" smtClean="0">
                <a:solidFill>
                  <a:prstClr val="black">
                    <a:tint val="75000"/>
                  </a:prstClr>
                </a:solidFill>
                <a:cs typeface="Arial"/>
                <a:sym typeface="Arial"/>
              </a:rPr>
              <a:pPr defTabSz="914264">
                <a:buFont typeface="Arial"/>
                <a:buNone/>
              </a:pPr>
              <a:t>12/12/2021</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28" tIns="45718" rIns="91428" bIns="45718" rtlCol="0" anchor="ctr"/>
          <a:lstStyle>
            <a:lvl1pPr algn="ctr">
              <a:defRPr sz="1200">
                <a:solidFill>
                  <a:schemeClr val="tx1">
                    <a:tint val="75000"/>
                  </a:schemeClr>
                </a:solidFill>
              </a:defRPr>
            </a:lvl1pPr>
          </a:lstStyle>
          <a:p>
            <a:pPr defTabSz="914264">
              <a:buFont typeface="Arial"/>
              <a:buNone/>
            </a:pPr>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28" tIns="45718" rIns="91428" bIns="45718" rtlCol="0" anchor="ctr"/>
          <a:lstStyle>
            <a:lvl1pPr algn="r">
              <a:defRPr sz="1200">
                <a:solidFill>
                  <a:schemeClr val="tx1">
                    <a:tint val="75000"/>
                  </a:schemeClr>
                </a:solidFill>
              </a:defRPr>
            </a:lvl1pPr>
          </a:lstStyle>
          <a:p>
            <a:pPr defTabSz="914264">
              <a:buFont typeface="Arial"/>
              <a:buNone/>
            </a:pPr>
            <a:fld id="{24A761E8-1D4A-451B-A376-CFE4D8DD8760}" type="slidenum">
              <a:rPr lang="en-US" smtClean="0">
                <a:solidFill>
                  <a:prstClr val="black">
                    <a:tint val="75000"/>
                  </a:prstClr>
                </a:solidFill>
                <a:cs typeface="Arial"/>
                <a:sym typeface="Arial"/>
              </a:rPr>
              <a:pPr defTabSz="914264">
                <a:buFont typeface="Arial"/>
                <a:buNone/>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030455951"/>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Lst>
  <p:txStyles>
    <p:titleStyle>
      <a:lvl1pPr algn="l" defTabSz="91426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8" indent="-228568" algn="l" defTabSz="9142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02" indent="-228568" algn="l" defTabSz="9142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30" indent="-228568" algn="l" defTabSz="9142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60"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091"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224"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356"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488"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622"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48"/>
            <a:ext cx="10772775" cy="1658199"/>
          </a:xfrm>
          <a:prstGeom prst="rect">
            <a:avLst/>
          </a:prstGeom>
        </p:spPr>
        <p:txBody>
          <a:bodyPr vert="horz" lIns="91372" tIns="45718" rIns="91372" bIns="45718"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99"/>
            <a:ext cx="10753725" cy="3766185"/>
          </a:xfrm>
          <a:prstGeom prst="rect">
            <a:avLst/>
          </a:prstGeom>
        </p:spPr>
        <p:txBody>
          <a:bodyPr vert="horz" lIns="91372" tIns="45718" rIns="91372"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372" tIns="45718" rIns="91372" bIns="45718" rtlCol="0" anchor="ctr"/>
          <a:lstStyle>
            <a:lvl1pPr algn="l">
              <a:defRPr sz="900">
                <a:solidFill>
                  <a:schemeClr val="tx1">
                    <a:alpha val="80000"/>
                  </a:schemeClr>
                </a:solidFill>
              </a:defRPr>
            </a:lvl1pPr>
          </a:lstStyle>
          <a:p>
            <a:pPr defTabSz="456795"/>
            <a:fld id="{7CFE865E-7BE6-4BF3-9128-3509687EEFBE}" type="datetime1">
              <a:rPr lang="en-US" smtClean="0">
                <a:solidFill>
                  <a:prstClr val="black">
                    <a:alpha val="80000"/>
                  </a:prstClr>
                </a:solidFill>
              </a:rPr>
              <a:pPr defTabSz="456795"/>
              <a:t>12/12/2021</a:t>
            </a:fld>
            <a:endParaRPr lang="en-US">
              <a:solidFill>
                <a:prstClr val="black">
                  <a:alpha val="80000"/>
                </a:prstClr>
              </a:solidFill>
            </a:endParaRPr>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372" tIns="45718" rIns="91372" bIns="45718" rtlCol="0" anchor="ctr"/>
          <a:lstStyle>
            <a:lvl1pPr algn="l">
              <a:defRPr sz="900" cap="all" baseline="0">
                <a:solidFill>
                  <a:schemeClr val="tx1">
                    <a:alpha val="80000"/>
                  </a:schemeClr>
                </a:solidFill>
              </a:defRPr>
            </a:lvl1pPr>
          </a:lstStyle>
          <a:p>
            <a:pPr defTabSz="456795"/>
            <a:endParaRPr lang="en-US">
              <a:solidFill>
                <a:prstClr val="black">
                  <a:alpha val="80000"/>
                </a:prstClr>
              </a:solidFill>
            </a:endParaRPr>
          </a:p>
        </p:txBody>
      </p:sp>
      <p:sp>
        <p:nvSpPr>
          <p:cNvPr id="6" name="Slide Number Placeholder 5"/>
          <p:cNvSpPr>
            <a:spLocks noGrp="1"/>
          </p:cNvSpPr>
          <p:nvPr>
            <p:ph type="sldNum" sz="quarter" idx="4"/>
          </p:nvPr>
        </p:nvSpPr>
        <p:spPr>
          <a:xfrm>
            <a:off x="8763927" y="5876458"/>
            <a:ext cx="2926080" cy="1397039"/>
          </a:xfrm>
          <a:prstGeom prst="rect">
            <a:avLst/>
          </a:prstGeom>
        </p:spPr>
        <p:txBody>
          <a:bodyPr vert="horz" lIns="91372" tIns="45718" rIns="91372" bIns="45718" rtlCol="0" anchor="b"/>
          <a:lstStyle>
            <a:lvl1pPr algn="r">
              <a:defRPr sz="10300" b="0">
                <a:ln>
                  <a:noFill/>
                </a:ln>
                <a:solidFill>
                  <a:schemeClr val="accent1">
                    <a:alpha val="25000"/>
                  </a:schemeClr>
                </a:solidFill>
                <a:latin typeface="+mj-lt"/>
              </a:defRPr>
            </a:lvl1pPr>
          </a:lstStyle>
          <a:p>
            <a:pPr defTabSz="456795"/>
            <a:fld id="{2010F75A-1B78-4EB4-B6CA-9C5F08103C9A}" type="slidenum">
              <a:rPr lang="en-US" smtClean="0">
                <a:solidFill>
                  <a:srgbClr val="50B4C8">
                    <a:alpha val="25000"/>
                  </a:srgbClr>
                </a:solidFill>
              </a:rPr>
              <a:pPr defTabSz="456795"/>
              <a:t>‹#›</a:t>
            </a:fld>
            <a:endParaRPr lang="en-US">
              <a:solidFill>
                <a:srgbClr val="50B4C8">
                  <a:alpha val="25000"/>
                </a:srgbClr>
              </a:solidFill>
            </a:endParaRPr>
          </a:p>
        </p:txBody>
      </p:sp>
    </p:spTree>
    <p:extLst>
      <p:ext uri="{BB962C8B-B14F-4D97-AF65-F5344CB8AC3E}">
        <p14:creationId xmlns:p14="http://schemas.microsoft.com/office/powerpoint/2010/main" val="3376098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3629" rtl="0" eaLnBrk="1" latinLnBrk="0" hangingPunct="1">
        <a:lnSpc>
          <a:spcPct val="85000"/>
        </a:lnSpc>
        <a:spcBef>
          <a:spcPct val="0"/>
        </a:spcBef>
        <a:buNone/>
        <a:defRPr sz="5500" kern="1200" spc="-120" baseline="0">
          <a:solidFill>
            <a:schemeClr val="accent1"/>
          </a:solidFill>
          <a:latin typeface="+mj-lt"/>
          <a:ea typeface="+mj-ea"/>
          <a:cs typeface="+mj-cs"/>
        </a:defRPr>
      </a:lvl1pPr>
    </p:titleStyle>
    <p:bodyStyle>
      <a:lvl1pPr marL="91372" indent="-91372" algn="l" defTabSz="913629"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198" indent="-342626" algn="l" defTabSz="913629"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186" indent="-548186" algn="l" defTabSz="913629"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278" indent="-822278" algn="l" defTabSz="913629" rtl="0" eaLnBrk="1" latinLnBrk="0" hangingPunct="1">
        <a:lnSpc>
          <a:spcPct val="85000"/>
        </a:lnSpc>
        <a:spcBef>
          <a:spcPts val="600"/>
        </a:spcBef>
        <a:buFont typeface="Arial" pitchFamily="34" charset="0"/>
        <a:buChar char=" "/>
        <a:defRPr sz="1900" kern="1200">
          <a:solidFill>
            <a:schemeClr val="tx1">
              <a:lumMod val="85000"/>
              <a:lumOff val="15000"/>
            </a:schemeClr>
          </a:solidFill>
          <a:latin typeface="+mn-lt"/>
          <a:ea typeface="+mn-ea"/>
          <a:cs typeface="+mn-cs"/>
        </a:defRPr>
      </a:lvl4pPr>
      <a:lvl5pPr marL="1096331" indent="-1096331" algn="l" defTabSz="913629" rtl="0" eaLnBrk="1" latinLnBrk="0" hangingPunct="1">
        <a:lnSpc>
          <a:spcPct val="85000"/>
        </a:lnSpc>
        <a:spcBef>
          <a:spcPts val="600"/>
        </a:spcBef>
        <a:buFont typeface="Arial" pitchFamily="34" charset="0"/>
        <a:buChar char=" "/>
        <a:defRPr sz="1900" kern="1200">
          <a:solidFill>
            <a:schemeClr val="tx1">
              <a:lumMod val="85000"/>
              <a:lumOff val="15000"/>
            </a:schemeClr>
          </a:solidFill>
          <a:latin typeface="+mn-lt"/>
          <a:ea typeface="+mn-ea"/>
          <a:cs typeface="+mn-cs"/>
        </a:defRPr>
      </a:lvl5pPr>
      <a:lvl6pPr marL="1198981" indent="-228418" algn="l" defTabSz="913629" rtl="0" eaLnBrk="1" latinLnBrk="0" hangingPunct="1">
        <a:lnSpc>
          <a:spcPct val="85000"/>
        </a:lnSpc>
        <a:spcBef>
          <a:spcPts val="600"/>
        </a:spcBef>
        <a:buFont typeface="Arial" pitchFamily="34" charset="0"/>
        <a:buChar char=" "/>
        <a:defRPr sz="1900" kern="1200">
          <a:solidFill>
            <a:schemeClr val="tx1">
              <a:lumMod val="85000"/>
              <a:lumOff val="15000"/>
            </a:schemeClr>
          </a:solidFill>
          <a:latin typeface="+mn-lt"/>
          <a:ea typeface="+mn-ea"/>
          <a:cs typeface="+mn-cs"/>
        </a:defRPr>
      </a:lvl6pPr>
      <a:lvl7pPr marL="1398821" indent="-228418" algn="l" defTabSz="913629" rtl="0" eaLnBrk="1" latinLnBrk="0" hangingPunct="1">
        <a:lnSpc>
          <a:spcPct val="85000"/>
        </a:lnSpc>
        <a:spcBef>
          <a:spcPts val="600"/>
        </a:spcBef>
        <a:buFont typeface="Arial" pitchFamily="34" charset="0"/>
        <a:buChar char=" "/>
        <a:defRPr sz="1900" kern="1200">
          <a:solidFill>
            <a:schemeClr val="tx1">
              <a:lumMod val="85000"/>
              <a:lumOff val="15000"/>
            </a:schemeClr>
          </a:solidFill>
          <a:latin typeface="+mn-lt"/>
          <a:ea typeface="+mn-ea"/>
          <a:cs typeface="+mn-cs"/>
        </a:defRPr>
      </a:lvl7pPr>
      <a:lvl8pPr marL="1598640" indent="-228418" algn="l" defTabSz="913629" rtl="0" eaLnBrk="1" latinLnBrk="0" hangingPunct="1">
        <a:lnSpc>
          <a:spcPct val="85000"/>
        </a:lnSpc>
        <a:spcBef>
          <a:spcPts val="600"/>
        </a:spcBef>
        <a:buFont typeface="Arial" pitchFamily="34" charset="0"/>
        <a:buChar char=" "/>
        <a:defRPr sz="1900" kern="1200">
          <a:solidFill>
            <a:schemeClr val="tx1">
              <a:lumMod val="85000"/>
              <a:lumOff val="15000"/>
            </a:schemeClr>
          </a:solidFill>
          <a:latin typeface="+mn-lt"/>
          <a:ea typeface="+mn-ea"/>
          <a:cs typeface="+mn-cs"/>
        </a:defRPr>
      </a:lvl8pPr>
      <a:lvl9pPr marL="1798502" indent="-228418" algn="l" defTabSz="913629" rtl="0" eaLnBrk="1" latinLnBrk="0" hangingPunct="1">
        <a:lnSpc>
          <a:spcPct val="85000"/>
        </a:lnSpc>
        <a:spcBef>
          <a:spcPts val="600"/>
        </a:spcBef>
        <a:buFont typeface="Arial" pitchFamily="34" charset="0"/>
        <a:buChar char=" "/>
        <a:defRPr sz="1900" kern="1200">
          <a:solidFill>
            <a:schemeClr val="tx1">
              <a:lumMod val="85000"/>
              <a:lumOff val="15000"/>
            </a:schemeClr>
          </a:solidFill>
          <a:latin typeface="+mn-lt"/>
          <a:ea typeface="+mn-ea"/>
          <a:cs typeface="+mn-cs"/>
        </a:defRPr>
      </a:lvl9pPr>
    </p:bodyStyle>
    <p:otherStyle>
      <a:defPPr>
        <a:defRPr lang="en-US"/>
      </a:defPPr>
      <a:lvl1pPr marL="0" algn="l" defTabSz="913629" rtl="0" eaLnBrk="1" latinLnBrk="0" hangingPunct="1">
        <a:defRPr sz="1900" kern="1200">
          <a:solidFill>
            <a:schemeClr val="tx1"/>
          </a:solidFill>
          <a:latin typeface="+mn-lt"/>
          <a:ea typeface="+mn-ea"/>
          <a:cs typeface="+mn-cs"/>
        </a:defRPr>
      </a:lvl1pPr>
      <a:lvl2pPr marL="456795" algn="l" defTabSz="913629" rtl="0" eaLnBrk="1" latinLnBrk="0" hangingPunct="1">
        <a:defRPr sz="1900" kern="1200">
          <a:solidFill>
            <a:schemeClr val="tx1"/>
          </a:solidFill>
          <a:latin typeface="+mn-lt"/>
          <a:ea typeface="+mn-ea"/>
          <a:cs typeface="+mn-cs"/>
        </a:defRPr>
      </a:lvl2pPr>
      <a:lvl3pPr marL="913629" algn="l" defTabSz="913629" rtl="0" eaLnBrk="1" latinLnBrk="0" hangingPunct="1">
        <a:defRPr sz="1900" kern="1200">
          <a:solidFill>
            <a:schemeClr val="tx1"/>
          </a:solidFill>
          <a:latin typeface="+mn-lt"/>
          <a:ea typeface="+mn-ea"/>
          <a:cs typeface="+mn-cs"/>
        </a:defRPr>
      </a:lvl3pPr>
      <a:lvl4pPr marL="1370444" algn="l" defTabSz="913629" rtl="0" eaLnBrk="1" latinLnBrk="0" hangingPunct="1">
        <a:defRPr sz="1900" kern="1200">
          <a:solidFill>
            <a:schemeClr val="tx1"/>
          </a:solidFill>
          <a:latin typeface="+mn-lt"/>
          <a:ea typeface="+mn-ea"/>
          <a:cs typeface="+mn-cs"/>
        </a:defRPr>
      </a:lvl4pPr>
      <a:lvl5pPr marL="1827258" algn="l" defTabSz="913629" rtl="0" eaLnBrk="1" latinLnBrk="0" hangingPunct="1">
        <a:defRPr sz="1900" kern="1200">
          <a:solidFill>
            <a:schemeClr val="tx1"/>
          </a:solidFill>
          <a:latin typeface="+mn-lt"/>
          <a:ea typeface="+mn-ea"/>
          <a:cs typeface="+mn-cs"/>
        </a:defRPr>
      </a:lvl5pPr>
      <a:lvl6pPr marL="2284094" algn="l" defTabSz="913629" rtl="0" eaLnBrk="1" latinLnBrk="0" hangingPunct="1">
        <a:defRPr sz="1900" kern="1200">
          <a:solidFill>
            <a:schemeClr val="tx1"/>
          </a:solidFill>
          <a:latin typeface="+mn-lt"/>
          <a:ea typeface="+mn-ea"/>
          <a:cs typeface="+mn-cs"/>
        </a:defRPr>
      </a:lvl6pPr>
      <a:lvl7pPr marL="2740886" algn="l" defTabSz="913629" rtl="0" eaLnBrk="1" latinLnBrk="0" hangingPunct="1">
        <a:defRPr sz="1900" kern="1200">
          <a:solidFill>
            <a:schemeClr val="tx1"/>
          </a:solidFill>
          <a:latin typeface="+mn-lt"/>
          <a:ea typeface="+mn-ea"/>
          <a:cs typeface="+mn-cs"/>
        </a:defRPr>
      </a:lvl7pPr>
      <a:lvl8pPr marL="3197680" algn="l" defTabSz="913629" rtl="0" eaLnBrk="1" latinLnBrk="0" hangingPunct="1">
        <a:defRPr sz="1900" kern="1200">
          <a:solidFill>
            <a:schemeClr val="tx1"/>
          </a:solidFill>
          <a:latin typeface="+mn-lt"/>
          <a:ea typeface="+mn-ea"/>
          <a:cs typeface="+mn-cs"/>
        </a:defRPr>
      </a:lvl8pPr>
      <a:lvl9pPr marL="3654475" algn="l" defTabSz="913629"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372" tIns="45718" rIns="91372" bIns="45718" rtlCol="0" anchor="ctr">
            <a:normAutofit/>
          </a:bodyPr>
          <a:lstStyle/>
          <a:p>
            <a:r>
              <a:rPr lang="en-US"/>
              <a:t>Click to edit Master title style</a:t>
            </a:r>
          </a:p>
        </p:txBody>
      </p:sp>
      <p:sp>
        <p:nvSpPr>
          <p:cNvPr id="3" name="Text Placeholder 2"/>
          <p:cNvSpPr>
            <a:spLocks noGrp="1"/>
          </p:cNvSpPr>
          <p:nvPr>
            <p:ph type="body" idx="1"/>
          </p:nvPr>
        </p:nvSpPr>
        <p:spPr>
          <a:xfrm>
            <a:off x="838200" y="1825624"/>
            <a:ext cx="10515600" cy="4351339"/>
          </a:xfrm>
          <a:prstGeom prst="rect">
            <a:avLst/>
          </a:prstGeom>
        </p:spPr>
        <p:txBody>
          <a:bodyPr vert="horz" lIns="91372" tIns="45718" rIns="91372"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372" tIns="45718" rIns="91372" bIns="45718" rtlCol="0" anchor="ctr"/>
          <a:lstStyle>
            <a:lvl1pPr algn="l">
              <a:defRPr sz="1200">
                <a:solidFill>
                  <a:schemeClr val="tx1">
                    <a:tint val="75000"/>
                  </a:schemeClr>
                </a:solidFill>
              </a:defRPr>
            </a:lvl1pPr>
          </a:lstStyle>
          <a:p>
            <a:fld id="{4C5D6A32-133D-4A52-9628-744E63E7E193}"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372" tIns="45718" rIns="91372" bIns="45718"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372" tIns="45718" rIns="91372" bIns="45718" rtlCol="0" anchor="ctr"/>
          <a:lstStyle>
            <a:lvl1pPr algn="r">
              <a:defRPr sz="1200">
                <a:solidFill>
                  <a:schemeClr val="tx1">
                    <a:tint val="75000"/>
                  </a:schemeClr>
                </a:solidFill>
              </a:defRPr>
            </a:lvl1pPr>
          </a:lstStyle>
          <a:p>
            <a:fld id="{24A761E8-1D4A-451B-A376-CFE4D8DD87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79792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362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18" indent="-228418" algn="l" defTabSz="91362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254" indent="-228418" algn="l" defTabSz="91362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046" indent="-228418" algn="l" defTabSz="91362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840" indent="-228418" algn="l" defTabSz="91362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5635" indent="-228418" algn="l" defTabSz="91362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2469" indent="-228418" algn="l" defTabSz="91362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9284" indent="-228418" algn="l" defTabSz="91362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6098" indent="-228418" algn="l" defTabSz="91362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2934" indent="-228418" algn="l" defTabSz="91362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629" rtl="0" eaLnBrk="1" latinLnBrk="0" hangingPunct="1">
        <a:defRPr sz="1900" kern="1200">
          <a:solidFill>
            <a:schemeClr val="tx1"/>
          </a:solidFill>
          <a:latin typeface="+mn-lt"/>
          <a:ea typeface="+mn-ea"/>
          <a:cs typeface="+mn-cs"/>
        </a:defRPr>
      </a:lvl1pPr>
      <a:lvl2pPr marL="456795" algn="l" defTabSz="913629" rtl="0" eaLnBrk="1" latinLnBrk="0" hangingPunct="1">
        <a:defRPr sz="1900" kern="1200">
          <a:solidFill>
            <a:schemeClr val="tx1"/>
          </a:solidFill>
          <a:latin typeface="+mn-lt"/>
          <a:ea typeface="+mn-ea"/>
          <a:cs typeface="+mn-cs"/>
        </a:defRPr>
      </a:lvl2pPr>
      <a:lvl3pPr marL="913629" algn="l" defTabSz="913629" rtl="0" eaLnBrk="1" latinLnBrk="0" hangingPunct="1">
        <a:defRPr sz="1900" kern="1200">
          <a:solidFill>
            <a:schemeClr val="tx1"/>
          </a:solidFill>
          <a:latin typeface="+mn-lt"/>
          <a:ea typeface="+mn-ea"/>
          <a:cs typeface="+mn-cs"/>
        </a:defRPr>
      </a:lvl3pPr>
      <a:lvl4pPr marL="1370444" algn="l" defTabSz="913629" rtl="0" eaLnBrk="1" latinLnBrk="0" hangingPunct="1">
        <a:defRPr sz="1900" kern="1200">
          <a:solidFill>
            <a:schemeClr val="tx1"/>
          </a:solidFill>
          <a:latin typeface="+mn-lt"/>
          <a:ea typeface="+mn-ea"/>
          <a:cs typeface="+mn-cs"/>
        </a:defRPr>
      </a:lvl4pPr>
      <a:lvl5pPr marL="1827258" algn="l" defTabSz="913629" rtl="0" eaLnBrk="1" latinLnBrk="0" hangingPunct="1">
        <a:defRPr sz="1900" kern="1200">
          <a:solidFill>
            <a:schemeClr val="tx1"/>
          </a:solidFill>
          <a:latin typeface="+mn-lt"/>
          <a:ea typeface="+mn-ea"/>
          <a:cs typeface="+mn-cs"/>
        </a:defRPr>
      </a:lvl5pPr>
      <a:lvl6pPr marL="2284094" algn="l" defTabSz="913629" rtl="0" eaLnBrk="1" latinLnBrk="0" hangingPunct="1">
        <a:defRPr sz="1900" kern="1200">
          <a:solidFill>
            <a:schemeClr val="tx1"/>
          </a:solidFill>
          <a:latin typeface="+mn-lt"/>
          <a:ea typeface="+mn-ea"/>
          <a:cs typeface="+mn-cs"/>
        </a:defRPr>
      </a:lvl6pPr>
      <a:lvl7pPr marL="2740886" algn="l" defTabSz="913629" rtl="0" eaLnBrk="1" latinLnBrk="0" hangingPunct="1">
        <a:defRPr sz="1900" kern="1200">
          <a:solidFill>
            <a:schemeClr val="tx1"/>
          </a:solidFill>
          <a:latin typeface="+mn-lt"/>
          <a:ea typeface="+mn-ea"/>
          <a:cs typeface="+mn-cs"/>
        </a:defRPr>
      </a:lvl7pPr>
      <a:lvl8pPr marL="3197680" algn="l" defTabSz="913629" rtl="0" eaLnBrk="1" latinLnBrk="0" hangingPunct="1">
        <a:defRPr sz="1900" kern="1200">
          <a:solidFill>
            <a:schemeClr val="tx1"/>
          </a:solidFill>
          <a:latin typeface="+mn-lt"/>
          <a:ea typeface="+mn-ea"/>
          <a:cs typeface="+mn-cs"/>
        </a:defRPr>
      </a:lvl8pPr>
      <a:lvl9pPr marL="3654475" algn="l" defTabSz="913629"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356" tIns="91356" rIns="91356" bIns="91356"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356" tIns="91356" rIns="91356" bIns="91356"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356" tIns="91356" rIns="91356" bIns="91356"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a:buClr>
                <a:srgbClr val="000000"/>
              </a:buClr>
              <a:buFont typeface="Arial"/>
              <a:buNone/>
            </a:pPr>
            <a:fld id="{00000000-1234-1234-1234-123412341234}" type="slidenum">
              <a:rPr lang="en" kern="0">
                <a:solidFill>
                  <a:srgbClr val="595959"/>
                </a:solidFill>
                <a:cs typeface="Arial"/>
                <a:sym typeface="Arial"/>
              </a:rPr>
              <a:pPr>
                <a:buClr>
                  <a:srgbClr val="000000"/>
                </a:buClr>
                <a:buFont typeface="Arial"/>
                <a:buNone/>
              </a:pPr>
              <a:t>‹#›</a:t>
            </a:fld>
            <a:endParaRPr kern="0">
              <a:solidFill>
                <a:srgbClr val="595959"/>
              </a:solidFill>
              <a:cs typeface="Arial"/>
              <a:sym typeface="Arial"/>
            </a:endParaRPr>
          </a:p>
        </p:txBody>
      </p:sp>
    </p:spTree>
    <p:extLst>
      <p:ext uri="{BB962C8B-B14F-4D97-AF65-F5344CB8AC3E}">
        <p14:creationId xmlns:p14="http://schemas.microsoft.com/office/powerpoint/2010/main" val="2070419154"/>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372" tIns="45718" rIns="91372" bIns="45718"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372" tIns="45718" rIns="91372"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372" tIns="45718" rIns="91372" bIns="45718" rtlCol="0" anchor="ctr"/>
          <a:lstStyle>
            <a:lvl1pPr algn="l">
              <a:defRPr sz="1200">
                <a:solidFill>
                  <a:schemeClr val="tx1">
                    <a:tint val="75000"/>
                  </a:schemeClr>
                </a:solidFill>
              </a:defRPr>
            </a:lvl1pPr>
          </a:lstStyle>
          <a:p>
            <a:fld id="{9B6F9B81-4217-49A9-A0D2-9586282066EB}" type="datetimeFigureOut">
              <a:rPr lang="en-US" smtClean="0">
                <a:solidFill>
                  <a:prstClr val="black">
                    <a:tint val="75000"/>
                  </a:prstClr>
                </a:solidFill>
                <a:cs typeface="Arial"/>
                <a:sym typeface="Arial"/>
              </a:rPr>
              <a:pPr/>
              <a:t>12/12/2021</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372" tIns="45718" rIns="91372" bIns="45718" rtlCol="0" anchor="ctr"/>
          <a:lstStyle>
            <a:lvl1pPr algn="ctr">
              <a:defRPr sz="1200">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372" tIns="45718" rIns="91372" bIns="45718" rtlCol="0" anchor="ctr"/>
          <a:lstStyle>
            <a:lvl1pPr algn="r">
              <a:defRPr sz="1200">
                <a:solidFill>
                  <a:schemeClr val="tx1">
                    <a:tint val="75000"/>
                  </a:schemeClr>
                </a:solidFill>
              </a:defRPr>
            </a:lvl1pPr>
          </a:lstStyle>
          <a:p>
            <a:fld id="{37F0B261-AAA9-4A5D-8DE1-36A027757F79}"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27268047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360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13" indent="-228413" algn="l" defTabSz="91360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238" indent="-228413" algn="l" defTabSz="91360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018" indent="-228413" algn="l" defTabSz="91360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800" indent="-228413" algn="l" defTabSz="91360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5583" indent="-228413" algn="l" defTabSz="91360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2407" indent="-228413" algn="l" defTabSz="91360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9210" indent="-228413" algn="l" defTabSz="91360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6013" indent="-228413" algn="l" defTabSz="91360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2838" indent="-228413" algn="l" defTabSz="91360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606" rtl="0" eaLnBrk="1" latinLnBrk="0" hangingPunct="1">
        <a:defRPr sz="1900" kern="1200">
          <a:solidFill>
            <a:schemeClr val="tx1"/>
          </a:solidFill>
          <a:latin typeface="+mn-lt"/>
          <a:ea typeface="+mn-ea"/>
          <a:cs typeface="+mn-cs"/>
        </a:defRPr>
      </a:lvl1pPr>
      <a:lvl2pPr marL="456783" algn="l" defTabSz="913606" rtl="0" eaLnBrk="1" latinLnBrk="0" hangingPunct="1">
        <a:defRPr sz="1900" kern="1200">
          <a:solidFill>
            <a:schemeClr val="tx1"/>
          </a:solidFill>
          <a:latin typeface="+mn-lt"/>
          <a:ea typeface="+mn-ea"/>
          <a:cs typeface="+mn-cs"/>
        </a:defRPr>
      </a:lvl2pPr>
      <a:lvl3pPr marL="913606" algn="l" defTabSz="913606" rtl="0" eaLnBrk="1" latinLnBrk="0" hangingPunct="1">
        <a:defRPr sz="1900" kern="1200">
          <a:solidFill>
            <a:schemeClr val="tx1"/>
          </a:solidFill>
          <a:latin typeface="+mn-lt"/>
          <a:ea typeface="+mn-ea"/>
          <a:cs typeface="+mn-cs"/>
        </a:defRPr>
      </a:lvl3pPr>
      <a:lvl4pPr marL="1370410" algn="l" defTabSz="913606" rtl="0" eaLnBrk="1" latinLnBrk="0" hangingPunct="1">
        <a:defRPr sz="1900" kern="1200">
          <a:solidFill>
            <a:schemeClr val="tx1"/>
          </a:solidFill>
          <a:latin typeface="+mn-lt"/>
          <a:ea typeface="+mn-ea"/>
          <a:cs typeface="+mn-cs"/>
        </a:defRPr>
      </a:lvl4pPr>
      <a:lvl5pPr marL="1827213" algn="l" defTabSz="913606" rtl="0" eaLnBrk="1" latinLnBrk="0" hangingPunct="1">
        <a:defRPr sz="1900" kern="1200">
          <a:solidFill>
            <a:schemeClr val="tx1"/>
          </a:solidFill>
          <a:latin typeface="+mn-lt"/>
          <a:ea typeface="+mn-ea"/>
          <a:cs typeface="+mn-cs"/>
        </a:defRPr>
      </a:lvl5pPr>
      <a:lvl6pPr marL="2284038" algn="l" defTabSz="913606" rtl="0" eaLnBrk="1" latinLnBrk="0" hangingPunct="1">
        <a:defRPr sz="1900" kern="1200">
          <a:solidFill>
            <a:schemeClr val="tx1"/>
          </a:solidFill>
          <a:latin typeface="+mn-lt"/>
          <a:ea typeface="+mn-ea"/>
          <a:cs typeface="+mn-cs"/>
        </a:defRPr>
      </a:lvl6pPr>
      <a:lvl7pPr marL="2740818" algn="l" defTabSz="913606" rtl="0" eaLnBrk="1" latinLnBrk="0" hangingPunct="1">
        <a:defRPr sz="1900" kern="1200">
          <a:solidFill>
            <a:schemeClr val="tx1"/>
          </a:solidFill>
          <a:latin typeface="+mn-lt"/>
          <a:ea typeface="+mn-ea"/>
          <a:cs typeface="+mn-cs"/>
        </a:defRPr>
      </a:lvl7pPr>
      <a:lvl8pPr marL="3197600" algn="l" defTabSz="913606" rtl="0" eaLnBrk="1" latinLnBrk="0" hangingPunct="1">
        <a:defRPr sz="1900" kern="1200">
          <a:solidFill>
            <a:schemeClr val="tx1"/>
          </a:solidFill>
          <a:latin typeface="+mn-lt"/>
          <a:ea typeface="+mn-ea"/>
          <a:cs typeface="+mn-cs"/>
        </a:defRPr>
      </a:lvl8pPr>
      <a:lvl9pPr marL="3654383" algn="l" defTabSz="913606"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372" tIns="45718" rIns="91372" bIns="45718"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372" tIns="45718" rIns="91372"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372" tIns="45718" rIns="91372" bIns="45718" rtlCol="0" anchor="ctr"/>
          <a:lstStyle>
            <a:lvl1pPr algn="l">
              <a:defRPr sz="1200">
                <a:solidFill>
                  <a:schemeClr val="tx1">
                    <a:tint val="75000"/>
                  </a:schemeClr>
                </a:solidFill>
              </a:defRPr>
            </a:lvl1pPr>
          </a:lstStyle>
          <a:p>
            <a:fld id="{9B6F9B81-4217-49A9-A0D2-9586282066EB}" type="datetimeFigureOut">
              <a:rPr lang="en-US" smtClean="0">
                <a:solidFill>
                  <a:prstClr val="black">
                    <a:tint val="75000"/>
                  </a:prstClr>
                </a:solidFill>
                <a:cs typeface="Arial"/>
                <a:sym typeface="Arial"/>
              </a:rPr>
              <a:pPr/>
              <a:t>12/12/2021</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372" tIns="45718" rIns="91372" bIns="45718" rtlCol="0" anchor="ctr"/>
          <a:lstStyle>
            <a:lvl1pPr algn="ctr">
              <a:defRPr sz="1200">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372" tIns="45718" rIns="91372" bIns="45718" rtlCol="0" anchor="ctr"/>
          <a:lstStyle>
            <a:lvl1pPr algn="r">
              <a:defRPr sz="1200">
                <a:solidFill>
                  <a:schemeClr val="tx1">
                    <a:tint val="75000"/>
                  </a:schemeClr>
                </a:solidFill>
              </a:defRPr>
            </a:lvl1pPr>
          </a:lstStyle>
          <a:p>
            <a:fld id="{37F0B261-AAA9-4A5D-8DE1-36A027757F79}"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571725496"/>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l" defTabSz="91360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13" indent="-228413" algn="l" defTabSz="91360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238" indent="-228413" algn="l" defTabSz="91360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018" indent="-228413" algn="l" defTabSz="91360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800" indent="-228413" algn="l" defTabSz="91360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5583" indent="-228413" algn="l" defTabSz="91360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2407" indent="-228413" algn="l" defTabSz="91360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9210" indent="-228413" algn="l" defTabSz="91360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6013" indent="-228413" algn="l" defTabSz="91360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2838" indent="-228413" algn="l" defTabSz="91360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606" rtl="0" eaLnBrk="1" latinLnBrk="0" hangingPunct="1">
        <a:defRPr sz="1900" kern="1200">
          <a:solidFill>
            <a:schemeClr val="tx1"/>
          </a:solidFill>
          <a:latin typeface="+mn-lt"/>
          <a:ea typeface="+mn-ea"/>
          <a:cs typeface="+mn-cs"/>
        </a:defRPr>
      </a:lvl1pPr>
      <a:lvl2pPr marL="456783" algn="l" defTabSz="913606" rtl="0" eaLnBrk="1" latinLnBrk="0" hangingPunct="1">
        <a:defRPr sz="1900" kern="1200">
          <a:solidFill>
            <a:schemeClr val="tx1"/>
          </a:solidFill>
          <a:latin typeface="+mn-lt"/>
          <a:ea typeface="+mn-ea"/>
          <a:cs typeface="+mn-cs"/>
        </a:defRPr>
      </a:lvl2pPr>
      <a:lvl3pPr marL="913606" algn="l" defTabSz="913606" rtl="0" eaLnBrk="1" latinLnBrk="0" hangingPunct="1">
        <a:defRPr sz="1900" kern="1200">
          <a:solidFill>
            <a:schemeClr val="tx1"/>
          </a:solidFill>
          <a:latin typeface="+mn-lt"/>
          <a:ea typeface="+mn-ea"/>
          <a:cs typeface="+mn-cs"/>
        </a:defRPr>
      </a:lvl3pPr>
      <a:lvl4pPr marL="1370410" algn="l" defTabSz="913606" rtl="0" eaLnBrk="1" latinLnBrk="0" hangingPunct="1">
        <a:defRPr sz="1900" kern="1200">
          <a:solidFill>
            <a:schemeClr val="tx1"/>
          </a:solidFill>
          <a:latin typeface="+mn-lt"/>
          <a:ea typeface="+mn-ea"/>
          <a:cs typeface="+mn-cs"/>
        </a:defRPr>
      </a:lvl4pPr>
      <a:lvl5pPr marL="1827213" algn="l" defTabSz="913606" rtl="0" eaLnBrk="1" latinLnBrk="0" hangingPunct="1">
        <a:defRPr sz="1900" kern="1200">
          <a:solidFill>
            <a:schemeClr val="tx1"/>
          </a:solidFill>
          <a:latin typeface="+mn-lt"/>
          <a:ea typeface="+mn-ea"/>
          <a:cs typeface="+mn-cs"/>
        </a:defRPr>
      </a:lvl5pPr>
      <a:lvl6pPr marL="2284038" algn="l" defTabSz="913606" rtl="0" eaLnBrk="1" latinLnBrk="0" hangingPunct="1">
        <a:defRPr sz="1900" kern="1200">
          <a:solidFill>
            <a:schemeClr val="tx1"/>
          </a:solidFill>
          <a:latin typeface="+mn-lt"/>
          <a:ea typeface="+mn-ea"/>
          <a:cs typeface="+mn-cs"/>
        </a:defRPr>
      </a:lvl6pPr>
      <a:lvl7pPr marL="2740818" algn="l" defTabSz="913606" rtl="0" eaLnBrk="1" latinLnBrk="0" hangingPunct="1">
        <a:defRPr sz="1900" kern="1200">
          <a:solidFill>
            <a:schemeClr val="tx1"/>
          </a:solidFill>
          <a:latin typeface="+mn-lt"/>
          <a:ea typeface="+mn-ea"/>
          <a:cs typeface="+mn-cs"/>
        </a:defRPr>
      </a:lvl7pPr>
      <a:lvl8pPr marL="3197600" algn="l" defTabSz="913606" rtl="0" eaLnBrk="1" latinLnBrk="0" hangingPunct="1">
        <a:defRPr sz="1900" kern="1200">
          <a:solidFill>
            <a:schemeClr val="tx1"/>
          </a:solidFill>
          <a:latin typeface="+mn-lt"/>
          <a:ea typeface="+mn-ea"/>
          <a:cs typeface="+mn-cs"/>
        </a:defRPr>
      </a:lvl8pPr>
      <a:lvl9pPr marL="3654383" algn="l" defTabSz="913606"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356" tIns="91356" rIns="91356" bIns="91356"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356" tIns="91356" rIns="91356" bIns="91356"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356" tIns="91356" rIns="91356" bIns="91356"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a:buClr>
                <a:srgbClr val="000000"/>
              </a:buClr>
              <a:buFont typeface="Arial"/>
              <a:buNone/>
            </a:pPr>
            <a:fld id="{00000000-1234-1234-1234-123412341234}" type="slidenum">
              <a:rPr lang="en" kern="0">
                <a:solidFill>
                  <a:srgbClr val="595959"/>
                </a:solidFill>
                <a:cs typeface="Arial"/>
                <a:sym typeface="Arial"/>
              </a:rPr>
              <a:pPr>
                <a:buClr>
                  <a:srgbClr val="000000"/>
                </a:buClr>
                <a:buFont typeface="Arial"/>
                <a:buNone/>
              </a:pPr>
              <a:t>‹#›</a:t>
            </a:fld>
            <a:endParaRPr kern="0">
              <a:solidFill>
                <a:srgbClr val="595959"/>
              </a:solidFill>
              <a:cs typeface="Arial"/>
              <a:sym typeface="Arial"/>
            </a:endParaRPr>
          </a:p>
        </p:txBody>
      </p:sp>
    </p:spTree>
    <p:extLst>
      <p:ext uri="{BB962C8B-B14F-4D97-AF65-F5344CB8AC3E}">
        <p14:creationId xmlns:p14="http://schemas.microsoft.com/office/powerpoint/2010/main" val="3422965621"/>
      </p:ext>
    </p:extLst>
  </p:cSld>
  <p:clrMap bg1="lt1" tx1="dk1" bg2="dk2"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68521" tIns="34286" rIns="68521" bIns="34286" rtlCol="0" anchor="ctr">
            <a:normAutofit/>
          </a:bodyPr>
          <a:lstStyle/>
          <a:p>
            <a:r>
              <a:rPr lang="en-US"/>
              <a:t>Click to edit Master title style</a:t>
            </a:r>
            <a:endParaRPr lang="mn-MN"/>
          </a:p>
        </p:txBody>
      </p:sp>
      <p:sp>
        <p:nvSpPr>
          <p:cNvPr id="3" name="Text Placeholder 2"/>
          <p:cNvSpPr>
            <a:spLocks noGrp="1"/>
          </p:cNvSpPr>
          <p:nvPr>
            <p:ph type="body" idx="1"/>
          </p:nvPr>
        </p:nvSpPr>
        <p:spPr>
          <a:xfrm>
            <a:off x="838200" y="1825625"/>
            <a:ext cx="10515600" cy="4351339"/>
          </a:xfrm>
          <a:prstGeom prst="rect">
            <a:avLst/>
          </a:prstGeom>
        </p:spPr>
        <p:txBody>
          <a:bodyPr vert="horz" lIns="68521" tIns="34286" rIns="68521" bIns="3428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n-MN"/>
          </a:p>
        </p:txBody>
      </p:sp>
      <p:sp>
        <p:nvSpPr>
          <p:cNvPr id="4" name="Date Placeholder 3"/>
          <p:cNvSpPr>
            <a:spLocks noGrp="1"/>
          </p:cNvSpPr>
          <p:nvPr>
            <p:ph type="dt" sz="half" idx="2"/>
          </p:nvPr>
        </p:nvSpPr>
        <p:spPr>
          <a:xfrm>
            <a:off x="838200" y="6356352"/>
            <a:ext cx="2743200" cy="365125"/>
          </a:xfrm>
          <a:prstGeom prst="rect">
            <a:avLst/>
          </a:prstGeom>
        </p:spPr>
        <p:txBody>
          <a:bodyPr vert="horz" lIns="68521" tIns="34286" rIns="68521" bIns="34286" rtlCol="0" anchor="ctr"/>
          <a:lstStyle>
            <a:lvl1pPr algn="l">
              <a:defRPr sz="1200">
                <a:solidFill>
                  <a:schemeClr val="tx1">
                    <a:tint val="75000"/>
                  </a:schemeClr>
                </a:solidFill>
              </a:defRPr>
            </a:lvl1pPr>
          </a:lstStyle>
          <a:p>
            <a:pPr defTabSz="913380"/>
            <a:fld id="{FBA3A9E8-4F3B-4E77-A049-E1F1D4993E01}" type="datetime1">
              <a:rPr lang="mn-MN" smtClean="0">
                <a:solidFill>
                  <a:prstClr val="black">
                    <a:tint val="75000"/>
                  </a:prstClr>
                </a:solidFill>
                <a:cs typeface="Arial"/>
                <a:sym typeface="Arial"/>
              </a:rPr>
              <a:pPr defTabSz="913380"/>
              <a:t>2021.12.12</a:t>
            </a:fld>
            <a:endParaRPr lang="mn-MN">
              <a:solidFill>
                <a:prstClr val="black">
                  <a:tint val="75000"/>
                </a:prstClr>
              </a:solidFill>
              <a:cs typeface="Arial"/>
              <a:sym typeface="Aria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68521" tIns="34286" rIns="68521" bIns="34286" rtlCol="0" anchor="ctr"/>
          <a:lstStyle>
            <a:lvl1pPr algn="ctr">
              <a:defRPr sz="1200">
                <a:solidFill>
                  <a:schemeClr val="tx1">
                    <a:tint val="75000"/>
                  </a:schemeClr>
                </a:solidFill>
              </a:defRPr>
            </a:lvl1pPr>
          </a:lstStyle>
          <a:p>
            <a:pPr defTabSz="913380"/>
            <a:endParaRPr lang="mn-MN">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68521" tIns="34286" rIns="68521" bIns="34286" rtlCol="0" anchor="ctr"/>
          <a:lstStyle>
            <a:lvl1pPr algn="r">
              <a:defRPr sz="1200">
                <a:solidFill>
                  <a:schemeClr val="tx1">
                    <a:tint val="75000"/>
                  </a:schemeClr>
                </a:solidFill>
              </a:defRPr>
            </a:lvl1pPr>
          </a:lstStyle>
          <a:p>
            <a:pPr defTabSz="913380"/>
            <a:fld id="{DB782087-8ABF-41B6-BABD-656686130C8A}" type="slidenum">
              <a:rPr lang="mn-MN" smtClean="0">
                <a:solidFill>
                  <a:prstClr val="black">
                    <a:tint val="75000"/>
                  </a:prstClr>
                </a:solidFill>
                <a:cs typeface="Arial"/>
                <a:sym typeface="Arial"/>
              </a:rPr>
              <a:pPr defTabSz="913380"/>
              <a:t>‹#›</a:t>
            </a:fld>
            <a:endParaRPr lang="mn-MN">
              <a:solidFill>
                <a:prstClr val="black">
                  <a:tint val="75000"/>
                </a:prstClr>
              </a:solidFill>
              <a:cs typeface="Arial"/>
              <a:sym typeface="Arial"/>
            </a:endParaRPr>
          </a:p>
        </p:txBody>
      </p:sp>
    </p:spTree>
    <p:extLst>
      <p:ext uri="{BB962C8B-B14F-4D97-AF65-F5344CB8AC3E}">
        <p14:creationId xmlns:p14="http://schemas.microsoft.com/office/powerpoint/2010/main" val="2810913321"/>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hf hdr="0" ftr="0" dt="0"/>
  <p:txStyles>
    <p:titleStyle>
      <a:lvl1pPr algn="l" defTabSz="91338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60" indent="-228360" algn="l" defTabSz="91338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078" indent="-228360" algn="l" defTabSz="91338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738" indent="-228360" algn="l" defTabSz="91338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400" indent="-228360" algn="l" defTabSz="91338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5063" indent="-228360" algn="l" defTabSz="91338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1780" indent="-228360" algn="l" defTabSz="91338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8470" indent="-228360" algn="l" defTabSz="91338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5160" indent="-228360" algn="l" defTabSz="91338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1878" indent="-228360" algn="l" defTabSz="91338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mn-MN"/>
      </a:defPPr>
      <a:lvl1pPr marL="0" algn="l" defTabSz="913380" rtl="0" eaLnBrk="1" latinLnBrk="0" hangingPunct="1">
        <a:defRPr sz="1900" kern="1200">
          <a:solidFill>
            <a:schemeClr val="tx1"/>
          </a:solidFill>
          <a:latin typeface="+mn-lt"/>
          <a:ea typeface="+mn-ea"/>
          <a:cs typeface="+mn-cs"/>
        </a:defRPr>
      </a:lvl1pPr>
      <a:lvl2pPr marL="456663" algn="l" defTabSz="913380" rtl="0" eaLnBrk="1" latinLnBrk="0" hangingPunct="1">
        <a:defRPr sz="1900" kern="1200">
          <a:solidFill>
            <a:schemeClr val="tx1"/>
          </a:solidFill>
          <a:latin typeface="+mn-lt"/>
          <a:ea typeface="+mn-ea"/>
          <a:cs typeface="+mn-cs"/>
        </a:defRPr>
      </a:lvl2pPr>
      <a:lvl3pPr marL="913380" algn="l" defTabSz="913380" rtl="0" eaLnBrk="1" latinLnBrk="0" hangingPunct="1">
        <a:defRPr sz="1900" kern="1200">
          <a:solidFill>
            <a:schemeClr val="tx1"/>
          </a:solidFill>
          <a:latin typeface="+mn-lt"/>
          <a:ea typeface="+mn-ea"/>
          <a:cs typeface="+mn-cs"/>
        </a:defRPr>
      </a:lvl3pPr>
      <a:lvl4pPr marL="1370070" algn="l" defTabSz="913380" rtl="0" eaLnBrk="1" latinLnBrk="0" hangingPunct="1">
        <a:defRPr sz="1900" kern="1200">
          <a:solidFill>
            <a:schemeClr val="tx1"/>
          </a:solidFill>
          <a:latin typeface="+mn-lt"/>
          <a:ea typeface="+mn-ea"/>
          <a:cs typeface="+mn-cs"/>
        </a:defRPr>
      </a:lvl4pPr>
      <a:lvl5pPr marL="1826760" algn="l" defTabSz="913380" rtl="0" eaLnBrk="1" latinLnBrk="0" hangingPunct="1">
        <a:defRPr sz="1900" kern="1200">
          <a:solidFill>
            <a:schemeClr val="tx1"/>
          </a:solidFill>
          <a:latin typeface="+mn-lt"/>
          <a:ea typeface="+mn-ea"/>
          <a:cs typeface="+mn-cs"/>
        </a:defRPr>
      </a:lvl5pPr>
      <a:lvl6pPr marL="2283478" algn="l" defTabSz="913380" rtl="0" eaLnBrk="1" latinLnBrk="0" hangingPunct="1">
        <a:defRPr sz="1900" kern="1200">
          <a:solidFill>
            <a:schemeClr val="tx1"/>
          </a:solidFill>
          <a:latin typeface="+mn-lt"/>
          <a:ea typeface="+mn-ea"/>
          <a:cs typeface="+mn-cs"/>
        </a:defRPr>
      </a:lvl6pPr>
      <a:lvl7pPr marL="2740138" algn="l" defTabSz="913380" rtl="0" eaLnBrk="1" latinLnBrk="0" hangingPunct="1">
        <a:defRPr sz="1900" kern="1200">
          <a:solidFill>
            <a:schemeClr val="tx1"/>
          </a:solidFill>
          <a:latin typeface="+mn-lt"/>
          <a:ea typeface="+mn-ea"/>
          <a:cs typeface="+mn-cs"/>
        </a:defRPr>
      </a:lvl7pPr>
      <a:lvl8pPr marL="3196800" algn="l" defTabSz="913380" rtl="0" eaLnBrk="1" latinLnBrk="0" hangingPunct="1">
        <a:defRPr sz="1900" kern="1200">
          <a:solidFill>
            <a:schemeClr val="tx1"/>
          </a:solidFill>
          <a:latin typeface="+mn-lt"/>
          <a:ea typeface="+mn-ea"/>
          <a:cs typeface="+mn-cs"/>
        </a:defRPr>
      </a:lvl8pPr>
      <a:lvl9pPr marL="3653463" algn="l" defTabSz="913380"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356" tIns="91356" rIns="91356" bIns="91356"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356" tIns="91356" rIns="91356" bIns="91356"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356" tIns="91356" rIns="91356" bIns="91356"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a:buClr>
                <a:srgbClr val="000000"/>
              </a:buClr>
              <a:buFont typeface="Arial"/>
              <a:buNone/>
            </a:pPr>
            <a:fld id="{00000000-1234-1234-1234-123412341234}" type="slidenum">
              <a:rPr lang="en" kern="0">
                <a:solidFill>
                  <a:srgbClr val="595959"/>
                </a:solidFill>
                <a:cs typeface="Arial"/>
                <a:sym typeface="Arial"/>
              </a:rPr>
              <a:pPr>
                <a:buClr>
                  <a:srgbClr val="000000"/>
                </a:buClr>
                <a:buFont typeface="Arial"/>
                <a:buNone/>
              </a:pPr>
              <a:t>‹#›</a:t>
            </a:fld>
            <a:endParaRPr kern="0">
              <a:solidFill>
                <a:srgbClr val="595959"/>
              </a:solidFill>
              <a:cs typeface="Arial"/>
              <a:sym typeface="Arial"/>
            </a:endParaRPr>
          </a:p>
        </p:txBody>
      </p:sp>
    </p:spTree>
    <p:extLst>
      <p:ext uri="{BB962C8B-B14F-4D97-AF65-F5344CB8AC3E}">
        <p14:creationId xmlns:p14="http://schemas.microsoft.com/office/powerpoint/2010/main" val="1023733774"/>
      </p:ext>
    </p:extLst>
  </p:cSld>
  <p:clrMap bg1="lt1" tx1="dk1" bg2="dk2" tx2="lt2" accent1="accent1" accent2="accent2" accent3="accent3" accent4="accent4" accent5="accent5" accent6="accent6" hlink="hlink" folHlink="folHlink"/>
  <p:sldLayoutIdLst>
    <p:sldLayoutId id="2147483807"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4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02.xml"/><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1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17.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1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1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17.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17.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117.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117.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117.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117.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117.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117.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91.xml"/><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jpg"/><Relationship Id="rId1" Type="http://schemas.openxmlformats.org/officeDocument/2006/relationships/slideLayout" Target="../slideLayouts/slideLayout11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jpg"/><Relationship Id="rId1" Type="http://schemas.openxmlformats.org/officeDocument/2006/relationships/slideLayout" Target="../slideLayouts/slideLayout117.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0.jpg"/><Relationship Id="rId1" Type="http://schemas.openxmlformats.org/officeDocument/2006/relationships/slideLayout" Target="../slideLayouts/slideLayout11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0.jpg"/><Relationship Id="rId1" Type="http://schemas.openxmlformats.org/officeDocument/2006/relationships/slideLayout" Target="../slideLayouts/slideLayout11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0.jpg"/><Relationship Id="rId1" Type="http://schemas.openxmlformats.org/officeDocument/2006/relationships/slideLayout" Target="../slideLayouts/slideLayout11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17.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jpg"/><Relationship Id="rId1" Type="http://schemas.openxmlformats.org/officeDocument/2006/relationships/slideLayout" Target="../slideLayouts/slideLayout117.xml"/></Relationships>
</file>

<file path=ppt/slides/_rels/slide3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17.xml"/></Relationships>
</file>

<file path=ppt/slides/_rels/slide33.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10.jpg"/><Relationship Id="rId1" Type="http://schemas.openxmlformats.org/officeDocument/2006/relationships/slideLayout" Target="../slideLayouts/slideLayout11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jpg"/><Relationship Id="rId1" Type="http://schemas.openxmlformats.org/officeDocument/2006/relationships/slideLayout" Target="../slideLayouts/slideLayout117.xml"/></Relationships>
</file>

<file path=ppt/slides/_rels/slide35.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image" Target="../media/image10.jpg"/><Relationship Id="rId1" Type="http://schemas.openxmlformats.org/officeDocument/2006/relationships/slideLayout" Target="../slideLayouts/slideLayout117.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36.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openxmlformats.org/officeDocument/2006/relationships/image" Target="../media/image10.jpg"/><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notesSlide" Target="../notesSlides/notesSlide19.xml"/><Relationship Id="rId1" Type="http://schemas.openxmlformats.org/officeDocument/2006/relationships/slideLayout" Target="../slideLayouts/slideLayout117.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s>
</file>

<file path=ppt/slides/_rels/slide37.xml.rels><?xml version="1.0" encoding="UTF-8" standalone="yes"?>
<Relationships xmlns="http://schemas.openxmlformats.org/package/2006/relationships"><Relationship Id="rId8" Type="http://schemas.microsoft.com/office/2007/relationships/diagramDrawing" Target="../diagrams/drawing8.xml"/><Relationship Id="rId13" Type="http://schemas.microsoft.com/office/2007/relationships/diagramDrawing" Target="../diagrams/drawing9.xml"/><Relationship Id="rId3" Type="http://schemas.openxmlformats.org/officeDocument/2006/relationships/image" Target="../media/image10.jpg"/><Relationship Id="rId7" Type="http://schemas.openxmlformats.org/officeDocument/2006/relationships/diagramColors" Target="../diagrams/colors8.xml"/><Relationship Id="rId12" Type="http://schemas.openxmlformats.org/officeDocument/2006/relationships/diagramColors" Target="../diagrams/colors9.xml"/><Relationship Id="rId2" Type="http://schemas.openxmlformats.org/officeDocument/2006/relationships/notesSlide" Target="../notesSlides/notesSlide20.xml"/><Relationship Id="rId1" Type="http://schemas.openxmlformats.org/officeDocument/2006/relationships/slideLayout" Target="../slideLayouts/slideLayout117.xml"/><Relationship Id="rId6" Type="http://schemas.openxmlformats.org/officeDocument/2006/relationships/diagramQuickStyle" Target="../diagrams/quickStyle8.xml"/><Relationship Id="rId11" Type="http://schemas.openxmlformats.org/officeDocument/2006/relationships/diagramQuickStyle" Target="../diagrams/quickStyle9.xml"/><Relationship Id="rId5" Type="http://schemas.openxmlformats.org/officeDocument/2006/relationships/diagramLayout" Target="../diagrams/layout8.xml"/><Relationship Id="rId10" Type="http://schemas.openxmlformats.org/officeDocument/2006/relationships/diagramLayout" Target="../diagrams/layout9.xml"/><Relationship Id="rId4" Type="http://schemas.openxmlformats.org/officeDocument/2006/relationships/diagramData" Target="../diagrams/data8.xml"/><Relationship Id="rId9" Type="http://schemas.openxmlformats.org/officeDocument/2006/relationships/diagramData" Target="../diagrams/data9.xml"/></Relationships>
</file>

<file path=ppt/slides/_rels/slide3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1.xml"/><Relationship Id="rId1" Type="http://schemas.openxmlformats.org/officeDocument/2006/relationships/slideLayout" Target="../slideLayouts/slideLayout117.xml"/></Relationships>
</file>

<file path=ppt/slides/_rels/slide3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1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17.xml"/></Relationships>
</file>

<file path=ppt/slides/_rels/slide4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17.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10.jpg"/><Relationship Id="rId1" Type="http://schemas.openxmlformats.org/officeDocument/2006/relationships/slideLayout" Target="../slideLayouts/slideLayout11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4.xml.rels><?xml version="1.0" encoding="UTF-8" standalone="yes"?>
<Relationships xmlns="http://schemas.openxmlformats.org/package/2006/relationships"><Relationship Id="rId3" Type="http://schemas.openxmlformats.org/officeDocument/2006/relationships/hyperlink" Target="https://www.internationalbudget.org/open-budget-survey/rankings" TargetMode="External"/><Relationship Id="rId2" Type="http://schemas.openxmlformats.org/officeDocument/2006/relationships/image" Target="../media/image10.jpg"/><Relationship Id="rId1" Type="http://schemas.openxmlformats.org/officeDocument/2006/relationships/slideLayout" Target="../slideLayouts/slideLayout1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17.xml"/></Relationships>
</file>

<file path=ppt/slides/_rels/slide4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17.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0.jpg"/><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0.jpg"/><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17.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jpg"/><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0.jpg"/><Relationship Id="rId1" Type="http://schemas.openxmlformats.org/officeDocument/2006/relationships/slideLayout" Target="../slideLayouts/slideLayout39.xml"/></Relationships>
</file>

<file path=ppt/slides/_rels/slide5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17.xml"/></Relationships>
</file>

<file path=ppt/slides/_rels/slide5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17.xml"/></Relationships>
</file>

<file path=ppt/slides/_rels/slide5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8.xml"/></Relationships>
</file>

<file path=ppt/slides/_rels/slide5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8.xml"/></Relationships>
</file>

<file path=ppt/slides/_rels/slide5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17.xml"/></Relationships>
</file>

<file path=ppt/slides/_rels/slide5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17.xml"/></Relationships>
</file>

<file path=ppt/slides/_rels/slide5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2.xml"/><Relationship Id="rId1" Type="http://schemas.openxmlformats.org/officeDocument/2006/relationships/slideLayout" Target="../slideLayouts/slideLayout117.xml"/><Relationship Id="rId4" Type="http://schemas.openxmlformats.org/officeDocument/2006/relationships/image" Target="../media/image36.png"/></Relationships>
</file>

<file path=ppt/slides/_rels/slide5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3.xml"/><Relationship Id="rId1" Type="http://schemas.openxmlformats.org/officeDocument/2006/relationships/slideLayout" Target="../slideLayouts/slideLayout11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4.xml"/><Relationship Id="rId1" Type="http://schemas.openxmlformats.org/officeDocument/2006/relationships/slideLayout" Target="../slideLayouts/slideLayout39.xml"/></Relationships>
</file>

<file path=ppt/slides/_rels/slide6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5.xml"/><Relationship Id="rId1" Type="http://schemas.openxmlformats.org/officeDocument/2006/relationships/slideLayout" Target="../slideLayouts/slideLayout70.xml"/><Relationship Id="rId6" Type="http://schemas.microsoft.com/office/2007/relationships/hdphoto" Target="../media/hdphoto2.wdp"/><Relationship Id="rId5" Type="http://schemas.openxmlformats.org/officeDocument/2006/relationships/image" Target="../media/image40.png"/><Relationship Id="rId4" Type="http://schemas.openxmlformats.org/officeDocument/2006/relationships/chart" Target="../charts/chart1.xml"/></Relationships>
</file>

<file path=ppt/slides/_rels/slide62.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chart" Target="../charts/chart3.xml"/><Relationship Id="rId2" Type="http://schemas.openxmlformats.org/officeDocument/2006/relationships/notesSlide" Target="../notesSlides/notesSlide26.xml"/><Relationship Id="rId1" Type="http://schemas.openxmlformats.org/officeDocument/2006/relationships/slideLayout" Target="../slideLayouts/slideLayout70.xml"/><Relationship Id="rId6" Type="http://schemas.openxmlformats.org/officeDocument/2006/relationships/chart" Target="../charts/chart2.xml"/><Relationship Id="rId5" Type="http://schemas.microsoft.com/office/2007/relationships/hdphoto" Target="../media/hdphoto2.wdp"/><Relationship Id="rId4" Type="http://schemas.openxmlformats.org/officeDocument/2006/relationships/image" Target="../media/image40.png"/></Relationships>
</file>

<file path=ppt/slides/_rels/slide6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7.xml"/><Relationship Id="rId1" Type="http://schemas.openxmlformats.org/officeDocument/2006/relationships/slideLayout" Target="../slideLayouts/slideLayout70.xml"/><Relationship Id="rId6" Type="http://schemas.microsoft.com/office/2007/relationships/hdphoto" Target="../media/hdphoto2.wdp"/><Relationship Id="rId5" Type="http://schemas.openxmlformats.org/officeDocument/2006/relationships/image" Target="../media/image40.png"/><Relationship Id="rId4" Type="http://schemas.openxmlformats.org/officeDocument/2006/relationships/chart" Target="../charts/chart4.xml"/></Relationships>
</file>

<file path=ppt/slides/_rels/slide6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8.xml"/><Relationship Id="rId1" Type="http://schemas.openxmlformats.org/officeDocument/2006/relationships/slideLayout" Target="../slideLayouts/slideLayout70.xml"/><Relationship Id="rId6" Type="http://schemas.microsoft.com/office/2007/relationships/hdphoto" Target="../media/hdphoto2.wdp"/><Relationship Id="rId5" Type="http://schemas.openxmlformats.org/officeDocument/2006/relationships/image" Target="../media/image40.png"/><Relationship Id="rId4" Type="http://schemas.openxmlformats.org/officeDocument/2006/relationships/chart" Target="../charts/chart5.xml"/></Relationships>
</file>

<file path=ppt/slides/_rels/slide6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0.jpg"/><Relationship Id="rId1" Type="http://schemas.openxmlformats.org/officeDocument/2006/relationships/slideLayout" Target="../slideLayouts/slideLayout70.xml"/><Relationship Id="rId5" Type="http://schemas.microsoft.com/office/2007/relationships/hdphoto" Target="../media/hdphoto2.wdp"/><Relationship Id="rId4" Type="http://schemas.openxmlformats.org/officeDocument/2006/relationships/image" Target="../media/image40.png"/></Relationships>
</file>

<file path=ppt/slides/_rels/slide6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0.jpg"/><Relationship Id="rId1" Type="http://schemas.openxmlformats.org/officeDocument/2006/relationships/slideLayout" Target="../slideLayouts/slideLayout70.xml"/><Relationship Id="rId5" Type="http://schemas.microsoft.com/office/2007/relationships/hdphoto" Target="../media/hdphoto2.wdp"/><Relationship Id="rId4" Type="http://schemas.openxmlformats.org/officeDocument/2006/relationships/image" Target="../media/image40.png"/></Relationships>
</file>

<file path=ppt/slides/_rels/slide6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1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1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16.xml"/><Relationship Id="rId4" Type="http://schemas.openxmlformats.org/officeDocument/2006/relationships/image" Target="../media/image12.jpeg"/></Relationships>
</file>

<file path=ppt/slides/_rels/slide70.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8.jpg"/><Relationship Id="rId2" Type="http://schemas.openxmlformats.org/officeDocument/2006/relationships/image" Target="../media/image42.png"/><Relationship Id="rId1" Type="http://schemas.openxmlformats.org/officeDocument/2006/relationships/slideLayout" Target="../slideLayouts/slideLayout8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Layout" Target="../slideLayouts/slideLayout117.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jp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11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b="15650"/>
          <a:stretch/>
        </p:blipFill>
        <p:spPr>
          <a:xfrm>
            <a:off x="0" y="7973"/>
            <a:ext cx="12192000" cy="6847368"/>
          </a:xfrm>
          <a:prstGeom prst="rect">
            <a:avLst/>
          </a:prstGeom>
        </p:spPr>
      </p:pic>
      <p:sp>
        <p:nvSpPr>
          <p:cNvPr id="5" name="Rectángulo 6">
            <a:extLst>
              <a:ext uri="{FF2B5EF4-FFF2-40B4-BE49-F238E27FC236}">
                <a16:creationId xmlns:a16="http://schemas.microsoft.com/office/drawing/2014/main" xmlns="" id="{26205575-DFD8-814E-9666-A35C0A5E39F5}"/>
              </a:ext>
            </a:extLst>
          </p:cNvPr>
          <p:cNvSpPr/>
          <p:nvPr/>
        </p:nvSpPr>
        <p:spPr>
          <a:xfrm>
            <a:off x="0" y="7980"/>
            <a:ext cx="12192000" cy="6855343"/>
          </a:xfrm>
          <a:prstGeom prst="rect">
            <a:avLst/>
          </a:prstGeom>
          <a:solidFill>
            <a:srgbClr val="0070C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4" tIns="45718" rIns="91364" bIns="45718" rtlCol="0" anchor="ctr"/>
          <a:lstStyle/>
          <a:p>
            <a:pPr algn="ctr" defTabSz="913538"/>
            <a:endParaRPr lang="es-AR">
              <a:solidFill>
                <a:prstClr val="white"/>
              </a:solidFill>
              <a:sym typeface="Arial"/>
            </a:endParaRPr>
          </a:p>
        </p:txBody>
      </p:sp>
      <p:sp>
        <p:nvSpPr>
          <p:cNvPr id="7" name="TextBox 3">
            <a:extLst>
              <a:ext uri="{FF2B5EF4-FFF2-40B4-BE49-F238E27FC236}">
                <a16:creationId xmlns:a16="http://schemas.microsoft.com/office/drawing/2014/main" xmlns="" id="{346286DF-9704-D14D-86DB-154413F77F96}"/>
              </a:ext>
            </a:extLst>
          </p:cNvPr>
          <p:cNvSpPr txBox="1"/>
          <p:nvPr/>
        </p:nvSpPr>
        <p:spPr>
          <a:xfrm>
            <a:off x="410964" y="2117583"/>
            <a:ext cx="8632939" cy="2585319"/>
          </a:xfrm>
          <a:prstGeom prst="rect">
            <a:avLst/>
          </a:prstGeom>
          <a:noFill/>
        </p:spPr>
        <p:txBody>
          <a:bodyPr wrap="square" lIns="91364" tIns="45718" rIns="91364" bIns="45718" rtlCol="0" anchor="ctr">
            <a:spAutoFit/>
          </a:bodyPr>
          <a:lstStyle/>
          <a:p>
            <a:pPr algn="ctr" defTabSz="913538"/>
            <a:r>
              <a:rPr lang="mn-MN" sz="2700" b="1" cap="all" spc="51" dirty="0">
                <a:ln w="9525" cmpd="sng">
                  <a:solidFill>
                    <a:prstClr val="white"/>
                  </a:solidFill>
                  <a:prstDash val="solid"/>
                </a:ln>
                <a:solidFill>
                  <a:srgbClr val="70AD47">
                    <a:tint val="1000"/>
                  </a:srgbClr>
                </a:solidFill>
                <a:effectLst>
                  <a:glow rad="38100">
                    <a:srgbClr val="5B9BD5">
                      <a:alpha val="40000"/>
                    </a:srgbClr>
                  </a:glow>
                </a:effectLst>
                <a:latin typeface="Times New Roman" panose="02020603050405020304" pitchFamily="18" charset="0"/>
                <a:cs typeface="Times New Roman" panose="02020603050405020304" pitchFamily="18" charset="0"/>
                <a:sym typeface="Arial"/>
              </a:rPr>
              <a:t>Монгол Улсад ил тод байдал, ОЛОН НИЙТИЙН оролцоог НЭМЭГДҮҮЛЭХЭД нийгмийн эгэх хариуцлагыг </a:t>
            </a:r>
            <a:endParaRPr lang="en-US" sz="2700" b="1" cap="all" spc="51" dirty="0">
              <a:ln w="9525" cmpd="sng">
                <a:solidFill>
                  <a:prstClr val="white"/>
                </a:solidFill>
                <a:prstDash val="solid"/>
              </a:ln>
              <a:solidFill>
                <a:srgbClr val="70AD47">
                  <a:tint val="1000"/>
                </a:srgbClr>
              </a:solidFill>
              <a:effectLst>
                <a:glow rad="38100">
                  <a:srgbClr val="5B9BD5">
                    <a:alpha val="40000"/>
                  </a:srgbClr>
                </a:glow>
              </a:effectLst>
              <a:latin typeface="Times New Roman" panose="02020603050405020304" pitchFamily="18" charset="0"/>
              <a:cs typeface="Times New Roman" panose="02020603050405020304" pitchFamily="18" charset="0"/>
              <a:sym typeface="Arial"/>
            </a:endParaRPr>
          </a:p>
          <a:p>
            <a:pPr algn="ctr" defTabSz="913538"/>
            <a:r>
              <a:rPr lang="mn-MN" sz="2700" b="1" cap="all" spc="51" dirty="0">
                <a:ln w="9525" cmpd="sng">
                  <a:solidFill>
                    <a:prstClr val="white"/>
                  </a:solidFill>
                  <a:prstDash val="solid"/>
                </a:ln>
                <a:solidFill>
                  <a:srgbClr val="70AD47">
                    <a:tint val="1000"/>
                  </a:srgbClr>
                </a:solidFill>
                <a:effectLst>
                  <a:glow rad="38100">
                    <a:srgbClr val="5B9BD5">
                      <a:alpha val="40000"/>
                    </a:srgbClr>
                  </a:glow>
                </a:effectLst>
                <a:latin typeface="Times New Roman" panose="02020603050405020304" pitchFamily="18" charset="0"/>
                <a:cs typeface="Times New Roman" panose="02020603050405020304" pitchFamily="18" charset="0"/>
                <a:sym typeface="Arial"/>
              </a:rPr>
              <a:t>БЭХЖҮҮЛЭХ</a:t>
            </a:r>
            <a:r>
              <a:rPr lang="mn-MN" sz="2700" b="1" spc="51" dirty="0">
                <a:ln w="9525" cmpd="sng">
                  <a:solidFill>
                    <a:prstClr val="white"/>
                  </a:solidFill>
                  <a:prstDash val="solid"/>
                </a:ln>
                <a:solidFill>
                  <a:srgbClr val="70AD47">
                    <a:tint val="1000"/>
                  </a:srgbClr>
                </a:solidFill>
                <a:effectLst>
                  <a:glow rad="38100">
                    <a:srgbClr val="5B9BD5">
                      <a:alpha val="40000"/>
                    </a:srgbClr>
                  </a:glow>
                </a:effectLst>
                <a:latin typeface="Times New Roman" panose="02020603050405020304" pitchFamily="18" charset="0"/>
                <a:cs typeface="Times New Roman" panose="02020603050405020304" pitchFamily="18" charset="0"/>
                <a:sym typeface="Arial"/>
              </a:rPr>
              <a:t> НЬ </a:t>
            </a:r>
            <a:r>
              <a:rPr lang="en-US" sz="2700" b="1" spc="51" dirty="0">
                <a:ln w="9525" cmpd="sng">
                  <a:solidFill>
                    <a:prstClr val="white"/>
                  </a:solidFill>
                  <a:prstDash val="solid"/>
                </a:ln>
                <a:solidFill>
                  <a:srgbClr val="70AD47">
                    <a:tint val="1000"/>
                  </a:srgbClr>
                </a:solidFill>
                <a:effectLst>
                  <a:glow rad="38100">
                    <a:srgbClr val="5B9BD5">
                      <a:alpha val="40000"/>
                    </a:srgbClr>
                  </a:glow>
                </a:effectLst>
                <a:latin typeface="Times New Roman" panose="02020603050405020304" pitchFamily="18" charset="0"/>
                <a:cs typeface="Times New Roman" panose="02020603050405020304" pitchFamily="18" charset="0"/>
                <a:sym typeface="Arial"/>
              </a:rPr>
              <a:t>(MASAM II) </a:t>
            </a:r>
            <a:r>
              <a:rPr lang="mn-MN" sz="2700" b="1" spc="51" dirty="0">
                <a:ln w="9525" cmpd="sng">
                  <a:solidFill>
                    <a:prstClr val="white"/>
                  </a:solidFill>
                  <a:prstDash val="solid"/>
                </a:ln>
                <a:solidFill>
                  <a:srgbClr val="70AD47">
                    <a:tint val="1000"/>
                  </a:srgbClr>
                </a:solidFill>
                <a:effectLst>
                  <a:glow rad="38100">
                    <a:srgbClr val="5B9BD5">
                      <a:alpha val="40000"/>
                    </a:srgbClr>
                  </a:glow>
                </a:effectLst>
                <a:latin typeface="Times New Roman" panose="02020603050405020304" pitchFamily="18" charset="0"/>
                <a:cs typeface="Times New Roman" panose="02020603050405020304" pitchFamily="18" charset="0"/>
                <a:sym typeface="Arial"/>
              </a:rPr>
              <a:t>ТӨСӨЛ</a:t>
            </a:r>
            <a:endParaRPr lang="en-US" sz="2700" b="1" spc="51" dirty="0">
              <a:ln w="9525" cmpd="sng">
                <a:solidFill>
                  <a:prstClr val="white"/>
                </a:solidFill>
                <a:prstDash val="solid"/>
              </a:ln>
              <a:solidFill>
                <a:srgbClr val="70AD47">
                  <a:tint val="1000"/>
                </a:srgbClr>
              </a:solidFill>
              <a:effectLst>
                <a:glow rad="38100">
                  <a:srgbClr val="5B9BD5">
                    <a:alpha val="40000"/>
                  </a:srgbClr>
                </a:glow>
              </a:effectLst>
              <a:latin typeface="Times New Roman" panose="02020603050405020304" pitchFamily="18" charset="0"/>
              <a:cs typeface="Times New Roman" panose="02020603050405020304" pitchFamily="18" charset="0"/>
              <a:sym typeface="Arial"/>
            </a:endParaRPr>
          </a:p>
          <a:p>
            <a:pPr algn="ctr" defTabSz="913538"/>
            <a:r>
              <a:rPr lang="en-US" sz="2700" b="1" spc="51" dirty="0">
                <a:ln w="9525" cmpd="sng">
                  <a:solidFill>
                    <a:prstClr val="white"/>
                  </a:solidFill>
                  <a:prstDash val="solid"/>
                </a:ln>
                <a:solidFill>
                  <a:srgbClr val="70AD47">
                    <a:tint val="1000"/>
                  </a:srgbClr>
                </a:solidFill>
                <a:effectLst>
                  <a:glow rad="38100">
                    <a:srgbClr val="5B9BD5">
                      <a:alpha val="40000"/>
                    </a:srgbClr>
                  </a:glow>
                </a:effectLst>
                <a:latin typeface="Times New Roman" panose="02020603050405020304" pitchFamily="18" charset="0"/>
                <a:cs typeface="Times New Roman" panose="02020603050405020304" pitchFamily="18" charset="0"/>
                <a:sym typeface="Arial"/>
              </a:rPr>
              <a:t>2020 - 2023</a:t>
            </a:r>
            <a:endParaRPr lang="mn-MN" sz="2700" b="1" spc="51" dirty="0">
              <a:ln w="9525" cmpd="sng">
                <a:solidFill>
                  <a:prstClr val="white"/>
                </a:solidFill>
                <a:prstDash val="solid"/>
              </a:ln>
              <a:solidFill>
                <a:srgbClr val="70AD47">
                  <a:tint val="1000"/>
                </a:srgbClr>
              </a:solidFill>
              <a:effectLst>
                <a:glow rad="38100">
                  <a:srgbClr val="5B9BD5">
                    <a:alpha val="40000"/>
                  </a:srgbClr>
                </a:glow>
              </a:effectLst>
              <a:latin typeface="Times New Roman" panose="02020603050405020304" pitchFamily="18" charset="0"/>
              <a:cs typeface="Times New Roman" panose="02020603050405020304" pitchFamily="18" charset="0"/>
              <a:sym typeface="Arial"/>
            </a:endParaRPr>
          </a:p>
          <a:p>
            <a:pPr algn="r" defTabSz="913538"/>
            <a:endParaRPr lang="es-AR" sz="2700" b="1" i="1" spc="51" dirty="0">
              <a:ln w="9525" cmpd="sng">
                <a:solidFill>
                  <a:prstClr val="white"/>
                </a:solidFill>
                <a:prstDash val="solid"/>
              </a:ln>
              <a:solidFill>
                <a:srgbClr val="70AD47">
                  <a:tint val="1000"/>
                </a:srgbClr>
              </a:solidFill>
              <a:effectLst>
                <a:glow rad="38100">
                  <a:srgbClr val="5B9BD5">
                    <a:alpha val="40000"/>
                  </a:srgbClr>
                </a:glow>
                <a:outerShdw blurRad="60007" dist="200025" dir="15000000" sy="30000" kx="-1800000" algn="bl" rotWithShape="0">
                  <a:prstClr val="black">
                    <a:alpha val="32000"/>
                  </a:prstClr>
                </a:outerShdw>
              </a:effectLst>
              <a:latin typeface="Times New Roman" panose="02020603050405020304" pitchFamily="18" charset="0"/>
              <a:cs typeface="Times New Roman" panose="02020603050405020304" pitchFamily="18" charset="0"/>
              <a:sym typeface="Arial"/>
            </a:endParaRPr>
          </a:p>
        </p:txBody>
      </p:sp>
      <p:sp>
        <p:nvSpPr>
          <p:cNvPr id="8" name="Freeform: Shape 5">
            <a:extLst>
              <a:ext uri="{FF2B5EF4-FFF2-40B4-BE49-F238E27FC236}">
                <a16:creationId xmlns:a16="http://schemas.microsoft.com/office/drawing/2014/main" xmlns="" id="{D892DD27-06C2-A64E-85FB-E5231FCAA6F0}"/>
              </a:ext>
            </a:extLst>
          </p:cNvPr>
          <p:cNvSpPr/>
          <p:nvPr/>
        </p:nvSpPr>
        <p:spPr>
          <a:xfrm>
            <a:off x="9318636" y="1825624"/>
            <a:ext cx="2127757" cy="3189487"/>
          </a:xfrm>
          <a:custGeom>
            <a:avLst/>
            <a:gdLst>
              <a:gd name="connsiteX0" fmla="*/ 0 w 1528549"/>
              <a:gd name="connsiteY0" fmla="*/ 0 h 2756848"/>
              <a:gd name="connsiteX1" fmla="*/ 1528549 w 1528549"/>
              <a:gd name="connsiteY1" fmla="*/ 0 h 2756848"/>
              <a:gd name="connsiteX2" fmla="*/ 1528549 w 1528549"/>
              <a:gd name="connsiteY2" fmla="*/ 2756848 h 2756848"/>
              <a:gd name="connsiteX3" fmla="*/ 0 w 1528549"/>
              <a:gd name="connsiteY3" fmla="*/ 2756848 h 2756848"/>
              <a:gd name="connsiteX4" fmla="*/ 0 w 1528549"/>
              <a:gd name="connsiteY4" fmla="*/ 2265528 h 2756848"/>
              <a:gd name="connsiteX5" fmla="*/ 191069 w 1528549"/>
              <a:gd name="connsiteY5" fmla="*/ 2265528 h 2756848"/>
              <a:gd name="connsiteX6" fmla="*/ 191069 w 1528549"/>
              <a:gd name="connsiteY6" fmla="*/ 2565779 h 2756848"/>
              <a:gd name="connsiteX7" fmla="*/ 1337480 w 1528549"/>
              <a:gd name="connsiteY7" fmla="*/ 2565779 h 2756848"/>
              <a:gd name="connsiteX8" fmla="*/ 1337480 w 1528549"/>
              <a:gd name="connsiteY8" fmla="*/ 191069 h 2756848"/>
              <a:gd name="connsiteX9" fmla="*/ 191069 w 1528549"/>
              <a:gd name="connsiteY9" fmla="*/ 191069 h 2756848"/>
              <a:gd name="connsiteX10" fmla="*/ 191069 w 1528549"/>
              <a:gd name="connsiteY10" fmla="*/ 460776 h 2756848"/>
              <a:gd name="connsiteX11" fmla="*/ 0 w 1528549"/>
              <a:gd name="connsiteY11" fmla="*/ 460776 h 2756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8549" h="2756848">
                <a:moveTo>
                  <a:pt x="0" y="0"/>
                </a:moveTo>
                <a:lnTo>
                  <a:pt x="1528549" y="0"/>
                </a:lnTo>
                <a:lnTo>
                  <a:pt x="1528549" y="2756848"/>
                </a:lnTo>
                <a:lnTo>
                  <a:pt x="0" y="2756848"/>
                </a:lnTo>
                <a:lnTo>
                  <a:pt x="0" y="2265528"/>
                </a:lnTo>
                <a:lnTo>
                  <a:pt x="191069" y="2265528"/>
                </a:lnTo>
                <a:lnTo>
                  <a:pt x="191069" y="2565779"/>
                </a:lnTo>
                <a:lnTo>
                  <a:pt x="1337480" y="2565779"/>
                </a:lnTo>
                <a:lnTo>
                  <a:pt x="1337480" y="191069"/>
                </a:lnTo>
                <a:lnTo>
                  <a:pt x="191069" y="191069"/>
                </a:lnTo>
                <a:lnTo>
                  <a:pt x="191069" y="460776"/>
                </a:lnTo>
                <a:lnTo>
                  <a:pt x="0" y="4607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64" tIns="45718" rIns="91364" bIns="45718" rtlCol="0" anchor="ctr"/>
          <a:lstStyle/>
          <a:p>
            <a:pPr algn="ctr" defTabSz="913538"/>
            <a:endParaRPr lang="ko-KR" altLang="en-US">
              <a:solidFill>
                <a:prstClr val="black"/>
              </a:solidFill>
              <a:sym typeface="Arial"/>
            </a:endParaRPr>
          </a:p>
        </p:txBody>
      </p:sp>
      <p:pic>
        <p:nvPicPr>
          <p:cNvPr id="15" name="Google Shape;112;p15">
            <a:extLst>
              <a:ext uri="{FF2B5EF4-FFF2-40B4-BE49-F238E27FC236}">
                <a16:creationId xmlns:a16="http://schemas.microsoft.com/office/drawing/2014/main" xmlns="" id="{7789E37C-226C-6C4B-A5F0-DEF07202DC38}"/>
              </a:ext>
            </a:extLst>
          </p:cNvPr>
          <p:cNvPicPr preferRelativeResize="0"/>
          <p:nvPr/>
        </p:nvPicPr>
        <p:blipFill>
          <a:blip r:embed="rId3">
            <a:alphaModFix/>
          </a:blip>
          <a:stretch>
            <a:fillRect/>
          </a:stretch>
        </p:blipFill>
        <p:spPr>
          <a:xfrm>
            <a:off x="9341519" y="2537145"/>
            <a:ext cx="1351127" cy="17605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0" y="7973"/>
            <a:ext cx="12192000" cy="1082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64" tIns="45718" rIns="91364" bIns="45718" rtlCol="0" anchor="ctr"/>
          <a:lstStyle/>
          <a:p>
            <a:pPr algn="ctr" defTabSz="913538"/>
            <a:endParaRPr lang="en-US">
              <a:solidFill>
                <a:prstClr val="white"/>
              </a:solidFill>
              <a:sym typeface="Arial"/>
            </a:endParaRPr>
          </a:p>
        </p:txBody>
      </p:sp>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5978"/>
          <a:stretch/>
        </p:blipFill>
        <p:spPr>
          <a:xfrm>
            <a:off x="410964" y="139336"/>
            <a:ext cx="11282159" cy="854207"/>
          </a:xfrm>
          <a:prstGeom prst="rect">
            <a:avLst/>
          </a:prstGeom>
        </p:spPr>
      </p:pic>
    </p:spTree>
    <p:extLst>
      <p:ext uri="{BB962C8B-B14F-4D97-AF65-F5344CB8AC3E}">
        <p14:creationId xmlns:p14="http://schemas.microsoft.com/office/powerpoint/2010/main" val="18018238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5" name="Rectángulo 6">
            <a:extLst>
              <a:ext uri="{FF2B5EF4-FFF2-40B4-BE49-F238E27FC236}">
                <a16:creationId xmlns:a16="http://schemas.microsoft.com/office/drawing/2014/main" xmlns="" id="{26205575-DFD8-814E-9666-A35C0A5E39F5}"/>
              </a:ext>
            </a:extLst>
          </p:cNvPr>
          <p:cNvSpPr/>
          <p:nvPr/>
        </p:nvSpPr>
        <p:spPr>
          <a:xfrm>
            <a:off x="0" y="0"/>
            <a:ext cx="12192000" cy="6855343"/>
          </a:xfrm>
          <a:prstGeom prst="rect">
            <a:avLst/>
          </a:prstGeom>
          <a:solidFill>
            <a:srgbClr val="0070C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sp>
        <p:nvSpPr>
          <p:cNvPr id="11" name="TextBox 15">
            <a:extLst>
              <a:ext uri="{FF2B5EF4-FFF2-40B4-BE49-F238E27FC236}">
                <a16:creationId xmlns="" xmlns:a16="http://schemas.microsoft.com/office/drawing/2014/main" id="{3D721945-9F54-DE42-B2E8-CCFEF147B8BA}"/>
              </a:ext>
            </a:extLst>
          </p:cNvPr>
          <p:cNvSpPr txBox="1"/>
          <p:nvPr/>
        </p:nvSpPr>
        <p:spPr>
          <a:xfrm>
            <a:off x="543466" y="325628"/>
            <a:ext cx="11077919" cy="615460"/>
          </a:xfrm>
          <a:prstGeom prst="rect">
            <a:avLst/>
          </a:prstGeom>
          <a:noFill/>
        </p:spPr>
        <p:txBody>
          <a:bodyPr wrap="square" lIns="121829" tIns="60914" rIns="121829" bIns="60914" rtlCol="0" anchor="ctr">
            <a:spAutoFit/>
          </a:bodyPr>
          <a:lstStyle/>
          <a:p>
            <a:pPr algn="ctr"/>
            <a:r>
              <a:rPr lang="mn-MN" sz="3200" b="1" dirty="0">
                <a:solidFill>
                  <a:schemeClr val="bg2">
                    <a:lumMod val="20000"/>
                    <a:lumOff val="80000"/>
                  </a:schemeClr>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ТӨСВИЙН БҮРЭЛДЭХҮҮН</a:t>
            </a:r>
            <a:endParaRPr lang="en-US" sz="3200" b="1"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7" name="Picture 4" descr="Timeline&#10;&#10;Description automatically generated">
            <a:extLst>
              <a:ext uri="{FF2B5EF4-FFF2-40B4-BE49-F238E27FC236}">
                <a16:creationId xmlns="" xmlns:a16="http://schemas.microsoft.com/office/drawing/2014/main" id="{ED82257B-6140-4F4E-B138-3376E565B890}"/>
              </a:ext>
            </a:extLst>
          </p:cNvPr>
          <p:cNvPicPr>
            <a:picLocks noChangeAspect="1"/>
          </p:cNvPicPr>
          <p:nvPr/>
        </p:nvPicPr>
        <p:blipFill>
          <a:blip r:embed="rId4"/>
          <a:stretch>
            <a:fillRect/>
          </a:stretch>
        </p:blipFill>
        <p:spPr>
          <a:xfrm>
            <a:off x="670783" y="1329067"/>
            <a:ext cx="10860362" cy="5035008"/>
          </a:xfrm>
          <a:prstGeom prst="rect">
            <a:avLst/>
          </a:prstGeom>
        </p:spPr>
      </p:pic>
    </p:spTree>
    <p:extLst>
      <p:ext uri="{BB962C8B-B14F-4D97-AF65-F5344CB8AC3E}">
        <p14:creationId xmlns:p14="http://schemas.microsoft.com/office/powerpoint/2010/main" val="34789173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5" name="Rectángulo 6">
            <a:extLst>
              <a:ext uri="{FF2B5EF4-FFF2-40B4-BE49-F238E27FC236}">
                <a16:creationId xmlns:a16="http://schemas.microsoft.com/office/drawing/2014/main" xmlns="" id="{26205575-DFD8-814E-9666-A35C0A5E39F5}"/>
              </a:ext>
            </a:extLst>
          </p:cNvPr>
          <p:cNvSpPr/>
          <p:nvPr/>
        </p:nvSpPr>
        <p:spPr>
          <a:xfrm>
            <a:off x="0" y="0"/>
            <a:ext cx="12192000" cy="6855343"/>
          </a:xfrm>
          <a:prstGeom prst="rect">
            <a:avLst/>
          </a:prstGeom>
          <a:solidFill>
            <a:srgbClr val="0070C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sp>
        <p:nvSpPr>
          <p:cNvPr id="6" name="Rectangle 5"/>
          <p:cNvSpPr/>
          <p:nvPr/>
        </p:nvSpPr>
        <p:spPr>
          <a:xfrm>
            <a:off x="875489" y="739302"/>
            <a:ext cx="10350230" cy="461665"/>
          </a:xfrm>
          <a:prstGeom prst="rect">
            <a:avLst/>
          </a:prstGeom>
        </p:spPr>
        <p:txBody>
          <a:bodyPr wrap="square">
            <a:spAutoFit/>
          </a:bodyPr>
          <a:lstStyle/>
          <a:p>
            <a:pPr algn="ctr">
              <a:spcBef>
                <a:spcPts val="1600"/>
              </a:spcBef>
              <a:buClr>
                <a:srgbClr val="000000"/>
              </a:buClr>
            </a:pPr>
            <a:r>
              <a:rPr lang="mn-MN" altLang="ko-KR" sz="2400" b="1" kern="0" dirty="0" smtClean="0">
                <a:solidFill>
                  <a:srgbClr val="FFFFFF"/>
                </a:solidFill>
                <a:latin typeface="Times New Roman" panose="02020603050405020304" pitchFamily="18" charset="0"/>
                <a:cs typeface="Times New Roman" panose="02020603050405020304" pitchFamily="18" charset="0"/>
                <a:sym typeface="Arial"/>
              </a:rPr>
              <a:t>ТӨСВИЙН НИЙТ ОРЛОГО</a:t>
            </a:r>
            <a:endParaRPr lang="mn-MN" altLang="ko-KR" sz="2400" b="1" kern="0" dirty="0">
              <a:solidFill>
                <a:srgbClr val="FFFFFF"/>
              </a:solidFill>
              <a:latin typeface="Times New Roman" panose="02020603050405020304" pitchFamily="18" charset="0"/>
              <a:cs typeface="Times New Roman" panose="02020603050405020304" pitchFamily="18" charset="0"/>
              <a:sym typeface="Arial"/>
            </a:endParaRPr>
          </a:p>
        </p:txBody>
      </p:sp>
      <p:pic>
        <p:nvPicPr>
          <p:cNvPr id="8" name="Picture 2" descr="Mongolian Tugrik Images, Stock Photos &amp;amp; Vectors | Shutterstock"/>
          <p:cNvPicPr>
            <a:picLocks noChangeAspect="1" noChangeArrowheads="1"/>
          </p:cNvPicPr>
          <p:nvPr/>
        </p:nvPicPr>
        <p:blipFill rotWithShape="1">
          <a:blip r:embed="rId4">
            <a:extLst>
              <a:ext uri="{28A0092B-C50C-407E-A947-70E740481C1C}">
                <a14:useLocalDpi xmlns:a14="http://schemas.microsoft.com/office/drawing/2010/main" val="0"/>
              </a:ext>
            </a:extLst>
          </a:blip>
          <a:srcRect b="7872"/>
          <a:stretch/>
        </p:blipFill>
        <p:spPr bwMode="auto">
          <a:xfrm>
            <a:off x="349703" y="2498171"/>
            <a:ext cx="2314575" cy="2457045"/>
          </a:xfrm>
          <a:prstGeom prst="rect">
            <a:avLst/>
          </a:prstGeom>
          <a:noFill/>
          <a:extLst>
            <a:ext uri="{909E8E84-426E-40DD-AFC4-6F175D3DCCD1}">
              <a14:hiddenFill xmlns:a14="http://schemas.microsoft.com/office/drawing/2010/main">
                <a:solidFill>
                  <a:srgbClr val="FFFFFF"/>
                </a:solidFill>
              </a14:hiddenFill>
            </a:ext>
          </a:extLst>
        </p:spPr>
      </p:pic>
      <p:sp>
        <p:nvSpPr>
          <p:cNvPr id="10" name="Right Arrow 9"/>
          <p:cNvSpPr/>
          <p:nvPr/>
        </p:nvSpPr>
        <p:spPr>
          <a:xfrm>
            <a:off x="3363610" y="1400585"/>
            <a:ext cx="2009704" cy="157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2400" b="1" dirty="0" smtClean="0">
                <a:latin typeface="Times New Roman" panose="02020603050405020304" pitchFamily="18" charset="0"/>
                <a:cs typeface="Times New Roman" panose="02020603050405020304" pitchFamily="18" charset="0"/>
              </a:rPr>
              <a:t>Татвар</a:t>
            </a:r>
            <a:endParaRPr lang="en-US" sz="2400" b="1" dirty="0">
              <a:latin typeface="Times New Roman" panose="02020603050405020304" pitchFamily="18" charset="0"/>
              <a:cs typeface="Times New Roman" panose="02020603050405020304" pitchFamily="18" charset="0"/>
            </a:endParaRPr>
          </a:p>
        </p:txBody>
      </p:sp>
      <p:sp>
        <p:nvSpPr>
          <p:cNvPr id="12" name="Right Arrow 11"/>
          <p:cNvSpPr/>
          <p:nvPr/>
        </p:nvSpPr>
        <p:spPr>
          <a:xfrm>
            <a:off x="3300396" y="3210782"/>
            <a:ext cx="2153177" cy="17348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2400" b="1" dirty="0" smtClean="0">
                <a:latin typeface="Times New Roman" panose="02020603050405020304" pitchFamily="18" charset="0"/>
                <a:cs typeface="Times New Roman" panose="02020603050405020304" pitchFamily="18" charset="0"/>
              </a:rPr>
              <a:t>Татварын бус</a:t>
            </a:r>
            <a:endParaRPr lang="en-US" sz="2400" b="1" dirty="0">
              <a:latin typeface="Times New Roman" panose="02020603050405020304" pitchFamily="18" charset="0"/>
              <a:cs typeface="Times New Roman" panose="02020603050405020304" pitchFamily="18" charset="0"/>
            </a:endParaRPr>
          </a:p>
        </p:txBody>
      </p:sp>
      <p:sp>
        <p:nvSpPr>
          <p:cNvPr id="13" name="Right Arrow 12"/>
          <p:cNvSpPr/>
          <p:nvPr/>
        </p:nvSpPr>
        <p:spPr>
          <a:xfrm>
            <a:off x="3291504" y="5167446"/>
            <a:ext cx="2120629" cy="157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2400" b="1" dirty="0" smtClean="0">
                <a:latin typeface="Times New Roman" panose="02020603050405020304" pitchFamily="18" charset="0"/>
                <a:cs typeface="Times New Roman" panose="02020603050405020304" pitchFamily="18" charset="0"/>
              </a:rPr>
              <a:t>Тусламж</a:t>
            </a:r>
            <a:endParaRPr lang="en-US" sz="2400" b="1" dirty="0">
              <a:latin typeface="Times New Roman" panose="02020603050405020304" pitchFamily="18" charset="0"/>
              <a:cs typeface="Times New Roman" panose="02020603050405020304" pitchFamily="18" charset="0"/>
            </a:endParaRPr>
          </a:p>
        </p:txBody>
      </p:sp>
      <p:sp>
        <p:nvSpPr>
          <p:cNvPr id="14" name="Flowchart: Process 13"/>
          <p:cNvSpPr/>
          <p:nvPr/>
        </p:nvSpPr>
        <p:spPr>
          <a:xfrm>
            <a:off x="5525310" y="1518167"/>
            <a:ext cx="3874623" cy="229507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dirty="0" smtClean="0">
                <a:latin typeface="Times New Roman" panose="02020603050405020304" pitchFamily="18" charset="0"/>
                <a:cs typeface="Times New Roman" panose="02020603050405020304" pitchFamily="18" charset="0"/>
              </a:rPr>
              <a:t>НДШ</a:t>
            </a:r>
          </a:p>
          <a:p>
            <a:pPr algn="ctr"/>
            <a:r>
              <a:rPr lang="mn-MN" dirty="0" smtClean="0">
                <a:latin typeface="Times New Roman" panose="02020603050405020304" pitchFamily="18" charset="0"/>
                <a:cs typeface="Times New Roman" panose="02020603050405020304" pitchFamily="18" charset="0"/>
              </a:rPr>
              <a:t>ХХОАТ, Аж ахуй нэгж ОАТ</a:t>
            </a:r>
          </a:p>
          <a:p>
            <a:pPr algn="ctr"/>
            <a:r>
              <a:rPr lang="mn-MN" dirty="0" smtClean="0">
                <a:latin typeface="Times New Roman" panose="02020603050405020304" pitchFamily="18" charset="0"/>
                <a:cs typeface="Times New Roman" panose="02020603050405020304" pitchFamily="18" charset="0"/>
              </a:rPr>
              <a:t>НӨАТ-Бараа , үйлчилгээ</a:t>
            </a:r>
          </a:p>
          <a:p>
            <a:pPr algn="ctr"/>
            <a:r>
              <a:rPr lang="mn-MN" dirty="0" smtClean="0">
                <a:latin typeface="Times New Roman" panose="02020603050405020304" pitchFamily="18" charset="0"/>
                <a:cs typeface="Times New Roman" panose="02020603050405020304" pitchFamily="18" charset="0"/>
              </a:rPr>
              <a:t>Үл хөдлөх хөрөнгө</a:t>
            </a:r>
          </a:p>
          <a:p>
            <a:pPr algn="ctr"/>
            <a:r>
              <a:rPr lang="mn-MN" dirty="0" smtClean="0">
                <a:latin typeface="Times New Roman" panose="02020603050405020304" pitchFamily="18" charset="0"/>
                <a:cs typeface="Times New Roman" panose="02020603050405020304" pitchFamily="18" charset="0"/>
              </a:rPr>
              <a:t>Онцгой-Архи, тамхи</a:t>
            </a:r>
          </a:p>
          <a:p>
            <a:pPr algn="ctr"/>
            <a:r>
              <a:rPr lang="mn-MN" dirty="0" smtClean="0">
                <a:latin typeface="Times New Roman" panose="02020603050405020304" pitchFamily="18" charset="0"/>
                <a:cs typeface="Times New Roman" panose="02020603050405020304" pitchFamily="18" charset="0"/>
              </a:rPr>
              <a:t>Гаалын  -Импорт, экспорт</a:t>
            </a:r>
          </a:p>
          <a:p>
            <a:pPr algn="ctr"/>
            <a:r>
              <a:rPr lang="mn-MN" dirty="0" smtClean="0">
                <a:latin typeface="Times New Roman" panose="02020603050405020304" pitchFamily="18" charset="0"/>
                <a:cs typeface="Times New Roman" panose="02020603050405020304" pitchFamily="18" charset="0"/>
              </a:rPr>
              <a:t>Бусад-Газар, байгалийн нөөц ашиглалт</a:t>
            </a:r>
            <a:endParaRPr lang="en-US" dirty="0">
              <a:latin typeface="Times New Roman" panose="02020603050405020304" pitchFamily="18" charset="0"/>
              <a:cs typeface="Times New Roman" panose="02020603050405020304" pitchFamily="18" charset="0"/>
            </a:endParaRPr>
          </a:p>
        </p:txBody>
      </p:sp>
      <p:sp>
        <p:nvSpPr>
          <p:cNvPr id="15" name="Rectangle 14"/>
          <p:cNvSpPr/>
          <p:nvPr/>
        </p:nvSpPr>
        <p:spPr>
          <a:xfrm>
            <a:off x="9543406" y="1512701"/>
            <a:ext cx="2410948" cy="2268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dirty="0" smtClean="0">
                <a:latin typeface="Times New Roman" panose="02020603050405020304" pitchFamily="18" charset="0"/>
                <a:cs typeface="Times New Roman" panose="02020603050405020304" pitchFamily="18" charset="0"/>
              </a:rPr>
              <a:t>Татвар төлөгчдийн орлого, ашиг, эд хөрөнгийн үнийн дүнгээс хамааруулан </a:t>
            </a:r>
            <a:r>
              <a:rPr lang="mn-MN" b="1" dirty="0" smtClean="0">
                <a:solidFill>
                  <a:srgbClr val="FFFF00"/>
                </a:solidFill>
                <a:latin typeface="Times New Roman" panose="02020603050405020304" pitchFamily="18" charset="0"/>
                <a:cs typeface="Times New Roman" panose="02020603050405020304" pitchFamily="18" charset="0"/>
              </a:rPr>
              <a:t>хуульд заасан  хувь хэмжээ</a:t>
            </a:r>
            <a:r>
              <a:rPr lang="mn-MN" dirty="0" smtClean="0">
                <a:latin typeface="Times New Roman" panose="02020603050405020304" pitchFamily="18" charset="0"/>
                <a:cs typeface="Times New Roman" panose="02020603050405020304" pitchFamily="18" charset="0"/>
              </a:rPr>
              <a:t>гээр  төрөөс хураан авч байгаа мөнгө</a:t>
            </a:r>
            <a:endParaRPr lang="en-US" dirty="0">
              <a:latin typeface="Times New Roman" panose="02020603050405020304" pitchFamily="18" charset="0"/>
              <a:cs typeface="Times New Roman" panose="02020603050405020304" pitchFamily="18" charset="0"/>
            </a:endParaRPr>
          </a:p>
        </p:txBody>
      </p:sp>
      <p:sp>
        <p:nvSpPr>
          <p:cNvPr id="16" name="Flowchart: Process 15"/>
          <p:cNvSpPr/>
          <p:nvPr/>
        </p:nvSpPr>
        <p:spPr>
          <a:xfrm>
            <a:off x="5525310" y="3990200"/>
            <a:ext cx="6403086" cy="2289163"/>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mn-MN" sz="2000" dirty="0" smtClean="0">
                <a:latin typeface="Times New Roman" panose="02020603050405020304" pitchFamily="18" charset="0"/>
                <a:cs typeface="Times New Roman" panose="02020603050405020304" pitchFamily="18" charset="0"/>
              </a:rPr>
              <a:t>Нийт бус татварын орлого -Ноогдол ашиг, хүү торгууль, газрын тосны орлого</a:t>
            </a:r>
          </a:p>
          <a:p>
            <a:pPr algn="just"/>
            <a:r>
              <a:rPr lang="mn-MN" sz="2000" dirty="0" smtClean="0">
                <a:latin typeface="Times New Roman" panose="02020603050405020304" pitchFamily="18" charset="0"/>
                <a:cs typeface="Times New Roman" panose="02020603050405020304" pitchFamily="18" charset="0"/>
              </a:rPr>
              <a:t>Төсвийн байгууллагын өөрийн орлого</a:t>
            </a:r>
          </a:p>
          <a:p>
            <a:pPr algn="just"/>
            <a:r>
              <a:rPr lang="mn-MN" sz="2000" dirty="0" smtClean="0">
                <a:latin typeface="Times New Roman" panose="02020603050405020304" pitchFamily="18" charset="0"/>
                <a:cs typeface="Times New Roman" panose="02020603050405020304" pitchFamily="18" charset="0"/>
              </a:rPr>
              <a:t>Тусламжийн орлого-Бусад байгууллага, ОУБ-аас хандивлах орлого</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86743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5" name="Rectángulo 6">
            <a:extLst>
              <a:ext uri="{FF2B5EF4-FFF2-40B4-BE49-F238E27FC236}">
                <a16:creationId xmlns:a16="http://schemas.microsoft.com/office/drawing/2014/main" xmlns="" id="{26205575-DFD8-814E-9666-A35C0A5E39F5}"/>
              </a:ext>
            </a:extLst>
          </p:cNvPr>
          <p:cNvSpPr/>
          <p:nvPr/>
        </p:nvSpPr>
        <p:spPr>
          <a:xfrm>
            <a:off x="0" y="0"/>
            <a:ext cx="12192000" cy="6855343"/>
          </a:xfrm>
          <a:prstGeom prst="rect">
            <a:avLst/>
          </a:prstGeom>
          <a:solidFill>
            <a:srgbClr val="0070C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sp>
        <p:nvSpPr>
          <p:cNvPr id="11" name="TextBox 15">
            <a:extLst>
              <a:ext uri="{FF2B5EF4-FFF2-40B4-BE49-F238E27FC236}">
                <a16:creationId xmlns="" xmlns:a16="http://schemas.microsoft.com/office/drawing/2014/main" id="{3D721945-9F54-DE42-B2E8-CCFEF147B8BA}"/>
              </a:ext>
            </a:extLst>
          </p:cNvPr>
          <p:cNvSpPr txBox="1"/>
          <p:nvPr/>
        </p:nvSpPr>
        <p:spPr>
          <a:xfrm>
            <a:off x="543466" y="389426"/>
            <a:ext cx="11077919" cy="615460"/>
          </a:xfrm>
          <a:prstGeom prst="rect">
            <a:avLst/>
          </a:prstGeom>
          <a:noFill/>
        </p:spPr>
        <p:txBody>
          <a:bodyPr wrap="square" lIns="121829" tIns="60914" rIns="121829" bIns="60914" rtlCol="0" anchor="ctr">
            <a:spAutoFit/>
          </a:bodyPr>
          <a:lstStyle/>
          <a:p>
            <a:pPr algn="ctr"/>
            <a:r>
              <a:rPr lang="mn-MN" sz="3200" b="1" dirty="0" smtClean="0">
                <a:solidFill>
                  <a:schemeClr val="bg2">
                    <a:lumMod val="20000"/>
                    <a:lumOff val="80000"/>
                  </a:schemeClr>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УЛСЫН  </a:t>
            </a:r>
            <a:r>
              <a:rPr lang="mn-MN" sz="3200" b="1" dirty="0">
                <a:solidFill>
                  <a:schemeClr val="bg2">
                    <a:lumMod val="20000"/>
                    <a:lumOff val="80000"/>
                  </a:schemeClr>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НЭГДСЭН ТӨСВИЙН ОРЛОГО </a:t>
            </a:r>
            <a:endParaRPr lang="en-US" sz="3200" b="1" dirty="0">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8" name="Rectangle 7"/>
          <p:cNvSpPr/>
          <p:nvPr/>
        </p:nvSpPr>
        <p:spPr>
          <a:xfrm>
            <a:off x="557816" y="1063359"/>
            <a:ext cx="11077920" cy="56057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400" b="1" dirty="0">
              <a:solidFill>
                <a:schemeClr val="tx1"/>
              </a:solidFill>
            </a:endParaRPr>
          </a:p>
        </p:txBody>
      </p:sp>
      <p:pic>
        <p:nvPicPr>
          <p:cNvPr id="7" name="Content Placeholder 3"/>
          <p:cNvPicPr>
            <a:picLocks noGrp="1" noChangeAspect="1"/>
          </p:cNvPicPr>
          <p:nvPr>
            <p:ph idx="1"/>
          </p:nvPr>
        </p:nvPicPr>
        <p:blipFill>
          <a:blip r:embed="rId4"/>
          <a:stretch>
            <a:fillRect/>
          </a:stretch>
        </p:blipFill>
        <p:spPr>
          <a:xfrm>
            <a:off x="1995097" y="1113108"/>
            <a:ext cx="8282473" cy="5556035"/>
          </a:xfrm>
          <a:prstGeom prst="rect">
            <a:avLst/>
          </a:prstGeom>
        </p:spPr>
      </p:pic>
      <p:sp>
        <p:nvSpPr>
          <p:cNvPr id="10" name="Rectangle 9"/>
          <p:cNvSpPr/>
          <p:nvPr/>
        </p:nvSpPr>
        <p:spPr>
          <a:xfrm flipH="1">
            <a:off x="8070112" y="6282208"/>
            <a:ext cx="3434316" cy="430883"/>
          </a:xfrm>
          <a:prstGeom prst="rect">
            <a:avLst/>
          </a:prstGeom>
        </p:spPr>
        <p:txBody>
          <a:bodyPr wrap="square" lIns="91372" tIns="45718" rIns="91372" bIns="45718">
            <a:spAutoFit/>
          </a:bodyPr>
          <a:lstStyle/>
          <a:p>
            <a:pPr algn="r"/>
            <a:r>
              <a:rPr lang="mn-MN" sz="1100" dirty="0">
                <a:latin typeface="Roboto-Regular"/>
                <a:cs typeface="Arial"/>
                <a:sym typeface="Arial"/>
              </a:rPr>
              <a:t>Эх сурвалж: Иргэдийн төсөв-МОНГОЛ  УЛСЫН ТӨСВИЙН ТӨСӨЛ 2021, Сангийн яам</a:t>
            </a:r>
            <a:endParaRPr lang="en-US" dirty="0">
              <a:cs typeface="Arial"/>
              <a:sym typeface="Arial"/>
            </a:endParaRPr>
          </a:p>
        </p:txBody>
      </p:sp>
    </p:spTree>
    <p:extLst>
      <p:ext uri="{BB962C8B-B14F-4D97-AF65-F5344CB8AC3E}">
        <p14:creationId xmlns:p14="http://schemas.microsoft.com/office/powerpoint/2010/main" val="22984279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10" name="Rectangle 9"/>
          <p:cNvSpPr/>
          <p:nvPr/>
        </p:nvSpPr>
        <p:spPr>
          <a:xfrm flipH="1">
            <a:off x="7015684" y="6282208"/>
            <a:ext cx="4488744" cy="430883"/>
          </a:xfrm>
          <a:prstGeom prst="rect">
            <a:avLst/>
          </a:prstGeom>
        </p:spPr>
        <p:txBody>
          <a:bodyPr wrap="square" lIns="91372" tIns="45718" rIns="91372" bIns="45718">
            <a:spAutoFit/>
          </a:bodyPr>
          <a:lstStyle/>
          <a:p>
            <a:pPr algn="r"/>
            <a:r>
              <a:rPr lang="mn-MN" sz="1100" dirty="0">
                <a:latin typeface="Times New Roman" panose="02020603050405020304" pitchFamily="18" charset="0"/>
                <a:cs typeface="Times New Roman" panose="02020603050405020304" pitchFamily="18" charset="0"/>
                <a:sym typeface="Arial"/>
              </a:rPr>
              <a:t>Эх сурвалж: Иргэдийн төсөв-МОНГОЛ  УЛСЫН ТӨСВИЙН ТӨСӨЛ 2021, Сангийн яам</a:t>
            </a:r>
            <a:endParaRPr lang="en-US" dirty="0">
              <a:latin typeface="Times New Roman" panose="02020603050405020304" pitchFamily="18" charset="0"/>
              <a:cs typeface="Times New Roman" panose="02020603050405020304" pitchFamily="18" charset="0"/>
              <a:sym typeface="Arial"/>
            </a:endParaRPr>
          </a:p>
        </p:txBody>
      </p:sp>
      <p:sp>
        <p:nvSpPr>
          <p:cNvPr id="12" name="Round Diagonal Corner Rectangle 11"/>
          <p:cNvSpPr/>
          <p:nvPr/>
        </p:nvSpPr>
        <p:spPr>
          <a:xfrm>
            <a:off x="640926" y="1170612"/>
            <a:ext cx="3677056" cy="1607296"/>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altLang="ko-KR" b="1" kern="0" dirty="0">
                <a:solidFill>
                  <a:srgbClr val="FFFFFF"/>
                </a:solidFill>
                <a:latin typeface="Times New Roman" panose="02020603050405020304" pitchFamily="18" charset="0"/>
                <a:cs typeface="Times New Roman" panose="02020603050405020304" pitchFamily="18" charset="0"/>
                <a:sym typeface="Arial"/>
              </a:rPr>
              <a:t>ТӨСВИЙН ТОГТВОРЖУУЛАЛТЫН  САН</a:t>
            </a:r>
          </a:p>
          <a:p>
            <a:pPr algn="ctr"/>
            <a:endParaRPr lang="en-US" dirty="0"/>
          </a:p>
        </p:txBody>
      </p:sp>
      <p:sp>
        <p:nvSpPr>
          <p:cNvPr id="13" name="Round Diagonal Corner Rectangle 12"/>
          <p:cNvSpPr/>
          <p:nvPr/>
        </p:nvSpPr>
        <p:spPr>
          <a:xfrm>
            <a:off x="7827372" y="1101627"/>
            <a:ext cx="3677056" cy="1745265"/>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600"/>
              </a:spcBef>
              <a:buClr>
                <a:srgbClr val="000000"/>
              </a:buClr>
            </a:pPr>
            <a:r>
              <a:rPr lang="mn-MN" altLang="ko-KR" b="1" kern="0" dirty="0" smtClean="0">
                <a:solidFill>
                  <a:srgbClr val="FFFFFF"/>
                </a:solidFill>
                <a:latin typeface="Times New Roman" panose="02020603050405020304" pitchFamily="18" charset="0"/>
                <a:cs typeface="Times New Roman" panose="02020603050405020304" pitchFamily="18" charset="0"/>
                <a:sym typeface="Arial"/>
              </a:rPr>
              <a:t>ИРЭЭДҮЙН ӨВ САН</a:t>
            </a:r>
            <a:endParaRPr lang="mn-MN" altLang="ko-KR" b="1" kern="0" dirty="0">
              <a:solidFill>
                <a:srgbClr val="FFFFFF"/>
              </a:solidFill>
              <a:latin typeface="Times New Roman" panose="02020603050405020304" pitchFamily="18" charset="0"/>
              <a:cs typeface="Times New Roman" panose="02020603050405020304" pitchFamily="18" charset="0"/>
              <a:sym typeface="Arial"/>
            </a:endParaRPr>
          </a:p>
        </p:txBody>
      </p:sp>
      <p:sp>
        <p:nvSpPr>
          <p:cNvPr id="14" name="Left-Right Arrow 13"/>
          <p:cNvSpPr/>
          <p:nvPr/>
        </p:nvSpPr>
        <p:spPr>
          <a:xfrm>
            <a:off x="4487625" y="1551827"/>
            <a:ext cx="2907240" cy="134237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dirty="0" smtClean="0">
                <a:latin typeface="Times New Roman" panose="02020603050405020304" pitchFamily="18" charset="0"/>
                <a:cs typeface="Times New Roman" panose="02020603050405020304" pitchFamily="18" charset="0"/>
              </a:rPr>
              <a:t>ХУВИАРЛАЛТ</a:t>
            </a:r>
            <a:endParaRPr lang="en-US" dirty="0">
              <a:latin typeface="Times New Roman" panose="02020603050405020304" pitchFamily="18" charset="0"/>
              <a:cs typeface="Times New Roman" panose="02020603050405020304" pitchFamily="18" charset="0"/>
            </a:endParaRPr>
          </a:p>
        </p:txBody>
      </p:sp>
      <p:sp>
        <p:nvSpPr>
          <p:cNvPr id="15" name="Up Arrow Callout 14"/>
          <p:cNvSpPr/>
          <p:nvPr/>
        </p:nvSpPr>
        <p:spPr>
          <a:xfrm>
            <a:off x="577811" y="2894206"/>
            <a:ext cx="3803286" cy="3144439"/>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2000" dirty="0" smtClean="0">
                <a:latin typeface="Times New Roman" panose="02020603050405020304" pitchFamily="18" charset="0"/>
                <a:cs typeface="Times New Roman" panose="02020603050405020304" pitchFamily="18" charset="0"/>
              </a:rPr>
              <a:t>Засгийн </a:t>
            </a:r>
            <a:r>
              <a:rPr lang="mn-MN" sz="2000" dirty="0">
                <a:latin typeface="Times New Roman" panose="02020603050405020304" pitchFamily="18" charset="0"/>
                <a:cs typeface="Times New Roman" panose="02020603050405020304" pitchFamily="18" charset="0"/>
              </a:rPr>
              <a:t>газар бараа, түүхий эдийн үнэ өндөр байх үед хуримтлал үүсгэж, түүнийгээ эдийн засгийн уналтын үед хэрэглэх замаар </a:t>
            </a:r>
            <a:r>
              <a:rPr lang="mn-MN" sz="2000" dirty="0" smtClean="0">
                <a:latin typeface="Times New Roman" panose="02020603050405020304" pitchFamily="18" charset="0"/>
                <a:cs typeface="Times New Roman" panose="02020603050405020304" pitchFamily="18" charset="0"/>
              </a:rPr>
              <a:t>зарлагаа </a:t>
            </a:r>
            <a:r>
              <a:rPr lang="mn-MN" sz="2000" dirty="0">
                <a:latin typeface="Times New Roman" panose="02020603050405020304" pitchFamily="18" charset="0"/>
                <a:cs typeface="Times New Roman" panose="02020603050405020304" pitchFamily="18" charset="0"/>
              </a:rPr>
              <a:t>тэнцвэржүүлэх зориулалттай.</a:t>
            </a:r>
            <a:endParaRPr lang="en-US" sz="2000" dirty="0">
              <a:latin typeface="Times New Roman" panose="02020603050405020304" pitchFamily="18" charset="0"/>
              <a:cs typeface="Times New Roman" panose="02020603050405020304" pitchFamily="18" charset="0"/>
            </a:endParaRPr>
          </a:p>
        </p:txBody>
      </p:sp>
      <p:sp>
        <p:nvSpPr>
          <p:cNvPr id="16" name="Up Arrow Callout 15"/>
          <p:cNvSpPr/>
          <p:nvPr/>
        </p:nvSpPr>
        <p:spPr>
          <a:xfrm>
            <a:off x="7701142" y="2998812"/>
            <a:ext cx="3803286" cy="3178791"/>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2000" dirty="0">
                <a:latin typeface="Times New Roman" panose="02020603050405020304" pitchFamily="18" charset="0"/>
                <a:cs typeface="Times New Roman" panose="02020603050405020304" pitchFamily="18" charset="0"/>
              </a:rPr>
              <a:t>Н</a:t>
            </a:r>
            <a:r>
              <a:rPr lang="mn-MN" sz="2000" dirty="0" smtClean="0">
                <a:latin typeface="Times New Roman" panose="02020603050405020304" pitchFamily="18" charset="0"/>
                <a:cs typeface="Times New Roman" panose="02020603050405020304" pitchFamily="18" charset="0"/>
              </a:rPr>
              <a:t>өхөн </a:t>
            </a:r>
            <a:r>
              <a:rPr lang="mn-MN" sz="2000" dirty="0">
                <a:latin typeface="Times New Roman" panose="02020603050405020304" pitchFamily="18" charset="0"/>
                <a:cs typeface="Times New Roman" panose="02020603050405020304" pitchFamily="18" charset="0"/>
              </a:rPr>
              <a:t>сэргээгдэхгүй эрдэс баялгаас төсөвт төвлөрүүлсэн орлогыг өнөө ба хойч үеийнхэнд тэнцвэртэй хуваарилах зарчмыг хэрэгжүүлэх</a:t>
            </a:r>
            <a:endParaRPr lang="en-US" sz="2000" dirty="0">
              <a:latin typeface="Times New Roman" panose="02020603050405020304" pitchFamily="18" charset="0"/>
              <a:cs typeface="Times New Roman" panose="02020603050405020304" pitchFamily="18" charset="0"/>
            </a:endParaRPr>
          </a:p>
        </p:txBody>
      </p:sp>
      <p:sp>
        <p:nvSpPr>
          <p:cNvPr id="17" name="Cloud Callout 16"/>
          <p:cNvSpPr/>
          <p:nvPr/>
        </p:nvSpPr>
        <p:spPr>
          <a:xfrm flipH="1">
            <a:off x="4319534" y="131153"/>
            <a:ext cx="2866417" cy="1536971"/>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b="1" dirty="0" smtClean="0">
                <a:solidFill>
                  <a:srgbClr val="FFFF00"/>
                </a:solidFill>
                <a:latin typeface="Times New Roman" panose="02020603050405020304" pitchFamily="18" charset="0"/>
                <a:cs typeface="Times New Roman" panose="02020603050405020304" pitchFamily="18" charset="0"/>
              </a:rPr>
              <a:t>НИЙТ ОРЛОГООС</a:t>
            </a:r>
            <a:endParaRPr lang="en-US"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43672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10" name="Rectangle 9"/>
          <p:cNvSpPr/>
          <p:nvPr/>
        </p:nvSpPr>
        <p:spPr>
          <a:xfrm flipH="1">
            <a:off x="8761373" y="6282208"/>
            <a:ext cx="3302807" cy="430883"/>
          </a:xfrm>
          <a:prstGeom prst="rect">
            <a:avLst/>
          </a:prstGeom>
        </p:spPr>
        <p:txBody>
          <a:bodyPr wrap="square" lIns="91372" tIns="45718" rIns="91372" bIns="45718">
            <a:spAutoFit/>
          </a:bodyPr>
          <a:lstStyle/>
          <a:p>
            <a:pPr algn="r"/>
            <a:r>
              <a:rPr lang="mn-MN" sz="1100" dirty="0">
                <a:latin typeface="Times New Roman" panose="02020603050405020304" pitchFamily="18" charset="0"/>
                <a:cs typeface="Times New Roman" panose="02020603050405020304" pitchFamily="18" charset="0"/>
                <a:sym typeface="Arial"/>
              </a:rPr>
              <a:t>Эх сурвалж: Иргэдийн төсөв-МОНГОЛ  УЛСЫН ТӨСВИЙН ТӨСӨЛ 2021, Сангийн яам</a:t>
            </a:r>
            <a:endParaRPr lang="en-US" dirty="0">
              <a:latin typeface="Times New Roman" panose="02020603050405020304" pitchFamily="18" charset="0"/>
              <a:cs typeface="Times New Roman" panose="02020603050405020304" pitchFamily="18" charset="0"/>
              <a:sym typeface="Arial"/>
            </a:endParaRPr>
          </a:p>
        </p:txBody>
      </p:sp>
      <p:sp>
        <p:nvSpPr>
          <p:cNvPr id="23" name="Round Diagonal Corner Rectangle 22"/>
          <p:cNvSpPr/>
          <p:nvPr/>
        </p:nvSpPr>
        <p:spPr>
          <a:xfrm>
            <a:off x="9260732" y="3545741"/>
            <a:ext cx="2431910" cy="847810"/>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2400" dirty="0" smtClean="0">
                <a:latin typeface="Times New Roman" panose="02020603050405020304" pitchFamily="18" charset="0"/>
                <a:cs typeface="Times New Roman" panose="02020603050405020304" pitchFamily="18" charset="0"/>
              </a:rPr>
              <a:t>ХӨРӨНГИЙН ЗАРДАЛ </a:t>
            </a:r>
            <a:endParaRPr lang="en-US" sz="2400" dirty="0">
              <a:latin typeface="Times New Roman" panose="02020603050405020304" pitchFamily="18" charset="0"/>
              <a:cs typeface="Times New Roman" panose="02020603050405020304" pitchFamily="18" charset="0"/>
            </a:endParaRPr>
          </a:p>
        </p:txBody>
      </p:sp>
      <p:sp>
        <p:nvSpPr>
          <p:cNvPr id="24" name="Round Diagonal Corner Rectangle 23"/>
          <p:cNvSpPr/>
          <p:nvPr/>
        </p:nvSpPr>
        <p:spPr>
          <a:xfrm>
            <a:off x="3516775" y="6003791"/>
            <a:ext cx="4922196" cy="673968"/>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2400" dirty="0" smtClean="0">
                <a:latin typeface="Times New Roman" panose="02020603050405020304" pitchFamily="18" charset="0"/>
                <a:cs typeface="Times New Roman" panose="02020603050405020304" pitchFamily="18" charset="0"/>
              </a:rPr>
              <a:t>ЭРГЭН ТӨЛӨГДӨХ ЦЭВЭР ЗЭЭЛ </a:t>
            </a:r>
            <a:endParaRPr lang="en-US" sz="2400" dirty="0">
              <a:latin typeface="Times New Roman" panose="02020603050405020304" pitchFamily="18" charset="0"/>
              <a:cs typeface="Times New Roman" panose="02020603050405020304" pitchFamily="18" charset="0"/>
            </a:endParaRPr>
          </a:p>
        </p:txBody>
      </p:sp>
      <p:sp>
        <p:nvSpPr>
          <p:cNvPr id="25" name="Flowchart: Process 24"/>
          <p:cNvSpPr/>
          <p:nvPr/>
        </p:nvSpPr>
        <p:spPr>
          <a:xfrm>
            <a:off x="2607013" y="1501902"/>
            <a:ext cx="7470843" cy="776353"/>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2400" dirty="0" smtClean="0">
                <a:latin typeface="Times New Roman" panose="02020603050405020304" pitchFamily="18" charset="0"/>
                <a:cs typeface="Times New Roman" panose="02020603050405020304" pitchFamily="18" charset="0"/>
              </a:rPr>
              <a:t>ТӨСВИЙН ЗАРДАЛЫГ САНХҮҮЖҮҮЛНЭ.</a:t>
            </a:r>
            <a:endParaRPr lang="en-US" sz="2400" dirty="0">
              <a:latin typeface="Times New Roman" panose="02020603050405020304" pitchFamily="18" charset="0"/>
              <a:cs typeface="Times New Roman" panose="02020603050405020304" pitchFamily="18" charset="0"/>
            </a:endParaRPr>
          </a:p>
        </p:txBody>
      </p:sp>
      <p:sp>
        <p:nvSpPr>
          <p:cNvPr id="26" name="Round Diagonal Corner Rectangle 25"/>
          <p:cNvSpPr/>
          <p:nvPr/>
        </p:nvSpPr>
        <p:spPr>
          <a:xfrm>
            <a:off x="293311" y="3405517"/>
            <a:ext cx="2410977" cy="933442"/>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2400" dirty="0" smtClean="0">
                <a:latin typeface="Times New Roman" panose="02020603050405020304" pitchFamily="18" charset="0"/>
                <a:cs typeface="Times New Roman" panose="02020603050405020304" pitchFamily="18" charset="0"/>
              </a:rPr>
              <a:t>УРСГАЛ ЗАРДАЛ</a:t>
            </a:r>
            <a:endParaRPr lang="en-US" sz="2400" dirty="0">
              <a:latin typeface="Times New Roman" panose="02020603050405020304" pitchFamily="18" charset="0"/>
              <a:cs typeface="Times New Roman" panose="02020603050405020304" pitchFamily="18" charset="0"/>
            </a:endParaRPr>
          </a:p>
        </p:txBody>
      </p:sp>
      <p:sp>
        <p:nvSpPr>
          <p:cNvPr id="27" name="Rectangle 26"/>
          <p:cNvSpPr/>
          <p:nvPr/>
        </p:nvSpPr>
        <p:spPr>
          <a:xfrm>
            <a:off x="1498061" y="184553"/>
            <a:ext cx="9260730" cy="680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2400" dirty="0" smtClean="0">
                <a:latin typeface="Times New Roman" panose="02020603050405020304" pitchFamily="18" charset="0"/>
                <a:cs typeface="Times New Roman" panose="02020603050405020304" pitchFamily="18" charset="0"/>
              </a:rPr>
              <a:t>ҮЛДСЭН ОРЛОГО- ТӨСВИЙН ТЭНЦВЭРЖҮҮЛСЭН ОРЛОГО</a:t>
            </a:r>
            <a:endParaRPr lang="en-US" sz="2400" dirty="0">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rotWithShape="1">
          <a:blip r:embed="rId4"/>
          <a:srcRect l="36982" t="14840" r="3981" b="7879"/>
          <a:stretch/>
        </p:blipFill>
        <p:spPr>
          <a:xfrm>
            <a:off x="3194372" y="2595436"/>
            <a:ext cx="5567002" cy="33231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607990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5" name="Rectángulo 6">
            <a:extLst>
              <a:ext uri="{FF2B5EF4-FFF2-40B4-BE49-F238E27FC236}">
                <a16:creationId xmlns:a16="http://schemas.microsoft.com/office/drawing/2014/main" xmlns="" id="{26205575-DFD8-814E-9666-A35C0A5E39F5}"/>
              </a:ext>
            </a:extLst>
          </p:cNvPr>
          <p:cNvSpPr/>
          <p:nvPr/>
        </p:nvSpPr>
        <p:spPr>
          <a:xfrm>
            <a:off x="0" y="0"/>
            <a:ext cx="12192000" cy="6855343"/>
          </a:xfrm>
          <a:prstGeom prst="rect">
            <a:avLst/>
          </a:prstGeom>
          <a:solidFill>
            <a:srgbClr val="0070C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sp>
        <p:nvSpPr>
          <p:cNvPr id="11" name="TextBox 15">
            <a:extLst>
              <a:ext uri="{FF2B5EF4-FFF2-40B4-BE49-F238E27FC236}">
                <a16:creationId xmlns="" xmlns:a16="http://schemas.microsoft.com/office/drawing/2014/main" id="{3D721945-9F54-DE42-B2E8-CCFEF147B8BA}"/>
              </a:ext>
            </a:extLst>
          </p:cNvPr>
          <p:cNvSpPr txBox="1"/>
          <p:nvPr/>
        </p:nvSpPr>
        <p:spPr>
          <a:xfrm>
            <a:off x="543466" y="389426"/>
            <a:ext cx="11077919" cy="615460"/>
          </a:xfrm>
          <a:prstGeom prst="rect">
            <a:avLst/>
          </a:prstGeom>
          <a:noFill/>
        </p:spPr>
        <p:txBody>
          <a:bodyPr wrap="square" lIns="121829" tIns="60914" rIns="121829" bIns="60914" rtlCol="0" anchor="ctr">
            <a:spAutoFit/>
          </a:bodyPr>
          <a:lstStyle/>
          <a:p>
            <a:pPr algn="ctr"/>
            <a:r>
              <a:rPr lang="mn-MN" sz="3200" b="1" dirty="0">
                <a:solidFill>
                  <a:schemeClr val="bg2">
                    <a:lumMod val="20000"/>
                    <a:lumOff val="80000"/>
                  </a:schemeClr>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УЛСЫН НЭГДСЭН ТӨСВИЙН ЗАРЛАГА</a:t>
            </a:r>
            <a:endParaRPr lang="en-US" sz="3200" b="1" dirty="0">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8" name="Rectangle 7"/>
          <p:cNvSpPr/>
          <p:nvPr/>
        </p:nvSpPr>
        <p:spPr>
          <a:xfrm>
            <a:off x="557816" y="1063359"/>
            <a:ext cx="11077920" cy="56057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400" b="1" dirty="0">
              <a:solidFill>
                <a:schemeClr val="tx1"/>
              </a:solidFill>
            </a:endParaRPr>
          </a:p>
        </p:txBody>
      </p:sp>
      <p:sp>
        <p:nvSpPr>
          <p:cNvPr id="10" name="Rectangle 9"/>
          <p:cNvSpPr/>
          <p:nvPr/>
        </p:nvSpPr>
        <p:spPr>
          <a:xfrm flipH="1">
            <a:off x="9175896" y="6068983"/>
            <a:ext cx="2328529" cy="600160"/>
          </a:xfrm>
          <a:prstGeom prst="rect">
            <a:avLst/>
          </a:prstGeom>
        </p:spPr>
        <p:txBody>
          <a:bodyPr wrap="square" lIns="91372" tIns="45718" rIns="91372" bIns="45718">
            <a:spAutoFit/>
          </a:bodyPr>
          <a:lstStyle/>
          <a:p>
            <a:pPr algn="r"/>
            <a:r>
              <a:rPr lang="mn-MN" sz="1100" dirty="0">
                <a:solidFill>
                  <a:srgbClr val="221F1F"/>
                </a:solidFill>
                <a:latin typeface="Roboto-Regular"/>
                <a:cs typeface="Arial"/>
                <a:sym typeface="Arial"/>
              </a:rPr>
              <a:t>Эх сурвалж: Иргэдийн төсөв-МОНГОЛ УЛСЫН ТӨСВИЙН ТӨСӨЛ 2021, Сангийн яам</a:t>
            </a:r>
            <a:endParaRPr lang="en-US" sz="1100" dirty="0">
              <a:solidFill>
                <a:prstClr val="black"/>
              </a:solidFill>
              <a:cs typeface="Arial"/>
              <a:sym typeface="Aria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5718" y="1063359"/>
            <a:ext cx="5827529" cy="5543038"/>
          </a:xfrm>
          <a:prstGeom prst="rect">
            <a:avLst/>
          </a:prstGeom>
        </p:spPr>
      </p:pic>
    </p:spTree>
    <p:extLst>
      <p:ext uri="{BB962C8B-B14F-4D97-AF65-F5344CB8AC3E}">
        <p14:creationId xmlns:p14="http://schemas.microsoft.com/office/powerpoint/2010/main" val="14543169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5" name="Rectángulo 6">
            <a:extLst>
              <a:ext uri="{FF2B5EF4-FFF2-40B4-BE49-F238E27FC236}">
                <a16:creationId xmlns:a16="http://schemas.microsoft.com/office/drawing/2014/main" xmlns="" id="{26205575-DFD8-814E-9666-A35C0A5E39F5}"/>
              </a:ext>
            </a:extLst>
          </p:cNvPr>
          <p:cNvSpPr/>
          <p:nvPr/>
        </p:nvSpPr>
        <p:spPr>
          <a:xfrm>
            <a:off x="0" y="0"/>
            <a:ext cx="12192000" cy="6855343"/>
          </a:xfrm>
          <a:prstGeom prst="rect">
            <a:avLst/>
          </a:prstGeom>
          <a:solidFill>
            <a:srgbClr val="0070C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sp>
        <p:nvSpPr>
          <p:cNvPr id="10" name="Rectangle 9"/>
          <p:cNvSpPr/>
          <p:nvPr/>
        </p:nvSpPr>
        <p:spPr>
          <a:xfrm flipH="1">
            <a:off x="9175896" y="6068983"/>
            <a:ext cx="2328529" cy="600160"/>
          </a:xfrm>
          <a:prstGeom prst="rect">
            <a:avLst/>
          </a:prstGeom>
        </p:spPr>
        <p:txBody>
          <a:bodyPr wrap="square" lIns="91372" tIns="45718" rIns="91372" bIns="45718">
            <a:spAutoFit/>
          </a:bodyPr>
          <a:lstStyle/>
          <a:p>
            <a:pPr algn="r"/>
            <a:r>
              <a:rPr lang="mn-MN" sz="1100" dirty="0">
                <a:solidFill>
                  <a:srgbClr val="221F1F"/>
                </a:solidFill>
                <a:latin typeface="Times New Roman" panose="02020603050405020304" pitchFamily="18" charset="0"/>
                <a:cs typeface="Times New Roman" panose="02020603050405020304" pitchFamily="18" charset="0"/>
                <a:sym typeface="Arial"/>
              </a:rPr>
              <a:t>Эх сурвалж: Иргэдийн төсөв-МОНГОЛ УЛСЫН ТӨСВИЙН ТӨСӨЛ 2021, Сангийн яам</a:t>
            </a:r>
            <a:endParaRPr lang="en-US" sz="1100" dirty="0">
              <a:solidFill>
                <a:prstClr val="black"/>
              </a:solidFill>
              <a:latin typeface="Times New Roman" panose="02020603050405020304" pitchFamily="18" charset="0"/>
              <a:cs typeface="Times New Roman" panose="02020603050405020304" pitchFamily="18" charset="0"/>
              <a:sym typeface="Arial"/>
            </a:endParaRPr>
          </a:p>
        </p:txBody>
      </p:sp>
      <p:pic>
        <p:nvPicPr>
          <p:cNvPr id="28" name="Picture 27"/>
          <p:cNvPicPr>
            <a:picLocks noChangeAspect="1"/>
          </p:cNvPicPr>
          <p:nvPr/>
        </p:nvPicPr>
        <p:blipFill rotWithShape="1">
          <a:blip r:embed="rId4"/>
          <a:srcRect l="19175" t="33798" r="18590" b="22492"/>
          <a:stretch/>
        </p:blipFill>
        <p:spPr>
          <a:xfrm>
            <a:off x="2104152" y="954103"/>
            <a:ext cx="7937771" cy="4247567"/>
          </a:xfrm>
          <a:prstGeom prst="rect">
            <a:avLst/>
          </a:prstGeom>
          <a:ln>
            <a:noFill/>
          </a:ln>
          <a:effectLst>
            <a:outerShdw blurRad="292100" dist="139700" dir="2700000" algn="tl" rotWithShape="0">
              <a:srgbClr val="333333">
                <a:alpha val="65000"/>
              </a:srgbClr>
            </a:outerShdw>
          </a:effectLst>
        </p:spPr>
      </p:pic>
      <p:sp>
        <p:nvSpPr>
          <p:cNvPr id="29" name="Rectangle 28"/>
          <p:cNvSpPr/>
          <p:nvPr/>
        </p:nvSpPr>
        <p:spPr>
          <a:xfrm>
            <a:off x="3982666" y="201046"/>
            <a:ext cx="4252605" cy="5303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2400" dirty="0" smtClean="0">
                <a:solidFill>
                  <a:schemeClr val="bg1"/>
                </a:solidFill>
                <a:latin typeface="Times New Roman" panose="02020603050405020304" pitchFamily="18" charset="0"/>
                <a:cs typeface="Times New Roman" panose="02020603050405020304" pitchFamily="18" charset="0"/>
              </a:rPr>
              <a:t>ТӨСВИЙН ТЭНЦЭЛ</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680936" y="5424345"/>
            <a:ext cx="11011705" cy="669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2400" dirty="0">
                <a:latin typeface="Times New Roman" panose="02020603050405020304" pitchFamily="18" charset="0"/>
                <a:cs typeface="Times New Roman" panose="02020603050405020304" pitchFamily="18" charset="0"/>
              </a:rPr>
              <a:t>Т</a:t>
            </a:r>
            <a:r>
              <a:rPr lang="mn-MN" sz="2400" dirty="0" smtClean="0">
                <a:latin typeface="Times New Roman" panose="02020603050405020304" pitchFamily="18" charset="0"/>
                <a:cs typeface="Times New Roman" panose="02020603050405020304" pitchFamily="18" charset="0"/>
              </a:rPr>
              <a:t>өсвийн тэнцвэржүүлсэн орлого болон нийт зарлагын зөрүүг </a:t>
            </a:r>
          </a:p>
          <a:p>
            <a:pPr algn="ctr"/>
            <a:r>
              <a:rPr lang="mn-MN" sz="2400" dirty="0" smtClean="0">
                <a:solidFill>
                  <a:srgbClr val="FFFF00"/>
                </a:solidFill>
                <a:latin typeface="Times New Roman" panose="02020603050405020304" pitchFamily="18" charset="0"/>
                <a:cs typeface="Times New Roman" panose="02020603050405020304" pitchFamily="18" charset="0"/>
              </a:rPr>
              <a:t>ТӨСВИЙН ТЭНЦЭЛ </a:t>
            </a:r>
            <a:r>
              <a:rPr lang="mn-MN" sz="2400" dirty="0" smtClean="0">
                <a:latin typeface="Times New Roman" panose="02020603050405020304" pitchFamily="18" charset="0"/>
                <a:cs typeface="Times New Roman" panose="02020603050405020304" pitchFamily="18" charset="0"/>
              </a:rPr>
              <a:t>гэнэ.</a:t>
            </a:r>
            <a:endParaRPr lang="en-US" sz="2400" dirty="0">
              <a:latin typeface="Times New Roman" panose="02020603050405020304" pitchFamily="18" charset="0"/>
              <a:cs typeface="Times New Roman" panose="02020603050405020304" pitchFamily="18" charset="0"/>
            </a:endParaRPr>
          </a:p>
        </p:txBody>
      </p:sp>
      <p:sp>
        <p:nvSpPr>
          <p:cNvPr id="31" name="Rectangle 30"/>
          <p:cNvSpPr/>
          <p:nvPr/>
        </p:nvSpPr>
        <p:spPr>
          <a:xfrm>
            <a:off x="2520538" y="3709802"/>
            <a:ext cx="2924255" cy="830997"/>
          </a:xfrm>
          <a:prstGeom prst="rect">
            <a:avLst/>
          </a:prstGeom>
        </p:spPr>
        <p:txBody>
          <a:bodyPr wrap="square">
            <a:spAutoFit/>
          </a:bodyPr>
          <a:lstStyle/>
          <a:p>
            <a:r>
              <a:rPr lang="mn-MN" sz="2400" dirty="0">
                <a:latin typeface="Times New Roman" panose="02020603050405020304" pitchFamily="18" charset="0"/>
                <a:cs typeface="Times New Roman" panose="02020603050405020304" pitchFamily="18" charset="0"/>
              </a:rPr>
              <a:t>Зарлагаас давсан орлогыг </a:t>
            </a:r>
            <a:r>
              <a:rPr lang="mn-MN" sz="2400" b="1" dirty="0" smtClean="0">
                <a:latin typeface="Times New Roman" panose="02020603050405020304" pitchFamily="18" charset="0"/>
                <a:cs typeface="Times New Roman" panose="02020603050405020304" pitchFamily="18" charset="0"/>
              </a:rPr>
              <a:t>АШИГ</a:t>
            </a:r>
            <a:endParaRPr lang="mn-MN" sz="2400" b="1" dirty="0">
              <a:latin typeface="Times New Roman" panose="02020603050405020304" pitchFamily="18" charset="0"/>
              <a:cs typeface="Times New Roman" panose="02020603050405020304" pitchFamily="18" charset="0"/>
            </a:endParaRPr>
          </a:p>
        </p:txBody>
      </p:sp>
      <p:sp>
        <p:nvSpPr>
          <p:cNvPr id="32" name="Rectangle 31"/>
          <p:cNvSpPr/>
          <p:nvPr/>
        </p:nvSpPr>
        <p:spPr>
          <a:xfrm>
            <a:off x="6754750" y="3709801"/>
            <a:ext cx="3287949" cy="830997"/>
          </a:xfrm>
          <a:prstGeom prst="rect">
            <a:avLst/>
          </a:prstGeom>
        </p:spPr>
        <p:txBody>
          <a:bodyPr wrap="square">
            <a:spAutoFit/>
          </a:bodyPr>
          <a:lstStyle/>
          <a:p>
            <a:r>
              <a:rPr lang="mn-MN" sz="2400" dirty="0" smtClean="0">
                <a:latin typeface="Times New Roman" panose="02020603050405020304" pitchFamily="18" charset="0"/>
                <a:cs typeface="Times New Roman" panose="02020603050405020304" pitchFamily="18" charset="0"/>
              </a:rPr>
              <a:t>Орлогоос </a:t>
            </a:r>
            <a:r>
              <a:rPr lang="mn-MN" sz="2400" dirty="0">
                <a:latin typeface="Times New Roman" panose="02020603050405020304" pitchFamily="18" charset="0"/>
                <a:cs typeface="Times New Roman" panose="02020603050405020304" pitchFamily="18" charset="0"/>
              </a:rPr>
              <a:t>давсан зарлагыг </a:t>
            </a:r>
            <a:r>
              <a:rPr lang="mn-MN" sz="2400" b="1" dirty="0" smtClean="0">
                <a:latin typeface="Times New Roman" panose="02020603050405020304" pitchFamily="18" charset="0"/>
                <a:cs typeface="Times New Roman" panose="02020603050405020304" pitchFamily="18" charset="0"/>
              </a:rPr>
              <a:t>АЛДАГДАЛ </a:t>
            </a:r>
            <a:endParaRPr lang="en-US" sz="2400" b="1" dirty="0">
              <a:latin typeface="Times New Roman" panose="02020603050405020304" pitchFamily="18" charset="0"/>
              <a:cs typeface="Times New Roman" panose="02020603050405020304" pitchFamily="18" charset="0"/>
            </a:endParaRPr>
          </a:p>
        </p:txBody>
      </p:sp>
      <p:sp>
        <p:nvSpPr>
          <p:cNvPr id="33" name="Rectangle 32"/>
          <p:cNvSpPr/>
          <p:nvPr/>
        </p:nvSpPr>
        <p:spPr>
          <a:xfrm>
            <a:off x="10077854" y="2108392"/>
            <a:ext cx="2114146" cy="1631216"/>
          </a:xfrm>
          <a:prstGeom prst="rect">
            <a:avLst/>
          </a:prstGeom>
        </p:spPr>
        <p:txBody>
          <a:bodyPr wrap="square">
            <a:spAutoFit/>
          </a:bodyPr>
          <a:lstStyle/>
          <a:p>
            <a:r>
              <a:rPr lang="mn-MN" sz="2000" dirty="0">
                <a:solidFill>
                  <a:schemeClr val="bg1"/>
                </a:solidFill>
                <a:latin typeface="Times New Roman" panose="02020603050405020304" pitchFamily="18" charset="0"/>
                <a:cs typeface="Times New Roman" panose="02020603050405020304" pitchFamily="18" charset="0"/>
              </a:rPr>
              <a:t>Засгын газрын бонд</a:t>
            </a:r>
          </a:p>
          <a:p>
            <a:r>
              <a:rPr lang="mn-MN" sz="2000" dirty="0">
                <a:solidFill>
                  <a:schemeClr val="bg1"/>
                </a:solidFill>
                <a:latin typeface="Times New Roman" panose="02020603050405020304" pitchFamily="18" charset="0"/>
                <a:cs typeface="Times New Roman" panose="02020603050405020304" pitchFamily="18" charset="0"/>
              </a:rPr>
              <a:t>Гадаад зээлийн эх үүсвэрээр санхүүжүүлнэ.</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415600" y="2416168"/>
            <a:ext cx="1724484" cy="1323439"/>
          </a:xfrm>
          <a:prstGeom prst="rect">
            <a:avLst/>
          </a:prstGeom>
        </p:spPr>
        <p:txBody>
          <a:bodyPr wrap="square">
            <a:spAutoFit/>
          </a:bodyPr>
          <a:lstStyle/>
          <a:p>
            <a:r>
              <a:rPr lang="mn-MN" sz="2000" dirty="0" smtClean="0">
                <a:solidFill>
                  <a:schemeClr val="bg1"/>
                </a:solidFill>
                <a:latin typeface="Times New Roman" panose="02020603050405020304" pitchFamily="18" charset="0"/>
                <a:cs typeface="Times New Roman" panose="02020603050405020304" pitchFamily="18" charset="0"/>
              </a:rPr>
              <a:t>Дараа оны төсвийн эх үүсвэрт зарцуулна.</a:t>
            </a:r>
            <a:endParaRPr lang="en-US" sz="2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33398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5" name="Rectángulo 6">
            <a:extLst>
              <a:ext uri="{FF2B5EF4-FFF2-40B4-BE49-F238E27FC236}">
                <a16:creationId xmlns:a16="http://schemas.microsoft.com/office/drawing/2014/main" xmlns="" id="{26205575-DFD8-814E-9666-A35C0A5E39F5}"/>
              </a:ext>
            </a:extLst>
          </p:cNvPr>
          <p:cNvSpPr/>
          <p:nvPr/>
        </p:nvSpPr>
        <p:spPr>
          <a:xfrm>
            <a:off x="0" y="0"/>
            <a:ext cx="12192000" cy="6855343"/>
          </a:xfrm>
          <a:prstGeom prst="rect">
            <a:avLst/>
          </a:prstGeom>
          <a:solidFill>
            <a:srgbClr val="0070C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sp>
        <p:nvSpPr>
          <p:cNvPr id="11" name="TextBox 15">
            <a:extLst>
              <a:ext uri="{FF2B5EF4-FFF2-40B4-BE49-F238E27FC236}">
                <a16:creationId xmlns="" xmlns:a16="http://schemas.microsoft.com/office/drawing/2014/main" id="{3D721945-9F54-DE42-B2E8-CCFEF147B8BA}"/>
              </a:ext>
            </a:extLst>
          </p:cNvPr>
          <p:cNvSpPr txBox="1"/>
          <p:nvPr/>
        </p:nvSpPr>
        <p:spPr>
          <a:xfrm>
            <a:off x="543466" y="261830"/>
            <a:ext cx="11077919" cy="615460"/>
          </a:xfrm>
          <a:prstGeom prst="rect">
            <a:avLst/>
          </a:prstGeom>
          <a:noFill/>
        </p:spPr>
        <p:txBody>
          <a:bodyPr wrap="square" lIns="121829" tIns="60914" rIns="121829" bIns="60914" rtlCol="0" anchor="ctr">
            <a:spAutoFit/>
          </a:bodyPr>
          <a:lstStyle/>
          <a:p>
            <a:pPr algn="ctr"/>
            <a:r>
              <a:rPr lang="mn-MN" sz="3200" b="1" dirty="0" smtClean="0">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ТӨСВИЙН БҮТЭЦ</a:t>
            </a:r>
            <a:endParaRPr lang="en-US" sz="3200" b="1" dirty="0">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10" name="Rectangle 9"/>
          <p:cNvSpPr/>
          <p:nvPr/>
        </p:nvSpPr>
        <p:spPr>
          <a:xfrm>
            <a:off x="557816" y="1063359"/>
            <a:ext cx="11077920" cy="56057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400" b="1" dirty="0">
              <a:solidFill>
                <a:schemeClr val="tx1"/>
              </a:solidFill>
            </a:endParaRPr>
          </a:p>
        </p:txBody>
      </p:sp>
      <p:pic>
        <p:nvPicPr>
          <p:cNvPr id="7" name="Content Placeholder 3"/>
          <p:cNvPicPr>
            <a:picLocks noGrp="1" noChangeAspect="1"/>
          </p:cNvPicPr>
          <p:nvPr>
            <p:ph idx="1"/>
          </p:nvPr>
        </p:nvPicPr>
        <p:blipFill rotWithShape="1">
          <a:blip r:embed="rId4"/>
          <a:srcRect t="6925" b="6721"/>
          <a:stretch/>
        </p:blipFill>
        <p:spPr>
          <a:xfrm>
            <a:off x="2163645" y="1091551"/>
            <a:ext cx="7837559" cy="5533133"/>
          </a:xfrm>
          <a:prstGeom prst="rect">
            <a:avLst/>
          </a:prstGeom>
        </p:spPr>
      </p:pic>
      <p:sp>
        <p:nvSpPr>
          <p:cNvPr id="8" name="Rectangle 7"/>
          <p:cNvSpPr/>
          <p:nvPr/>
        </p:nvSpPr>
        <p:spPr>
          <a:xfrm flipH="1">
            <a:off x="8686797" y="5598421"/>
            <a:ext cx="2892055" cy="1077214"/>
          </a:xfrm>
          <a:prstGeom prst="rect">
            <a:avLst/>
          </a:prstGeom>
        </p:spPr>
        <p:txBody>
          <a:bodyPr wrap="square" lIns="91372" tIns="45718" rIns="91372" bIns="45718">
            <a:spAutoFit/>
          </a:bodyPr>
          <a:lstStyle/>
          <a:p>
            <a:pPr algn="r"/>
            <a:r>
              <a:rPr lang="mn-MN" sz="1600" dirty="0">
                <a:solidFill>
                  <a:srgbClr val="221F1F"/>
                </a:solidFill>
                <a:latin typeface="Times New Roman" pitchFamily="18" charset="0"/>
                <a:cs typeface="Times New Roman" pitchFamily="18" charset="0"/>
                <a:sym typeface="Arial"/>
              </a:rPr>
              <a:t>Эх сурвалж: </a:t>
            </a:r>
            <a:endParaRPr lang="mn-MN" sz="1600" dirty="0" smtClean="0">
              <a:solidFill>
                <a:srgbClr val="221F1F"/>
              </a:solidFill>
              <a:latin typeface="Times New Roman" pitchFamily="18" charset="0"/>
              <a:cs typeface="Times New Roman" pitchFamily="18" charset="0"/>
              <a:sym typeface="Arial"/>
            </a:endParaRPr>
          </a:p>
          <a:p>
            <a:pPr algn="r"/>
            <a:r>
              <a:rPr lang="mn-MN" sz="1600" dirty="0" smtClean="0">
                <a:solidFill>
                  <a:srgbClr val="221F1F"/>
                </a:solidFill>
                <a:latin typeface="Times New Roman" pitchFamily="18" charset="0"/>
                <a:cs typeface="Times New Roman" pitchFamily="18" charset="0"/>
                <a:sym typeface="Arial"/>
              </a:rPr>
              <a:t>Иргэдийн </a:t>
            </a:r>
            <a:r>
              <a:rPr lang="mn-MN" sz="1600" dirty="0">
                <a:solidFill>
                  <a:srgbClr val="221F1F"/>
                </a:solidFill>
                <a:latin typeface="Times New Roman" pitchFamily="18" charset="0"/>
                <a:cs typeface="Times New Roman" pitchFamily="18" charset="0"/>
                <a:sym typeface="Arial"/>
              </a:rPr>
              <a:t>төсөв- МОНГОЛ УЛСЫН ТӨСВИЙН ТӨСӨЛ 2021, Сангийн яам</a:t>
            </a:r>
            <a:endParaRPr lang="en-US" sz="1600" dirty="0">
              <a:solidFill>
                <a:prstClr val="black"/>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22984279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5" name="Rectángulo 6">
            <a:extLst>
              <a:ext uri="{FF2B5EF4-FFF2-40B4-BE49-F238E27FC236}">
                <a16:creationId xmlns:a16="http://schemas.microsoft.com/office/drawing/2014/main" xmlns="" id="{26205575-DFD8-814E-9666-A35C0A5E39F5}"/>
              </a:ext>
            </a:extLst>
          </p:cNvPr>
          <p:cNvSpPr/>
          <p:nvPr/>
        </p:nvSpPr>
        <p:spPr>
          <a:xfrm>
            <a:off x="0" y="0"/>
            <a:ext cx="12192000" cy="6855343"/>
          </a:xfrm>
          <a:prstGeom prst="rect">
            <a:avLst/>
          </a:prstGeom>
          <a:solidFill>
            <a:srgbClr val="0070C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sp>
        <p:nvSpPr>
          <p:cNvPr id="11" name="TextBox 15">
            <a:extLst>
              <a:ext uri="{FF2B5EF4-FFF2-40B4-BE49-F238E27FC236}">
                <a16:creationId xmlns="" xmlns:a16="http://schemas.microsoft.com/office/drawing/2014/main" id="{3D721945-9F54-DE42-B2E8-CCFEF147B8BA}"/>
              </a:ext>
            </a:extLst>
          </p:cNvPr>
          <p:cNvSpPr txBox="1"/>
          <p:nvPr/>
        </p:nvSpPr>
        <p:spPr>
          <a:xfrm>
            <a:off x="543466" y="389426"/>
            <a:ext cx="11077919" cy="615460"/>
          </a:xfrm>
          <a:prstGeom prst="rect">
            <a:avLst/>
          </a:prstGeom>
          <a:noFill/>
        </p:spPr>
        <p:txBody>
          <a:bodyPr wrap="square" lIns="121829" tIns="60914" rIns="121829" bIns="60914" rtlCol="0" anchor="ctr">
            <a:spAutoFit/>
          </a:bodyPr>
          <a:lstStyle/>
          <a:p>
            <a:pPr algn="ctr"/>
            <a:r>
              <a:rPr lang="mn-MN" sz="3200" b="1"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МОНГОЛ УЛСЫН ТӨСВИЙН ШАТЛАЛ</a:t>
            </a:r>
            <a:endParaRPr lang="en-US" sz="3200" b="1"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6" name="Rectangle 5"/>
          <p:cNvSpPr/>
          <p:nvPr/>
        </p:nvSpPr>
        <p:spPr>
          <a:xfrm>
            <a:off x="543466" y="1371599"/>
            <a:ext cx="11077920" cy="49972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400" b="1" dirty="0">
              <a:solidFill>
                <a:schemeClr val="tx1"/>
              </a:solidFill>
            </a:endParaRPr>
          </a:p>
        </p:txBody>
      </p:sp>
      <p:grpSp>
        <p:nvGrpSpPr>
          <p:cNvPr id="2" name="Group 1"/>
          <p:cNvGrpSpPr/>
          <p:nvPr/>
        </p:nvGrpSpPr>
        <p:grpSpPr>
          <a:xfrm>
            <a:off x="2764466" y="1527686"/>
            <a:ext cx="6751674" cy="3465076"/>
            <a:chOff x="2764466" y="1761611"/>
            <a:chExt cx="6751674" cy="3668991"/>
          </a:xfrm>
        </p:grpSpPr>
        <p:sp>
          <p:nvSpPr>
            <p:cNvPr id="3" name="Freeform 2"/>
            <p:cNvSpPr/>
            <p:nvPr/>
          </p:nvSpPr>
          <p:spPr>
            <a:xfrm>
              <a:off x="2806996" y="1761611"/>
              <a:ext cx="6666614" cy="1141077"/>
            </a:xfrm>
            <a:custGeom>
              <a:avLst/>
              <a:gdLst>
                <a:gd name="connsiteX0" fmla="*/ 0 w 7532877"/>
                <a:gd name="connsiteY0" fmla="*/ 1430872 h 1430872"/>
                <a:gd name="connsiteX1" fmla="*/ 1138244 w 7532877"/>
                <a:gd name="connsiteY1" fmla="*/ 0 h 1430872"/>
                <a:gd name="connsiteX2" fmla="*/ 6394633 w 7532877"/>
                <a:gd name="connsiteY2" fmla="*/ 0 h 1430872"/>
                <a:gd name="connsiteX3" fmla="*/ 7532877 w 7532877"/>
                <a:gd name="connsiteY3" fmla="*/ 1430872 h 1430872"/>
                <a:gd name="connsiteX4" fmla="*/ 0 w 7532877"/>
                <a:gd name="connsiteY4" fmla="*/ 1430872 h 1430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2877" h="1430872">
                  <a:moveTo>
                    <a:pt x="7532877" y="1"/>
                  </a:moveTo>
                  <a:lnTo>
                    <a:pt x="6394633" y="1430871"/>
                  </a:lnTo>
                  <a:lnTo>
                    <a:pt x="1138244" y="1430871"/>
                  </a:lnTo>
                  <a:lnTo>
                    <a:pt x="0" y="1"/>
                  </a:lnTo>
                  <a:lnTo>
                    <a:pt x="7532877" y="1"/>
                  </a:lnTo>
                  <a:close/>
                </a:path>
              </a:pathLst>
            </a:custGeom>
            <a:solidFill>
              <a:srgbClr val="00B0F0"/>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2105024" tIns="249695" rIns="2105024" bIns="27941" numCol="1" spcCol="1270" anchor="ctr" anchorCtr="0">
              <a:noAutofit/>
            </a:bodyPr>
            <a:lstStyle/>
            <a:p>
              <a:pPr marL="0" lvl="0" algn="ctr" defTabSz="914400" rtl="0" eaLnBrk="1" latinLnBrk="0" hangingPunct="1">
                <a:lnSpc>
                  <a:spcPct val="90000"/>
                </a:lnSpc>
                <a:spcBef>
                  <a:spcPct val="0"/>
                </a:spcBef>
                <a:spcAft>
                  <a:spcPct val="35000"/>
                </a:spcAft>
              </a:pPr>
              <a:r>
                <a:rPr lang="mn-MN" sz="2200" b="1" kern="1200" dirty="0" smtClean="0">
                  <a:solidFill>
                    <a:sysClr val="window" lastClr="FFFFFF"/>
                  </a:solidFill>
                  <a:effectLst>
                    <a:outerShdw blurRad="50800" dist="38100" dir="2700000" algn="tl" rotWithShape="0">
                      <a:prstClr val="black">
                        <a:alpha val="40000"/>
                      </a:prstClr>
                    </a:outerShdw>
                  </a:effectLst>
                  <a:latin typeface="Times New Roman" panose="02020603050405020304" pitchFamily="18" charset="0"/>
                  <a:ea typeface="+mn-ea"/>
                  <a:cs typeface="Times New Roman" panose="02020603050405020304" pitchFamily="18" charset="0"/>
                </a:rPr>
                <a:t>УЛСЫН ТӨСӨВ</a:t>
              </a:r>
              <a:endParaRPr lang="en-US" sz="2200" b="1" kern="1200" dirty="0">
                <a:solidFill>
                  <a:sysClr val="window" lastClr="FFFFFF"/>
                </a:solidFill>
                <a:effectLst>
                  <a:outerShdw blurRad="50800" dist="38100" dir="2700000" algn="tl" rotWithShape="0">
                    <a:prstClr val="black">
                      <a:alpha val="40000"/>
                    </a:prstClr>
                  </a:outerShdw>
                </a:effectLst>
                <a:latin typeface="Times New Roman" panose="02020603050405020304" pitchFamily="18" charset="0"/>
                <a:ea typeface="+mn-ea"/>
                <a:cs typeface="Times New Roman" panose="02020603050405020304" pitchFamily="18" charset="0"/>
              </a:endParaRPr>
            </a:p>
          </p:txBody>
        </p:sp>
        <p:sp>
          <p:nvSpPr>
            <p:cNvPr id="4" name="Freeform 3"/>
            <p:cNvSpPr/>
            <p:nvPr/>
          </p:nvSpPr>
          <p:spPr>
            <a:xfrm>
              <a:off x="2764466" y="2990458"/>
              <a:ext cx="6751674" cy="1156232"/>
            </a:xfrm>
            <a:custGeom>
              <a:avLst/>
              <a:gdLst>
                <a:gd name="connsiteX0" fmla="*/ 0 w 5775459"/>
                <a:gd name="connsiteY0" fmla="*/ 1573960 h 1573960"/>
                <a:gd name="connsiteX1" fmla="*/ 1252069 w 5775459"/>
                <a:gd name="connsiteY1" fmla="*/ 0 h 1573960"/>
                <a:gd name="connsiteX2" fmla="*/ 4523390 w 5775459"/>
                <a:gd name="connsiteY2" fmla="*/ 0 h 1573960"/>
                <a:gd name="connsiteX3" fmla="*/ 5775459 w 5775459"/>
                <a:gd name="connsiteY3" fmla="*/ 1573960 h 1573960"/>
                <a:gd name="connsiteX4" fmla="*/ 0 w 5775459"/>
                <a:gd name="connsiteY4" fmla="*/ 1573960 h 1573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5459" h="1573960">
                  <a:moveTo>
                    <a:pt x="5775459" y="1"/>
                  </a:moveTo>
                  <a:lnTo>
                    <a:pt x="4523390" y="1573959"/>
                  </a:lnTo>
                  <a:lnTo>
                    <a:pt x="1252069" y="1573959"/>
                  </a:lnTo>
                  <a:lnTo>
                    <a:pt x="0" y="1"/>
                  </a:lnTo>
                  <a:lnTo>
                    <a:pt x="5775459" y="1"/>
                  </a:lnTo>
                  <a:close/>
                </a:path>
              </a:pathLst>
            </a:custGeom>
            <a:solidFill>
              <a:srgbClr val="00B050"/>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870819" tIns="375370" rIns="1870819" bIns="25401" numCol="1" spcCol="1270" anchor="ctr" anchorCtr="0">
              <a:noAutofit/>
            </a:bodyPr>
            <a:lstStyle/>
            <a:p>
              <a:pPr lvl="0" algn="ctr" defTabSz="889000">
                <a:lnSpc>
                  <a:spcPct val="100000"/>
                </a:lnSpc>
                <a:spcBef>
                  <a:spcPct val="0"/>
                </a:spcBef>
                <a:spcAft>
                  <a:spcPts val="0"/>
                </a:spcAft>
              </a:pPr>
              <a:r>
                <a:rPr lang="mn-MN" sz="2000" b="1" kern="1200" dirty="0" smtClean="0">
                  <a:solidFill>
                    <a:sysClr val="window" lastClr="FFFFFF"/>
                  </a:solidFill>
                  <a:effectLst>
                    <a:outerShdw blurRad="50800" dist="38100" dir="2700000" algn="tl" rotWithShape="0">
                      <a:prstClr val="black">
                        <a:alpha val="40000"/>
                      </a:prstClr>
                    </a:outerShdw>
                  </a:effectLst>
                  <a:latin typeface="Times New Roman" panose="02020603050405020304" pitchFamily="18" charset="0"/>
                  <a:ea typeface="+mn-ea"/>
                  <a:cs typeface="Times New Roman" panose="02020603050405020304" pitchFamily="18" charset="0"/>
                </a:rPr>
                <a:t>АЙМАГ, НИЙСЛЭЛИЙН ТӨСӨВ</a:t>
              </a:r>
              <a:endParaRPr lang="en-US" sz="2000" b="1" kern="1200" dirty="0">
                <a:solidFill>
                  <a:sysClr val="window" lastClr="FFFFFF"/>
                </a:solidFill>
                <a:effectLst>
                  <a:outerShdw blurRad="50800" dist="38100" dir="2700000" algn="tl" rotWithShape="0">
                    <a:prstClr val="black">
                      <a:alpha val="40000"/>
                    </a:prstClr>
                  </a:outerShdw>
                </a:effectLst>
                <a:latin typeface="Times New Roman" panose="02020603050405020304" pitchFamily="18" charset="0"/>
                <a:ea typeface="+mn-ea"/>
                <a:cs typeface="Times New Roman" panose="02020603050405020304" pitchFamily="18" charset="0"/>
              </a:endParaRPr>
            </a:p>
          </p:txBody>
        </p:sp>
        <p:sp>
          <p:nvSpPr>
            <p:cNvPr id="7" name="Freeform 6"/>
            <p:cNvSpPr/>
            <p:nvPr/>
          </p:nvSpPr>
          <p:spPr>
            <a:xfrm>
              <a:off x="2849526" y="4234796"/>
              <a:ext cx="6560287" cy="1195806"/>
            </a:xfrm>
            <a:custGeom>
              <a:avLst/>
              <a:gdLst>
                <a:gd name="connsiteX0" fmla="*/ 0 w 3881085"/>
                <a:gd name="connsiteY0" fmla="*/ 1573960 h 1573960"/>
                <a:gd name="connsiteX1" fmla="*/ 1252069 w 3881085"/>
                <a:gd name="connsiteY1" fmla="*/ 0 h 1573960"/>
                <a:gd name="connsiteX2" fmla="*/ 2629016 w 3881085"/>
                <a:gd name="connsiteY2" fmla="*/ 0 h 1573960"/>
                <a:gd name="connsiteX3" fmla="*/ 3881085 w 3881085"/>
                <a:gd name="connsiteY3" fmla="*/ 1573960 h 1573960"/>
                <a:gd name="connsiteX4" fmla="*/ 0 w 3881085"/>
                <a:gd name="connsiteY4" fmla="*/ 1573960 h 1573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1085" h="1573960">
                  <a:moveTo>
                    <a:pt x="3881085" y="1"/>
                  </a:moveTo>
                  <a:lnTo>
                    <a:pt x="2629016" y="1573959"/>
                  </a:lnTo>
                  <a:lnTo>
                    <a:pt x="1252069" y="1573959"/>
                  </a:lnTo>
                  <a:lnTo>
                    <a:pt x="0" y="1"/>
                  </a:lnTo>
                  <a:lnTo>
                    <a:pt x="3881085" y="1"/>
                  </a:lnTo>
                  <a:close/>
                </a:path>
              </a:pathLst>
            </a:custGeom>
            <a:solidFill>
              <a:srgbClr val="EA9804"/>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860114" tIns="363915" rIns="860113" bIns="25401" numCol="1" spcCol="1270" anchor="t" anchorCtr="0">
              <a:noAutofit/>
            </a:bodyPr>
            <a:lstStyle/>
            <a:p>
              <a:pPr lvl="0" algn="ctr" defTabSz="889000">
                <a:lnSpc>
                  <a:spcPct val="100000"/>
                </a:lnSpc>
                <a:spcBef>
                  <a:spcPct val="0"/>
                </a:spcBef>
                <a:spcAft>
                  <a:spcPts val="0"/>
                </a:spcAft>
              </a:pPr>
              <a:r>
                <a:rPr lang="mn-MN" sz="2000" b="1" kern="1200" dirty="0" smtClean="0">
                  <a:solidFill>
                    <a:sysClr val="window" lastClr="FFFFFF"/>
                  </a:solidFill>
                  <a:effectLst>
                    <a:outerShdw blurRad="50800" dist="38100" dir="2700000" algn="tl" rotWithShape="0">
                      <a:prstClr val="black">
                        <a:alpha val="40000"/>
                      </a:prstClr>
                    </a:outerShdw>
                  </a:effectLst>
                  <a:latin typeface="Times New Roman" panose="02020603050405020304" pitchFamily="18" charset="0"/>
                  <a:ea typeface="+mn-ea"/>
                  <a:cs typeface="Times New Roman" panose="02020603050405020304" pitchFamily="18" charset="0"/>
                </a:rPr>
                <a:t>СУМ, ДҮҮРГИЙН </a:t>
              </a:r>
            </a:p>
            <a:p>
              <a:pPr lvl="0" algn="ctr" defTabSz="889000">
                <a:lnSpc>
                  <a:spcPct val="100000"/>
                </a:lnSpc>
                <a:spcBef>
                  <a:spcPct val="0"/>
                </a:spcBef>
                <a:spcAft>
                  <a:spcPts val="0"/>
                </a:spcAft>
              </a:pPr>
              <a:r>
                <a:rPr lang="mn-MN" sz="2000" b="1" kern="1200" dirty="0" smtClean="0">
                  <a:solidFill>
                    <a:sysClr val="window" lastClr="FFFFFF"/>
                  </a:solidFill>
                  <a:effectLst>
                    <a:outerShdw blurRad="50800" dist="38100" dir="2700000" algn="tl" rotWithShape="0">
                      <a:prstClr val="black">
                        <a:alpha val="40000"/>
                      </a:prstClr>
                    </a:outerShdw>
                  </a:effectLst>
                  <a:latin typeface="Times New Roman" panose="02020603050405020304" pitchFamily="18" charset="0"/>
                  <a:ea typeface="+mn-ea"/>
                  <a:cs typeface="Times New Roman" panose="02020603050405020304" pitchFamily="18" charset="0"/>
                </a:rPr>
                <a:t>ТӨСӨВ</a:t>
              </a:r>
              <a:endParaRPr lang="en-US" sz="2000" b="1" kern="1200" dirty="0">
                <a:solidFill>
                  <a:sysClr val="window" lastClr="FFFFFF"/>
                </a:solidFill>
                <a:effectLst>
                  <a:outerShdw blurRad="50800" dist="38100" dir="2700000" algn="tl" rotWithShape="0">
                    <a:prstClr val="black">
                      <a:alpha val="40000"/>
                    </a:prstClr>
                  </a:outerShdw>
                </a:effectLst>
                <a:latin typeface="Times New Roman" panose="02020603050405020304" pitchFamily="18" charset="0"/>
                <a:ea typeface="+mn-ea"/>
                <a:cs typeface="Times New Roman" panose="02020603050405020304" pitchFamily="18" charset="0"/>
              </a:endParaRPr>
            </a:p>
          </p:txBody>
        </p:sp>
      </p:grpSp>
      <p:sp>
        <p:nvSpPr>
          <p:cNvPr id="17" name="Left-Up Arrow 16"/>
          <p:cNvSpPr/>
          <p:nvPr/>
        </p:nvSpPr>
        <p:spPr>
          <a:xfrm>
            <a:off x="8895543" y="3403916"/>
            <a:ext cx="2340326" cy="2048345"/>
          </a:xfrm>
          <a:prstGeom prst="leftUpArrow">
            <a:avLst/>
          </a:prstGeom>
          <a:solidFill>
            <a:srgbClr val="EA9804"/>
          </a:solidFill>
          <a:ln w="25400" cap="flat" cmpd="sng" algn="ctr">
            <a:solidFill>
              <a:srgbClr val="F79646">
                <a:shade val="50000"/>
              </a:srgbClr>
            </a:solidFill>
            <a:prstDash val="solid"/>
          </a:ln>
          <a:effectLst/>
        </p:spPr>
        <p:txBody>
          <a:bodyPr lIns="91372" tIns="45718" rIns="91372" bIns="4571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effectLst>
                <a:outerShdw blurRad="50800" dist="38100" dir="2700000" algn="tl" rotWithShape="0">
                  <a:prstClr val="black">
                    <a:alpha val="40000"/>
                  </a:prstClr>
                </a:outerShdw>
              </a:effectLst>
              <a:uLnTx/>
              <a:uFillTx/>
              <a:latin typeface="Times New Roman" pitchFamily="18" charset="0"/>
              <a:ea typeface="+mn-ea"/>
              <a:cs typeface="Times New Roman" pitchFamily="18" charset="0"/>
            </a:endParaRPr>
          </a:p>
        </p:txBody>
      </p:sp>
      <p:sp>
        <p:nvSpPr>
          <p:cNvPr id="18" name="오각형 7"/>
          <p:cNvSpPr/>
          <p:nvPr/>
        </p:nvSpPr>
        <p:spPr>
          <a:xfrm>
            <a:off x="563492" y="5045927"/>
            <a:ext cx="4348749" cy="1280447"/>
          </a:xfrm>
          <a:prstGeom prst="homePlate">
            <a:avLst>
              <a:gd name="adj" fmla="val 23301"/>
            </a:avLst>
          </a:prstGeom>
          <a:solidFill>
            <a:srgbClr val="1F497D">
              <a:lumMod val="20000"/>
              <a:lumOff val="80000"/>
            </a:srgbClr>
          </a:solidFill>
          <a:ln w="28575" cap="flat" cmpd="sng" algn="ctr">
            <a:solidFill>
              <a:srgbClr val="0070C0"/>
            </a:solidFill>
            <a:prstDash val="solid"/>
          </a:ln>
          <a:effectLst>
            <a:outerShdw dist="50800" dir="2700000" algn="tl" rotWithShape="0">
              <a:prstClr val="black">
                <a:alpha val="40000"/>
              </a:prstClr>
            </a:outerShdw>
          </a:effectLst>
        </p:spPr>
        <p:txBody>
          <a:bodyPr lIns="117348" tIns="58674" rIns="174445" bIns="58674" spcCol="127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77900" rtl="0" eaLnBrk="1" fontAlgn="auto" latinLnBrk="1" hangingPunct="1">
              <a:lnSpc>
                <a:spcPct val="114000"/>
              </a:lnSpc>
              <a:spcBef>
                <a:spcPts val="0"/>
              </a:spcBef>
              <a:spcAft>
                <a:spcPts val="0"/>
              </a:spcAft>
              <a:buClrTx/>
              <a:buSzTx/>
              <a:buFontTx/>
              <a:buNone/>
              <a:tabLst/>
              <a:defRPr/>
            </a:pPr>
            <a:endParaRPr kumimoji="0" lang="ko-KR" altLang="en-US" sz="1600" b="0" i="0" u="none" strike="noStrike" kern="1200" cap="none" spc="0" normalizeH="0" baseline="0" noProof="0" dirty="0">
              <a:ln>
                <a:noFill/>
              </a:ln>
              <a:solidFill>
                <a:sysClr val="windowText" lastClr="000000"/>
              </a:solidFill>
              <a:effectLst/>
              <a:uLnTx/>
              <a:uFillTx/>
              <a:latin typeface="Arial" pitchFamily="34" charset="0"/>
              <a:ea typeface="맑은 고딕"/>
              <a:cs typeface="Arial" pitchFamily="34" charset="0"/>
            </a:endParaRPr>
          </a:p>
        </p:txBody>
      </p:sp>
      <p:sp>
        <p:nvSpPr>
          <p:cNvPr id="19" name="Rectangle 18"/>
          <p:cNvSpPr/>
          <p:nvPr/>
        </p:nvSpPr>
        <p:spPr>
          <a:xfrm>
            <a:off x="664499" y="5039889"/>
            <a:ext cx="4354067" cy="1323439"/>
          </a:xfrm>
          <a:prstGeom prst="rect">
            <a:avLst/>
          </a:prstGeom>
        </p:spPr>
        <p:txBody>
          <a:bodyPr wrap="square">
            <a:spAutoFit/>
          </a:bodyPr>
          <a:lstStyle/>
          <a:p>
            <a:pPr lvl="0" defTabSz="977900">
              <a:defRPr/>
            </a:pPr>
            <a:r>
              <a:rPr lang="mn-MN" sz="2000" dirty="0">
                <a:solidFill>
                  <a:prstClr val="black"/>
                </a:solidFill>
                <a:latin typeface="Times New Roman" panose="02020603050405020304" pitchFamily="18" charset="0"/>
                <a:cs typeface="Times New Roman" panose="02020603050405020304" pitchFamily="18" charset="0"/>
              </a:rPr>
              <a:t>Шатлал бүрд ногдох татвар,  </a:t>
            </a:r>
            <a:endParaRPr lang="en-US" sz="2000" dirty="0" smtClean="0">
              <a:solidFill>
                <a:prstClr val="black"/>
              </a:solidFill>
              <a:latin typeface="Times New Roman" panose="02020603050405020304" pitchFamily="18" charset="0"/>
              <a:cs typeface="Times New Roman" panose="02020603050405020304" pitchFamily="18" charset="0"/>
            </a:endParaRPr>
          </a:p>
          <a:p>
            <a:pPr lvl="0" defTabSz="977900">
              <a:defRPr/>
            </a:pPr>
            <a:r>
              <a:rPr lang="mn-MN" sz="2000" dirty="0" smtClean="0">
                <a:solidFill>
                  <a:prstClr val="black"/>
                </a:solidFill>
                <a:latin typeface="Times New Roman" panose="02020603050405020304" pitchFamily="18" charset="0"/>
                <a:cs typeface="Times New Roman" panose="02020603050405020304" pitchFamily="18" charset="0"/>
              </a:rPr>
              <a:t>тухайн </a:t>
            </a:r>
            <a:r>
              <a:rPr lang="mn-MN" sz="2000" dirty="0">
                <a:solidFill>
                  <a:prstClr val="black"/>
                </a:solidFill>
                <a:latin typeface="Times New Roman" panose="02020603050405020304" pitchFamily="18" charset="0"/>
                <a:cs typeface="Times New Roman" panose="02020603050405020304" pitchFamily="18" charset="0"/>
              </a:rPr>
              <a:t>шатны төсвөөр </a:t>
            </a:r>
            <a:r>
              <a:rPr lang="mn-MN" sz="2000" dirty="0" smtClean="0">
                <a:solidFill>
                  <a:prstClr val="black"/>
                </a:solidFill>
                <a:latin typeface="Times New Roman" panose="02020603050405020304" pitchFamily="18" charset="0"/>
                <a:cs typeface="Times New Roman" panose="02020603050405020304" pitchFamily="18" charset="0"/>
              </a:rPr>
              <a:t>хэрэгжүүлэх </a:t>
            </a:r>
            <a:r>
              <a:rPr lang="mn-MN" sz="2000" dirty="0">
                <a:solidFill>
                  <a:prstClr val="black"/>
                </a:solidFill>
                <a:latin typeface="Times New Roman" panose="02020603050405020304" pitchFamily="18" charset="0"/>
                <a:cs typeface="Times New Roman" panose="02020603050405020304" pitchFamily="18" charset="0"/>
              </a:rPr>
              <a:t>чиг үүргийг </a:t>
            </a:r>
            <a:r>
              <a:rPr lang="mn-MN" sz="2000" dirty="0" smtClean="0">
                <a:solidFill>
                  <a:prstClr val="black"/>
                </a:solidFill>
                <a:latin typeface="Times New Roman" panose="02020603050405020304" pitchFamily="18" charset="0"/>
                <a:cs typeface="Times New Roman" panose="02020603050405020304" pitchFamily="18" charset="0"/>
              </a:rPr>
              <a:t>Төсвийн </a:t>
            </a:r>
            <a:r>
              <a:rPr lang="mn-MN" sz="2000" dirty="0">
                <a:solidFill>
                  <a:prstClr val="black"/>
                </a:solidFill>
                <a:latin typeface="Times New Roman" panose="02020603050405020304" pitchFamily="18" charset="0"/>
                <a:cs typeface="Times New Roman" panose="02020603050405020304" pitchFamily="18" charset="0"/>
              </a:rPr>
              <a:t>тухай хуулиар тогтоосон</a:t>
            </a:r>
            <a:r>
              <a:rPr lang="mn-MN" sz="2000" dirty="0" smtClean="0">
                <a:solidFill>
                  <a:prstClr val="black"/>
                </a:solidFill>
                <a:latin typeface="Times New Roman" panose="02020603050405020304" pitchFamily="18" charset="0"/>
                <a:cs typeface="Times New Roman" panose="02020603050405020304" pitchFamily="18" charset="0"/>
              </a:rPr>
              <a:t>.</a:t>
            </a:r>
            <a:endParaRPr lang="ko-KR" altLang="en-US" sz="1600" dirty="0">
              <a:solidFill>
                <a:prstClr val="black"/>
              </a:solidFill>
              <a:latin typeface="Arial" pitchFamily="34" charset="0"/>
              <a:cs typeface="Arial" pitchFamily="34" charset="0"/>
            </a:endParaRPr>
          </a:p>
        </p:txBody>
      </p:sp>
      <p:sp>
        <p:nvSpPr>
          <p:cNvPr id="20" name="Rectangle 19"/>
          <p:cNvSpPr/>
          <p:nvPr/>
        </p:nvSpPr>
        <p:spPr>
          <a:xfrm>
            <a:off x="9154051" y="4715763"/>
            <a:ext cx="1823309" cy="553998"/>
          </a:xfrm>
          <a:prstGeom prst="rect">
            <a:avLst/>
          </a:prstGeom>
        </p:spPr>
        <p:txBody>
          <a:bodyPr wrap="square">
            <a:spAutoFit/>
          </a:bodyPr>
          <a:lstStyle/>
          <a:p>
            <a:pPr lvl="0" algn="ctr" defTabSz="914400">
              <a:defRPr/>
            </a:pPr>
            <a:r>
              <a:rPr lang="mn-MN" sz="1500" b="1" kern="0" dirty="0">
                <a:solidFill>
                  <a:schemeClr val="bg1"/>
                </a:solidFill>
                <a:effectLst>
                  <a:outerShdw blurRad="50800" dist="38100" dir="2700000" algn="tl" rotWithShape="0">
                    <a:prstClr val="black">
                      <a:alpha val="40000"/>
                    </a:prstClr>
                  </a:outerShdw>
                </a:effectLst>
                <a:latin typeface="Times New Roman" pitchFamily="18" charset="0"/>
                <a:cs typeface="Times New Roman" pitchFamily="18" charset="0"/>
              </a:rPr>
              <a:t>ОРОН НУТГИЙН ТӨСӨВ</a:t>
            </a:r>
            <a:endParaRPr lang="en-US" sz="1500" b="1" kern="0" dirty="0">
              <a:solidFill>
                <a:schemeClr val="bg1"/>
              </a:solidFill>
              <a:effectLst>
                <a:outerShdw blurRad="50800" dist="38100" dir="2700000" algn="tl" rotWithShape="0">
                  <a:prstClr val="black">
                    <a:alpha val="40000"/>
                  </a:prstClr>
                </a:outerShdw>
              </a:effectLst>
              <a:latin typeface="Times New Roman" pitchFamily="18" charset="0"/>
              <a:cs typeface="Times New Roman" pitchFamily="18" charset="0"/>
            </a:endParaRPr>
          </a:p>
        </p:txBody>
      </p:sp>
      <p:grpSp>
        <p:nvGrpSpPr>
          <p:cNvPr id="21" name="Group 20"/>
          <p:cNvGrpSpPr/>
          <p:nvPr/>
        </p:nvGrpSpPr>
        <p:grpSpPr>
          <a:xfrm>
            <a:off x="9448860" y="5783503"/>
            <a:ext cx="2748480" cy="461665"/>
            <a:chOff x="9448860" y="5804769"/>
            <a:chExt cx="2748480" cy="461665"/>
          </a:xfrm>
        </p:grpSpPr>
        <p:sp>
          <p:nvSpPr>
            <p:cNvPr id="22" name="Rectángulo 27">
              <a:extLst>
                <a:ext uri="{FF2B5EF4-FFF2-40B4-BE49-F238E27FC236}">
                  <a16:creationId xmlns="" xmlns:a16="http://schemas.microsoft.com/office/drawing/2014/main" id="{C8FAF32F-F327-6443-8904-FF4FFA64013B}"/>
                </a:ext>
              </a:extLst>
            </p:cNvPr>
            <p:cNvSpPr/>
            <p:nvPr/>
          </p:nvSpPr>
          <p:spPr>
            <a:xfrm>
              <a:off x="9482729" y="5833777"/>
              <a:ext cx="2714611" cy="431113"/>
            </a:xfrm>
            <a:prstGeom prst="rect">
              <a:avLst/>
            </a:prstGeom>
            <a:solidFill>
              <a:srgbClr val="4472C4">
                <a:lumMod val="75000"/>
              </a:srgbClr>
            </a:solidFill>
            <a:ln w="12700" cap="flat" cmpd="sng" algn="ctr">
              <a:noFill/>
              <a:prstDash val="solid"/>
              <a:miter lim="800000"/>
            </a:ln>
            <a:effectLst/>
          </p:spPr>
          <p:txBody>
            <a:bodyPr lIns="91372" tIns="45718" rIns="91372" bIns="45718"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23" name="TextBox 3">
              <a:extLst>
                <a:ext uri="{FF2B5EF4-FFF2-40B4-BE49-F238E27FC236}">
                  <a16:creationId xmlns="" xmlns:a16="http://schemas.microsoft.com/office/drawing/2014/main" id="{296B3E14-3B25-CB48-BAB4-A47367F2CF50}"/>
                </a:ext>
              </a:extLst>
            </p:cNvPr>
            <p:cNvSpPr txBox="1"/>
            <p:nvPr/>
          </p:nvSpPr>
          <p:spPr>
            <a:xfrm>
              <a:off x="9448860" y="5804769"/>
              <a:ext cx="1688365" cy="461665"/>
            </a:xfrm>
            <a:prstGeom prst="rect">
              <a:avLst/>
            </a:prstGeom>
            <a:noFill/>
          </p:spPr>
          <p:txBody>
            <a:bodyPr wrap="square" lIns="91372" tIns="45718" rIns="91372" bIns="45718" rtlCol="0" anchor="ctr">
              <a:spAutoFit/>
            </a:bodyPr>
            <a:lstStyle/>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kumimoji="0" lang="mn-MN" altLang="ko-KR" sz="2400" b="1" i="0" u="none" strike="noStrike" kern="0" cap="none" spc="0" normalizeH="0" baseline="0" noProof="0" dirty="0" smtClean="0">
                  <a:ln>
                    <a:noFill/>
                  </a:ln>
                  <a:solidFill>
                    <a:srgbClr val="FFFFFF"/>
                  </a:solidFill>
                  <a:effectLst/>
                  <a:uLnTx/>
                  <a:uFillTx/>
                  <a:latin typeface="Times New Roman" panose="02020603050405020304" pitchFamily="18" charset="0"/>
                  <a:cs typeface="Times New Roman" panose="02020603050405020304" pitchFamily="18" charset="0"/>
                  <a:sym typeface="Arial"/>
                </a:rPr>
                <a:t>Модуль</a:t>
              </a:r>
              <a:r>
                <a:rPr kumimoji="0" lang="es-AR" altLang="ko-KR" sz="2400" b="1" i="0" u="none" strike="noStrike" kern="0" cap="none" spc="0" normalizeH="0" baseline="0" noProof="0" dirty="0" smtClean="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mn-MN" altLang="ko-KR"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2</a:t>
              </a:r>
              <a:endParaRPr kumimoji="0" lang="ko-KR" altLang="en-US" sz="24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35847327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5" name="Rectángulo 6">
            <a:extLst>
              <a:ext uri="{FF2B5EF4-FFF2-40B4-BE49-F238E27FC236}">
                <a16:creationId xmlns:a16="http://schemas.microsoft.com/office/drawing/2014/main" xmlns="" id="{26205575-DFD8-814E-9666-A35C0A5E39F5}"/>
              </a:ext>
            </a:extLst>
          </p:cNvPr>
          <p:cNvSpPr/>
          <p:nvPr/>
        </p:nvSpPr>
        <p:spPr>
          <a:xfrm>
            <a:off x="0" y="0"/>
            <a:ext cx="12192000" cy="6855343"/>
          </a:xfrm>
          <a:prstGeom prst="rect">
            <a:avLst/>
          </a:prstGeom>
          <a:solidFill>
            <a:srgbClr val="0070C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sp>
        <p:nvSpPr>
          <p:cNvPr id="11" name="TextBox 15">
            <a:extLst>
              <a:ext uri="{FF2B5EF4-FFF2-40B4-BE49-F238E27FC236}">
                <a16:creationId xmlns="" xmlns:a16="http://schemas.microsoft.com/office/drawing/2014/main" id="{3D721945-9F54-DE42-B2E8-CCFEF147B8BA}"/>
              </a:ext>
            </a:extLst>
          </p:cNvPr>
          <p:cNvSpPr txBox="1"/>
          <p:nvPr/>
        </p:nvSpPr>
        <p:spPr>
          <a:xfrm>
            <a:off x="543466" y="260709"/>
            <a:ext cx="11077919" cy="553905"/>
          </a:xfrm>
          <a:prstGeom prst="rect">
            <a:avLst/>
          </a:prstGeom>
          <a:noFill/>
        </p:spPr>
        <p:txBody>
          <a:bodyPr wrap="square" lIns="121829" tIns="60914" rIns="121829" bIns="60914" rtlCol="0" anchor="ctr">
            <a:spAutoFit/>
          </a:bodyPr>
          <a:lstStyle/>
          <a:p>
            <a:pPr algn="ctr"/>
            <a:r>
              <a:rPr lang="mn-MN" sz="2800" b="1" dirty="0" smtClean="0">
                <a:solidFill>
                  <a:srgbClr val="E7E6E6">
                    <a:lumMod val="20000"/>
                    <a:lumOff val="80000"/>
                  </a:srgbClr>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УЛСЫН ТӨСВИЙН ЗАРЛАГА ЕРӨНХИЙЛӨН ЗАХИРАГЧААР</a:t>
            </a:r>
            <a:endParaRPr lang="en-US" sz="2800" b="1" dirty="0">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8" name="Rectangle 7"/>
          <p:cNvSpPr/>
          <p:nvPr/>
        </p:nvSpPr>
        <p:spPr>
          <a:xfrm>
            <a:off x="557816" y="814614"/>
            <a:ext cx="11077920" cy="58545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prstClr val="black"/>
              </a:solidFill>
            </a:endParaRPr>
          </a:p>
        </p:txBody>
      </p:sp>
      <p:sp>
        <p:nvSpPr>
          <p:cNvPr id="10" name="Rectangle 9"/>
          <p:cNvSpPr/>
          <p:nvPr/>
        </p:nvSpPr>
        <p:spPr>
          <a:xfrm flipH="1">
            <a:off x="9251125" y="5969459"/>
            <a:ext cx="2384611" cy="600164"/>
          </a:xfrm>
          <a:prstGeom prst="rect">
            <a:avLst/>
          </a:prstGeom>
        </p:spPr>
        <p:txBody>
          <a:bodyPr wrap="square" lIns="91372" tIns="45718" rIns="91372" bIns="45718">
            <a:spAutoFit/>
          </a:bodyPr>
          <a:lstStyle/>
          <a:p>
            <a:r>
              <a:rPr lang="mn-MN" sz="1100" dirty="0">
                <a:solidFill>
                  <a:srgbClr val="221F1F"/>
                </a:solidFill>
                <a:latin typeface="Roboto-Regular"/>
                <a:cs typeface="Arial"/>
                <a:sym typeface="Arial"/>
              </a:rPr>
              <a:t>Эх сурвалж: Иргэдийн төсөв-МОНГОЛ  УЛСЫН ТӨСВИЙН ТӨСӨЛ 2021, Сангийн яам</a:t>
            </a:r>
            <a:endParaRPr lang="en-US" dirty="0">
              <a:solidFill>
                <a:prstClr val="black"/>
              </a:solidFill>
              <a:cs typeface="Arial"/>
              <a:sym typeface="Arial"/>
            </a:endParaRPr>
          </a:p>
        </p:txBody>
      </p:sp>
      <p:pic>
        <p:nvPicPr>
          <p:cNvPr id="12" name="Picture 11"/>
          <p:cNvPicPr>
            <a:picLocks noChangeAspect="1"/>
          </p:cNvPicPr>
          <p:nvPr/>
        </p:nvPicPr>
        <p:blipFill rotWithShape="1">
          <a:blip r:embed="rId4"/>
          <a:srcRect t="3949"/>
          <a:stretch/>
        </p:blipFill>
        <p:spPr>
          <a:xfrm>
            <a:off x="2477722" y="866044"/>
            <a:ext cx="6517430" cy="5805438"/>
          </a:xfrm>
          <a:prstGeom prst="rect">
            <a:avLst/>
          </a:prstGeom>
        </p:spPr>
      </p:pic>
    </p:spTree>
    <p:extLst>
      <p:ext uri="{BB962C8B-B14F-4D97-AF65-F5344CB8AC3E}">
        <p14:creationId xmlns:p14="http://schemas.microsoft.com/office/powerpoint/2010/main" val="27853478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112;p15">
            <a:extLst>
              <a:ext uri="{FF2B5EF4-FFF2-40B4-BE49-F238E27FC236}">
                <a16:creationId xmlns="" xmlns:a16="http://schemas.microsoft.com/office/drawing/2014/main" id="{7789E37C-226C-6C4B-A5F0-DEF07202DC38}"/>
              </a:ext>
            </a:extLst>
          </p:cNvPr>
          <p:cNvPicPr preferRelativeResize="0"/>
          <p:nvPr/>
        </p:nvPicPr>
        <p:blipFill>
          <a:blip r:embed="rId2">
            <a:alphaModFix/>
          </a:blip>
          <a:stretch>
            <a:fillRect/>
          </a:stretch>
        </p:blipFill>
        <p:spPr>
          <a:xfrm>
            <a:off x="6896682" y="48650"/>
            <a:ext cx="5295361" cy="6780172"/>
          </a:xfrm>
          <a:prstGeom prst="roundRect">
            <a:avLst>
              <a:gd name="adj" fmla="val 8594"/>
            </a:avLst>
          </a:prstGeom>
          <a:solidFill>
            <a:srgbClr val="FFFFFF">
              <a:shade val="85000"/>
            </a:srgbClr>
          </a:solidFill>
          <a:ln>
            <a:noFill/>
          </a:ln>
          <a:effectLst/>
        </p:spPr>
      </p:pic>
      <p:sp>
        <p:nvSpPr>
          <p:cNvPr id="9" name="Rectángulo 9">
            <a:extLst>
              <a:ext uri="{FF2B5EF4-FFF2-40B4-BE49-F238E27FC236}">
                <a16:creationId xmlns="" xmlns:a16="http://schemas.microsoft.com/office/drawing/2014/main" id="{56B977EA-B180-6D4F-BFB6-0B2A962ABDC1}"/>
              </a:ext>
            </a:extLst>
          </p:cNvPr>
          <p:cNvSpPr/>
          <p:nvPr/>
        </p:nvSpPr>
        <p:spPr>
          <a:xfrm>
            <a:off x="0" y="0"/>
            <a:ext cx="12192000" cy="6858000"/>
          </a:xfrm>
          <a:prstGeom prst="rect">
            <a:avLst/>
          </a:prstGeom>
          <a:solidFill>
            <a:srgbClr val="0070C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72" tIns="45718" rIns="91372" bIns="45718" rtlCol="0" anchor="ctr"/>
          <a:lstStyle/>
          <a:p>
            <a:pPr algn="ctr"/>
            <a:endParaRPr lang="es-AR">
              <a:solidFill>
                <a:prstClr val="white"/>
              </a:solidFill>
            </a:endParaRPr>
          </a:p>
        </p:txBody>
      </p:sp>
      <p:sp>
        <p:nvSpPr>
          <p:cNvPr id="2" name="Title 1"/>
          <p:cNvSpPr>
            <a:spLocks noGrp="1"/>
          </p:cNvSpPr>
          <p:nvPr>
            <p:ph type="ctrTitle"/>
          </p:nvPr>
        </p:nvSpPr>
        <p:spPr>
          <a:xfrm>
            <a:off x="245660" y="2851264"/>
            <a:ext cx="5991367" cy="2387600"/>
          </a:xfrm>
        </p:spPr>
        <p:txBody>
          <a:bodyPr>
            <a:noAutofit/>
          </a:bodyPr>
          <a:lstStyle/>
          <a:p>
            <a:r>
              <a:rPr lang="mn-MN" sz="3600" b="1" dirty="0">
                <a:solidFill>
                  <a:schemeClr val="bg1"/>
                </a:solidFill>
                <a:latin typeface="Times New Roman" panose="02020603050405020304" pitchFamily="18" charset="0"/>
                <a:cs typeface="Times New Roman" panose="02020603050405020304" pitchFamily="18" charset="0"/>
              </a:rPr>
              <a:t>Монгол Улсын төсвийг тодорхойлох</a:t>
            </a:r>
            <a:r>
              <a:rPr lang="en-US" sz="3600" b="1" dirty="0">
                <a:solidFill>
                  <a:schemeClr val="bg1"/>
                </a:solidFill>
                <a:latin typeface="Times New Roman" panose="02020603050405020304" pitchFamily="18" charset="0"/>
                <a:cs typeface="Times New Roman" panose="02020603050405020304" pitchFamily="18" charset="0"/>
              </a:rPr>
              <a:t> </a:t>
            </a:r>
            <a:r>
              <a:rPr lang="mn-MN" sz="3600" b="1" dirty="0">
                <a:solidFill>
                  <a:schemeClr val="bg1"/>
                </a:solidFill>
                <a:latin typeface="Times New Roman" panose="02020603050405020304" pitchFamily="18" charset="0"/>
                <a:cs typeface="Times New Roman" panose="02020603050405020304" pitchFamily="18" charset="0"/>
              </a:rPr>
              <a:t>нь:</a:t>
            </a:r>
            <a:br>
              <a:rPr lang="mn-MN" sz="3600" b="1" dirty="0">
                <a:solidFill>
                  <a:schemeClr val="bg1"/>
                </a:solidFill>
                <a:latin typeface="Times New Roman" panose="02020603050405020304" pitchFamily="18" charset="0"/>
                <a:cs typeface="Times New Roman" panose="02020603050405020304" pitchFamily="18" charset="0"/>
              </a:rPr>
            </a:br>
            <a:r>
              <a:rPr lang="mn-MN" sz="3600" b="1" dirty="0">
                <a:solidFill>
                  <a:schemeClr val="bg1"/>
                </a:solidFill>
                <a:latin typeface="Times New Roman" panose="02020603050405020304" pitchFamily="18" charset="0"/>
                <a:cs typeface="Times New Roman" panose="02020603050405020304" pitchFamily="18" charset="0"/>
              </a:rPr>
              <a:t>Төсвийн өгөгдөлд нээлттэй хандах/нэвтрэх </a:t>
            </a:r>
            <a:br>
              <a:rPr lang="mn-MN" sz="3600" b="1" dirty="0">
                <a:solidFill>
                  <a:schemeClr val="bg1"/>
                </a:solidFill>
                <a:latin typeface="Times New Roman" panose="02020603050405020304" pitchFamily="18" charset="0"/>
                <a:cs typeface="Times New Roman" panose="02020603050405020304" pitchFamily="18" charset="0"/>
              </a:rPr>
            </a:br>
            <a:endParaRPr lang="es-AR" sz="3600" b="1" dirty="0">
              <a:solidFill>
                <a:schemeClr val="bg1"/>
              </a:solidFill>
              <a:latin typeface="Times New Roman" panose="02020603050405020304" pitchFamily="18" charset="0"/>
              <a:ea typeface="Roboto" pitchFamily="2" charset="0"/>
              <a:cs typeface="Times New Roman" panose="02020603050405020304" pitchFamily="18" charset="0"/>
            </a:endParaRPr>
          </a:p>
        </p:txBody>
      </p:sp>
      <p:sp>
        <p:nvSpPr>
          <p:cNvPr id="5" name="Freeform: Shape 5">
            <a:extLst>
              <a:ext uri="{FF2B5EF4-FFF2-40B4-BE49-F238E27FC236}">
                <a16:creationId xmlns="" xmlns:a16="http://schemas.microsoft.com/office/drawing/2014/main" id="{D892DD27-06C2-A64E-85FB-E5231FCAA6F0}"/>
              </a:ext>
            </a:extLst>
          </p:cNvPr>
          <p:cNvSpPr/>
          <p:nvPr/>
        </p:nvSpPr>
        <p:spPr>
          <a:xfrm>
            <a:off x="4164251" y="1582844"/>
            <a:ext cx="2732416" cy="4382827"/>
          </a:xfrm>
          <a:custGeom>
            <a:avLst/>
            <a:gdLst>
              <a:gd name="connsiteX0" fmla="*/ 0 w 1528549"/>
              <a:gd name="connsiteY0" fmla="*/ 0 h 2756848"/>
              <a:gd name="connsiteX1" fmla="*/ 1528549 w 1528549"/>
              <a:gd name="connsiteY1" fmla="*/ 0 h 2756848"/>
              <a:gd name="connsiteX2" fmla="*/ 1528549 w 1528549"/>
              <a:gd name="connsiteY2" fmla="*/ 2756848 h 2756848"/>
              <a:gd name="connsiteX3" fmla="*/ 0 w 1528549"/>
              <a:gd name="connsiteY3" fmla="*/ 2756848 h 2756848"/>
              <a:gd name="connsiteX4" fmla="*/ 0 w 1528549"/>
              <a:gd name="connsiteY4" fmla="*/ 2265528 h 2756848"/>
              <a:gd name="connsiteX5" fmla="*/ 191069 w 1528549"/>
              <a:gd name="connsiteY5" fmla="*/ 2265528 h 2756848"/>
              <a:gd name="connsiteX6" fmla="*/ 191069 w 1528549"/>
              <a:gd name="connsiteY6" fmla="*/ 2565779 h 2756848"/>
              <a:gd name="connsiteX7" fmla="*/ 1337480 w 1528549"/>
              <a:gd name="connsiteY7" fmla="*/ 2565779 h 2756848"/>
              <a:gd name="connsiteX8" fmla="*/ 1337480 w 1528549"/>
              <a:gd name="connsiteY8" fmla="*/ 191069 h 2756848"/>
              <a:gd name="connsiteX9" fmla="*/ 191069 w 1528549"/>
              <a:gd name="connsiteY9" fmla="*/ 191069 h 2756848"/>
              <a:gd name="connsiteX10" fmla="*/ 191069 w 1528549"/>
              <a:gd name="connsiteY10" fmla="*/ 460776 h 2756848"/>
              <a:gd name="connsiteX11" fmla="*/ 0 w 1528549"/>
              <a:gd name="connsiteY11" fmla="*/ 460776 h 2756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8549" h="2756848">
                <a:moveTo>
                  <a:pt x="0" y="0"/>
                </a:moveTo>
                <a:lnTo>
                  <a:pt x="1528549" y="0"/>
                </a:lnTo>
                <a:lnTo>
                  <a:pt x="1528549" y="2756848"/>
                </a:lnTo>
                <a:lnTo>
                  <a:pt x="0" y="2756848"/>
                </a:lnTo>
                <a:lnTo>
                  <a:pt x="0" y="2265528"/>
                </a:lnTo>
                <a:lnTo>
                  <a:pt x="191069" y="2265528"/>
                </a:lnTo>
                <a:lnTo>
                  <a:pt x="191069" y="2565779"/>
                </a:lnTo>
                <a:lnTo>
                  <a:pt x="1337480" y="2565779"/>
                </a:lnTo>
                <a:lnTo>
                  <a:pt x="1337480" y="191069"/>
                </a:lnTo>
                <a:lnTo>
                  <a:pt x="191069" y="191069"/>
                </a:lnTo>
                <a:lnTo>
                  <a:pt x="191069" y="460776"/>
                </a:lnTo>
                <a:lnTo>
                  <a:pt x="0" y="4607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72" tIns="45718" rIns="91372" bIns="45718" rtlCol="0" anchor="ctr"/>
          <a:lstStyle/>
          <a:p>
            <a:pPr algn="ctr"/>
            <a:endParaRPr lang="ko-KR" altLang="en-US">
              <a:solidFill>
                <a:prstClr val="black"/>
              </a:solidFill>
            </a:endParaRPr>
          </a:p>
        </p:txBody>
      </p:sp>
      <p:sp>
        <p:nvSpPr>
          <p:cNvPr id="8" name="TextBox 3">
            <a:extLst>
              <a:ext uri="{FF2B5EF4-FFF2-40B4-BE49-F238E27FC236}">
                <a16:creationId xmlns="" xmlns:a16="http://schemas.microsoft.com/office/drawing/2014/main" id="{296B3E14-3B25-CB48-BAB4-A47367F2CF50}"/>
              </a:ext>
            </a:extLst>
          </p:cNvPr>
          <p:cNvSpPr txBox="1"/>
          <p:nvPr/>
        </p:nvSpPr>
        <p:spPr>
          <a:xfrm>
            <a:off x="3" y="708910"/>
            <a:ext cx="2033516" cy="523220"/>
          </a:xfrm>
          <a:prstGeom prst="rect">
            <a:avLst/>
          </a:prstGeom>
          <a:solidFill>
            <a:schemeClr val="accent5">
              <a:lumMod val="75000"/>
            </a:schemeClr>
          </a:solidFill>
        </p:spPr>
        <p:txBody>
          <a:bodyPr wrap="square" lIns="91372" tIns="45718" rIns="91372" bIns="45718" rtlCol="0" anchor="ctr">
            <a:spAutoFit/>
          </a:bodyPr>
          <a:lstStyle/>
          <a:p>
            <a:pPr algn="ctr"/>
            <a:r>
              <a:rPr lang="mn-MN" altLang="ko-KR" sz="2800" b="1" dirty="0">
                <a:solidFill>
                  <a:prstClr val="white"/>
                </a:solidFill>
                <a:latin typeface="Times New Roman" panose="02020603050405020304" pitchFamily="18" charset="0"/>
                <a:cs typeface="Times New Roman" panose="02020603050405020304" pitchFamily="18" charset="0"/>
              </a:rPr>
              <a:t>Модуль </a:t>
            </a:r>
            <a:r>
              <a:rPr lang="en-US" altLang="ko-KR" sz="2800" b="1" dirty="0">
                <a:solidFill>
                  <a:prstClr val="white"/>
                </a:solidFill>
                <a:latin typeface="Times New Roman" panose="02020603050405020304" pitchFamily="18" charset="0"/>
                <a:cs typeface="Times New Roman" panose="02020603050405020304" pitchFamily="18" charset="0"/>
              </a:rPr>
              <a:t>2</a:t>
            </a:r>
            <a:endParaRPr lang="ko-KR" altLang="en-US" sz="28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01973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7" name="Title 1"/>
          <p:cNvSpPr>
            <a:spLocks noGrp="1"/>
          </p:cNvSpPr>
          <p:nvPr>
            <p:ph type="title"/>
          </p:nvPr>
        </p:nvSpPr>
        <p:spPr>
          <a:xfrm>
            <a:off x="733647" y="237525"/>
            <a:ext cx="10664053" cy="639891"/>
          </a:xfrm>
        </p:spPr>
        <p:txBody>
          <a:bodyPr>
            <a:normAutofit/>
          </a:bodyPr>
          <a:lstStyle/>
          <a:p>
            <a:r>
              <a:rPr lang="mn-MN" sz="3200" b="1" dirty="0">
                <a:solidFill>
                  <a:schemeClr val="bg2">
                    <a:lumMod val="20000"/>
                    <a:lumOff val="80000"/>
                  </a:schemeClr>
                </a:solidFill>
                <a:effectLst>
                  <a:outerShdw blurRad="50800" dist="38100" dir="2700000" algn="tl" rotWithShape="0">
                    <a:prstClr val="black">
                      <a:alpha val="40000"/>
                    </a:prstClr>
                  </a:outerShdw>
                </a:effectLst>
                <a:latin typeface="Times New Roman" pitchFamily="18" charset="0"/>
                <a:cs typeface="Times New Roman" pitchFamily="18" charset="0"/>
              </a:rPr>
              <a:t>		ТӨСВИЙН БҮРДЭЛТ, ХУВААРИЛАЛТ</a:t>
            </a:r>
            <a:endParaRPr lang="en-US" sz="3200" b="1" dirty="0">
              <a:solidFill>
                <a:schemeClr val="bg2">
                  <a:lumMod val="20000"/>
                  <a:lumOff val="80000"/>
                </a:schemeClr>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4"/>
          <a:stretch>
            <a:fillRect/>
          </a:stretch>
        </p:blipFill>
        <p:spPr>
          <a:xfrm>
            <a:off x="369649" y="1005016"/>
            <a:ext cx="11443809" cy="5454777"/>
          </a:xfrm>
          <a:prstGeom prst="rect">
            <a:avLst/>
          </a:prstGeom>
        </p:spPr>
      </p:pic>
    </p:spTree>
    <p:extLst>
      <p:ext uri="{BB962C8B-B14F-4D97-AF65-F5344CB8AC3E}">
        <p14:creationId xmlns:p14="http://schemas.microsoft.com/office/powerpoint/2010/main" val="22984279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11" name="TextBox 15">
            <a:extLst>
              <a:ext uri="{FF2B5EF4-FFF2-40B4-BE49-F238E27FC236}">
                <a16:creationId xmlns="" xmlns:a16="http://schemas.microsoft.com/office/drawing/2014/main" id="{3D721945-9F54-DE42-B2E8-CCFEF147B8BA}"/>
              </a:ext>
            </a:extLst>
          </p:cNvPr>
          <p:cNvSpPr txBox="1"/>
          <p:nvPr/>
        </p:nvSpPr>
        <p:spPr>
          <a:xfrm>
            <a:off x="543466" y="229932"/>
            <a:ext cx="11077919" cy="615460"/>
          </a:xfrm>
          <a:prstGeom prst="rect">
            <a:avLst/>
          </a:prstGeom>
          <a:noFill/>
        </p:spPr>
        <p:txBody>
          <a:bodyPr wrap="square" lIns="121829" tIns="60914" rIns="121829" bIns="60914" rtlCol="0" anchor="ctr">
            <a:spAutoFit/>
          </a:bodyPr>
          <a:lstStyle/>
          <a:p>
            <a:pPr algn="ctr"/>
            <a:r>
              <a:rPr lang="mn-MN" sz="3200" b="1"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ТӨСВИЙН ЗАХИРАГЧИД ГЭЖ ХЭН БЭ</a:t>
            </a:r>
            <a:r>
              <a:rPr lang="en-US" sz="3200" b="1"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a:t>
            </a:r>
            <a:endParaRPr lang="en-US" sz="3200" b="1" dirty="0">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xmlns="" id="{AB10E3E3-BD8F-40FF-8E28-66FEC53D2FE3}"/>
              </a:ext>
            </a:extLst>
          </p:cNvPr>
          <p:cNvSpPr/>
          <p:nvPr/>
        </p:nvSpPr>
        <p:spPr>
          <a:xfrm>
            <a:off x="782508" y="6336690"/>
            <a:ext cx="3364190"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xmlns="" id="{E6A26AFA-2726-49BD-9D9E-FE3183459762}"/>
              </a:ext>
            </a:extLst>
          </p:cNvPr>
          <p:cNvSpPr txBox="1"/>
          <p:nvPr/>
        </p:nvSpPr>
        <p:spPr>
          <a:xfrm>
            <a:off x="4615268" y="2724286"/>
            <a:ext cx="3034576" cy="642933"/>
          </a:xfrm>
          <a:prstGeom prst="rect">
            <a:avLst/>
          </a:prstGeom>
          <a:noFill/>
        </p:spPr>
        <p:txBody>
          <a:bodyPr wrap="square" rtlCol="0">
            <a:spAutoFit/>
          </a:bodyPr>
          <a:lstStyle/>
          <a:p>
            <a:pPr lvl="0" algn="ctr">
              <a:lnSpc>
                <a:spcPts val="2100"/>
              </a:lnSpc>
            </a:pPr>
            <a:r>
              <a:rPr lang="mn-MN" sz="2400" dirty="0">
                <a:solidFill>
                  <a:srgbClr val="0099CC"/>
                </a:solidFill>
                <a:latin typeface="Times New Roman" panose="02020603050405020304" pitchFamily="18" charset="0"/>
                <a:cs typeface="Times New Roman" panose="02020603050405020304" pitchFamily="18" charset="0"/>
              </a:rPr>
              <a:t>Төсвийн төвлөрүүлэн захирагч</a:t>
            </a:r>
            <a:endParaRPr lang="en-US" sz="2400" dirty="0">
              <a:solidFill>
                <a:srgbClr val="0099CC"/>
              </a:solidFill>
            </a:endParaRPr>
          </a:p>
        </p:txBody>
      </p:sp>
      <p:sp>
        <p:nvSpPr>
          <p:cNvPr id="55" name="Rectangle 54">
            <a:extLst>
              <a:ext uri="{FF2B5EF4-FFF2-40B4-BE49-F238E27FC236}">
                <a16:creationId xmlns:a16="http://schemas.microsoft.com/office/drawing/2014/main" xmlns="" id="{AB10E3E3-BD8F-40FF-8E28-66FEC53D2FE3}"/>
              </a:ext>
            </a:extLst>
          </p:cNvPr>
          <p:cNvSpPr/>
          <p:nvPr/>
        </p:nvSpPr>
        <p:spPr>
          <a:xfrm>
            <a:off x="4448310" y="6336690"/>
            <a:ext cx="3364190" cy="45719"/>
          </a:xfrm>
          <a:prstGeom prst="rect">
            <a:avLst/>
          </a:prstGeom>
          <a:solidFill>
            <a:srgbClr val="2CB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xmlns="" id="{AB10E3E3-BD8F-40FF-8E28-66FEC53D2FE3}"/>
              </a:ext>
            </a:extLst>
          </p:cNvPr>
          <p:cNvSpPr/>
          <p:nvPr/>
        </p:nvSpPr>
        <p:spPr>
          <a:xfrm>
            <a:off x="8121329" y="6336690"/>
            <a:ext cx="3364190" cy="4571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r="100" b="17205"/>
          <a:stretch/>
        </p:blipFill>
        <p:spPr>
          <a:xfrm>
            <a:off x="0" y="29496"/>
            <a:ext cx="12184236" cy="6710516"/>
          </a:xfrm>
          <a:prstGeom prst="rect">
            <a:avLst/>
          </a:prstGeom>
        </p:spPr>
      </p:pic>
    </p:spTree>
    <p:extLst>
      <p:ext uri="{BB962C8B-B14F-4D97-AF65-F5344CB8AC3E}">
        <p14:creationId xmlns:p14="http://schemas.microsoft.com/office/powerpoint/2010/main" val="32579451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20" name="Rectángulo 6">
            <a:extLst>
              <a:ext uri="{FF2B5EF4-FFF2-40B4-BE49-F238E27FC236}">
                <a16:creationId xmlns:a16="http://schemas.microsoft.com/office/drawing/2014/main" xmlns="" id="{26205575-DFD8-814E-9666-A35C0A5E39F5}"/>
              </a:ext>
            </a:extLst>
          </p:cNvPr>
          <p:cNvSpPr/>
          <p:nvPr/>
        </p:nvSpPr>
        <p:spPr>
          <a:xfrm>
            <a:off x="7690" y="0"/>
            <a:ext cx="12192000" cy="6855343"/>
          </a:xfrm>
          <a:prstGeom prst="rect">
            <a:avLst/>
          </a:prstGeom>
          <a:solidFill>
            <a:srgbClr val="0070C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sp>
        <p:nvSpPr>
          <p:cNvPr id="18" name="TextBox 15">
            <a:extLst>
              <a:ext uri="{FF2B5EF4-FFF2-40B4-BE49-F238E27FC236}">
                <a16:creationId xmlns="" xmlns:a16="http://schemas.microsoft.com/office/drawing/2014/main" id="{3D721945-9F54-DE42-B2E8-CCFEF147B8BA}"/>
              </a:ext>
            </a:extLst>
          </p:cNvPr>
          <p:cNvSpPr txBox="1"/>
          <p:nvPr/>
        </p:nvSpPr>
        <p:spPr>
          <a:xfrm>
            <a:off x="537268" y="218177"/>
            <a:ext cx="11077919" cy="553905"/>
          </a:xfrm>
          <a:prstGeom prst="rect">
            <a:avLst/>
          </a:prstGeom>
          <a:noFill/>
        </p:spPr>
        <p:txBody>
          <a:bodyPr wrap="square" lIns="121829" tIns="60914" rIns="121829" bIns="60914" rtlCol="0" anchor="ctr">
            <a:spAutoFit/>
          </a:bodyPr>
          <a:lstStyle/>
          <a:p>
            <a:pPr algn="ctr"/>
            <a:r>
              <a:rPr lang="mn-MN" sz="2800" b="1" dirty="0" smtClean="0">
                <a:solidFill>
                  <a:schemeClr val="bg2"/>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УЛСЫН ТӨСӨВ БОЛОВСРУУЛЖ, БАТЛАХ ЦАГАЛБАР</a:t>
            </a:r>
            <a:endParaRPr lang="en-US" sz="2800" b="1" dirty="0">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21148"/>
          <a:stretch/>
        </p:blipFill>
        <p:spPr>
          <a:xfrm>
            <a:off x="317889" y="2277096"/>
            <a:ext cx="11065061" cy="4498565"/>
          </a:xfrm>
          <a:prstGeom prst="rect">
            <a:avLst/>
          </a:prstGeom>
        </p:spPr>
      </p:pic>
      <p:grpSp>
        <p:nvGrpSpPr>
          <p:cNvPr id="46" name="Group 45"/>
          <p:cNvGrpSpPr/>
          <p:nvPr/>
        </p:nvGrpSpPr>
        <p:grpSpPr>
          <a:xfrm>
            <a:off x="9470125" y="5812511"/>
            <a:ext cx="2748480" cy="461665"/>
            <a:chOff x="9448860" y="5804769"/>
            <a:chExt cx="2748480" cy="461665"/>
          </a:xfrm>
        </p:grpSpPr>
        <p:sp>
          <p:nvSpPr>
            <p:cNvPr id="47" name="Rectángulo 27">
              <a:extLst>
                <a:ext uri="{FF2B5EF4-FFF2-40B4-BE49-F238E27FC236}">
                  <a16:creationId xmlns="" xmlns:a16="http://schemas.microsoft.com/office/drawing/2014/main" id="{C8FAF32F-F327-6443-8904-FF4FFA64013B}"/>
                </a:ext>
              </a:extLst>
            </p:cNvPr>
            <p:cNvSpPr/>
            <p:nvPr/>
          </p:nvSpPr>
          <p:spPr>
            <a:xfrm>
              <a:off x="9482729" y="5833777"/>
              <a:ext cx="2714611" cy="431113"/>
            </a:xfrm>
            <a:prstGeom prst="rect">
              <a:avLst/>
            </a:prstGeom>
            <a:solidFill>
              <a:srgbClr val="4472C4">
                <a:lumMod val="75000"/>
              </a:srgbClr>
            </a:solidFill>
            <a:ln w="12700" cap="flat" cmpd="sng" algn="ctr">
              <a:noFill/>
              <a:prstDash val="solid"/>
              <a:miter lim="800000"/>
            </a:ln>
            <a:effectLst/>
          </p:spPr>
          <p:txBody>
            <a:bodyPr lIns="91372" tIns="45718" rIns="91372" bIns="45718"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48" name="TextBox 3">
              <a:extLst>
                <a:ext uri="{FF2B5EF4-FFF2-40B4-BE49-F238E27FC236}">
                  <a16:creationId xmlns="" xmlns:a16="http://schemas.microsoft.com/office/drawing/2014/main" id="{296B3E14-3B25-CB48-BAB4-A47367F2CF50}"/>
                </a:ext>
              </a:extLst>
            </p:cNvPr>
            <p:cNvSpPr txBox="1"/>
            <p:nvPr/>
          </p:nvSpPr>
          <p:spPr>
            <a:xfrm>
              <a:off x="9448860" y="5804769"/>
              <a:ext cx="1688365" cy="461665"/>
            </a:xfrm>
            <a:prstGeom prst="rect">
              <a:avLst/>
            </a:prstGeom>
            <a:noFill/>
          </p:spPr>
          <p:txBody>
            <a:bodyPr wrap="square" lIns="91372" tIns="45718" rIns="91372" bIns="45718" rtlCol="0" anchor="ctr">
              <a:spAutoFit/>
            </a:bodyPr>
            <a:lstStyle/>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kumimoji="0" lang="mn-MN" altLang="ko-KR" sz="2400" b="1" i="0" u="none" strike="noStrike" kern="0" cap="none" spc="0" normalizeH="0" baseline="0" noProof="0" dirty="0" smtClean="0">
                  <a:ln>
                    <a:noFill/>
                  </a:ln>
                  <a:solidFill>
                    <a:srgbClr val="FFFFFF"/>
                  </a:solidFill>
                  <a:effectLst/>
                  <a:uLnTx/>
                  <a:uFillTx/>
                  <a:latin typeface="Times New Roman" panose="02020603050405020304" pitchFamily="18" charset="0"/>
                  <a:cs typeface="Times New Roman" panose="02020603050405020304" pitchFamily="18" charset="0"/>
                  <a:sym typeface="Arial"/>
                </a:rPr>
                <a:t>Модуль</a:t>
              </a:r>
              <a:r>
                <a:rPr kumimoji="0" lang="es-AR" altLang="ko-KR" sz="2400" b="1" i="0" u="none" strike="noStrike" kern="0" cap="none" spc="0" normalizeH="0" baseline="0" noProof="0" dirty="0" smtClean="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mn-MN" altLang="ko-KR"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2</a:t>
              </a:r>
              <a:endParaRPr kumimoji="0" lang="ko-KR" altLang="en-US" sz="24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grpSp>
      <p:pic>
        <p:nvPicPr>
          <p:cNvPr id="36" name="Picture 35"/>
          <p:cNvPicPr>
            <a:picLocks noChangeAspect="1"/>
          </p:cNvPicPr>
          <p:nvPr/>
        </p:nvPicPr>
        <p:blipFill rotWithShape="1">
          <a:blip r:embed="rId5"/>
          <a:srcRect l="13750" t="32662" r="15080" b="30156"/>
          <a:stretch/>
        </p:blipFill>
        <p:spPr>
          <a:xfrm>
            <a:off x="3403044" y="793311"/>
            <a:ext cx="5346366" cy="1483785"/>
          </a:xfrm>
          <a:prstGeom prst="rect">
            <a:avLst/>
          </a:prstGeom>
        </p:spPr>
      </p:pic>
    </p:spTree>
    <p:extLst>
      <p:ext uri="{BB962C8B-B14F-4D97-AF65-F5344CB8AC3E}">
        <p14:creationId xmlns:p14="http://schemas.microsoft.com/office/powerpoint/2010/main" val="30034319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5" name="Rectángulo 6">
            <a:extLst>
              <a:ext uri="{FF2B5EF4-FFF2-40B4-BE49-F238E27FC236}">
                <a16:creationId xmlns:a16="http://schemas.microsoft.com/office/drawing/2014/main" xmlns="" id="{26205575-DFD8-814E-9666-A35C0A5E39F5}"/>
              </a:ext>
            </a:extLst>
          </p:cNvPr>
          <p:cNvSpPr/>
          <p:nvPr/>
        </p:nvSpPr>
        <p:spPr>
          <a:xfrm>
            <a:off x="0" y="0"/>
            <a:ext cx="12192000" cy="6855343"/>
          </a:xfrm>
          <a:prstGeom prst="rect">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grpSp>
        <p:nvGrpSpPr>
          <p:cNvPr id="7" name="Group 6"/>
          <p:cNvGrpSpPr/>
          <p:nvPr/>
        </p:nvGrpSpPr>
        <p:grpSpPr>
          <a:xfrm>
            <a:off x="9448860" y="5783503"/>
            <a:ext cx="2748480" cy="461665"/>
            <a:chOff x="9448860" y="5804769"/>
            <a:chExt cx="2748480" cy="461665"/>
          </a:xfrm>
        </p:grpSpPr>
        <p:sp>
          <p:nvSpPr>
            <p:cNvPr id="8" name="Rectángulo 27">
              <a:extLst>
                <a:ext uri="{FF2B5EF4-FFF2-40B4-BE49-F238E27FC236}">
                  <a16:creationId xmlns="" xmlns:a16="http://schemas.microsoft.com/office/drawing/2014/main" id="{C8FAF32F-F327-6443-8904-FF4FFA64013B}"/>
                </a:ext>
              </a:extLst>
            </p:cNvPr>
            <p:cNvSpPr/>
            <p:nvPr/>
          </p:nvSpPr>
          <p:spPr>
            <a:xfrm>
              <a:off x="9482729" y="5833777"/>
              <a:ext cx="2714611" cy="431113"/>
            </a:xfrm>
            <a:prstGeom prst="rect">
              <a:avLst/>
            </a:prstGeom>
            <a:solidFill>
              <a:srgbClr val="4472C4">
                <a:lumMod val="75000"/>
              </a:srgbClr>
            </a:solidFill>
            <a:ln w="12700" cap="flat" cmpd="sng" algn="ctr">
              <a:noFill/>
              <a:prstDash val="solid"/>
              <a:miter lim="800000"/>
            </a:ln>
            <a:effectLst/>
          </p:spPr>
          <p:txBody>
            <a:bodyPr lIns="91372" tIns="45718" rIns="91372" bIns="45718"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0" name="TextBox 3">
              <a:extLst>
                <a:ext uri="{FF2B5EF4-FFF2-40B4-BE49-F238E27FC236}">
                  <a16:creationId xmlns="" xmlns:a16="http://schemas.microsoft.com/office/drawing/2014/main" id="{296B3E14-3B25-CB48-BAB4-A47367F2CF50}"/>
                </a:ext>
              </a:extLst>
            </p:cNvPr>
            <p:cNvSpPr txBox="1"/>
            <p:nvPr/>
          </p:nvSpPr>
          <p:spPr>
            <a:xfrm>
              <a:off x="9448860" y="5804769"/>
              <a:ext cx="1688365" cy="461665"/>
            </a:xfrm>
            <a:prstGeom prst="rect">
              <a:avLst/>
            </a:prstGeom>
            <a:noFill/>
          </p:spPr>
          <p:txBody>
            <a:bodyPr wrap="square" lIns="91372" tIns="45718" rIns="91372" bIns="45718" rtlCol="0" anchor="ctr">
              <a:spAutoFit/>
            </a:bodyPr>
            <a:lstStyle/>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kumimoji="0" lang="mn-MN" altLang="ko-KR" sz="2400" b="1" i="0" u="none" strike="noStrike" kern="0" cap="none" spc="0" normalizeH="0" baseline="0" noProof="0" dirty="0" smtClean="0">
                  <a:ln>
                    <a:noFill/>
                  </a:ln>
                  <a:solidFill>
                    <a:srgbClr val="FFFFFF"/>
                  </a:solidFill>
                  <a:effectLst/>
                  <a:uLnTx/>
                  <a:uFillTx/>
                  <a:latin typeface="Times New Roman" panose="02020603050405020304" pitchFamily="18" charset="0"/>
                  <a:cs typeface="Times New Roman" panose="02020603050405020304" pitchFamily="18" charset="0"/>
                  <a:sym typeface="Arial"/>
                </a:rPr>
                <a:t>Модуль</a:t>
              </a:r>
              <a:r>
                <a:rPr kumimoji="0" lang="es-AR" altLang="ko-KR" sz="2400" b="1" i="0" u="none" strike="noStrike" kern="0" cap="none" spc="0" normalizeH="0" baseline="0" noProof="0" dirty="0" smtClean="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mn-MN" altLang="ko-KR"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2</a:t>
              </a:r>
              <a:endParaRPr kumimoji="0" lang="ko-KR" altLang="en-US" sz="24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grpSp>
      <p:sp>
        <p:nvSpPr>
          <p:cNvPr id="6" name="TextBox 3">
            <a:extLst>
              <a:ext uri="{FF2B5EF4-FFF2-40B4-BE49-F238E27FC236}">
                <a16:creationId xmlns:a16="http://schemas.microsoft.com/office/drawing/2014/main" xmlns="" id="{346286DF-9704-D14D-86DB-154413F77F96}"/>
              </a:ext>
            </a:extLst>
          </p:cNvPr>
          <p:cNvSpPr txBox="1"/>
          <p:nvPr/>
        </p:nvSpPr>
        <p:spPr>
          <a:xfrm>
            <a:off x="1052208" y="2103594"/>
            <a:ext cx="10087583" cy="1305225"/>
          </a:xfrm>
          <a:prstGeom prst="rect">
            <a:avLst/>
          </a:prstGeom>
          <a:noFill/>
        </p:spPr>
        <p:txBody>
          <a:bodyPr wrap="square" lIns="91410" tIns="45718" rIns="91410" bIns="45718" rtlCol="0" anchor="ctr">
            <a:spAutoFit/>
          </a:bodyPr>
          <a:lstStyle/>
          <a:p>
            <a:pPr algn="ctr" defTabSz="1219170">
              <a:lnSpc>
                <a:spcPct val="114000"/>
              </a:lnSpc>
              <a:buClr>
                <a:srgbClr val="000000"/>
              </a:buClr>
            </a:pPr>
            <a:r>
              <a:rPr lang="mn-MN" sz="3600" b="1" dirty="0" smtClean="0">
                <a:solidFill>
                  <a:schemeClr val="bg1"/>
                </a:solidFill>
                <a:latin typeface="Times New Roman" panose="02020603050405020304" pitchFamily="18" charset="0"/>
                <a:cs typeface="Times New Roman" panose="02020603050405020304" pitchFamily="18" charset="0"/>
              </a:rPr>
              <a:t>2. УЛС, ОРОН НУТГИЙН ТӨСВИЙН ХАРИЛЦАА</a:t>
            </a:r>
            <a:endParaRPr lang="en-US" sz="3600" b="1" kern="0" dirty="0">
              <a:ln w="22225">
                <a:solidFill>
                  <a:srgbClr val="ED7D31"/>
                </a:solidFill>
                <a:prstDash val="solid"/>
              </a:ln>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337012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91372" tIns="45718" rIns="91372" bIns="45718" rtlCol="0" anchor="ctr"/>
          <a:lstStyle/>
          <a:p>
            <a:pPr algn="ctr"/>
            <a:endParaRPr lang="en-US" sz="2400">
              <a:solidFill>
                <a:prstClr val="white"/>
              </a:solidFill>
            </a:endParaRPr>
          </a:p>
        </p:txBody>
      </p:sp>
      <p:sp useBgFill="1">
        <p:nvSpPr>
          <p:cNvPr id="10" name="Rectangle 9">
            <a:extLst>
              <a:ext uri="{FF2B5EF4-FFF2-40B4-BE49-F238E27FC236}">
                <a16:creationId xmlns=""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91372" tIns="45718" rIns="91372" bIns="45718" rtlCol="0" anchor="ctr"/>
          <a:lstStyle/>
          <a:p>
            <a:pPr algn="ctr"/>
            <a:endParaRPr lang="en-US" sz="2400">
              <a:solidFill>
                <a:prstClr val="white"/>
              </a:solidFill>
            </a:endParaRPr>
          </a:p>
        </p:txBody>
      </p:sp>
      <p:sp>
        <p:nvSpPr>
          <p:cNvPr id="12" name="Rectangle 11">
            <a:extLst>
              <a:ext uri="{FF2B5EF4-FFF2-40B4-BE49-F238E27FC236}">
                <a16:creationId xmlns=""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1410084" y="1410083"/>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72" tIns="45718" rIns="91372" bIns="45718" rtlCol="0" anchor="ctr"/>
          <a:lstStyle/>
          <a:p>
            <a:pPr algn="ctr"/>
            <a:endParaRPr lang="en-US" sz="2400">
              <a:solidFill>
                <a:prstClr val="white"/>
              </a:solidFill>
            </a:endParaRPr>
          </a:p>
        </p:txBody>
      </p:sp>
      <p:sp>
        <p:nvSpPr>
          <p:cNvPr id="14" name="Rectangle 13">
            <a:extLst>
              <a:ext uri="{FF2B5EF4-FFF2-40B4-BE49-F238E27FC236}">
                <a16:creationId xmlns=""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1410084" y="1420228"/>
            <a:ext cx="6857999" cy="4037839"/>
          </a:xfrm>
          <a:prstGeom prst="rect">
            <a:avLst/>
          </a:prstGeom>
          <a:solidFill>
            <a:srgbClr val="0070C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72" tIns="45718" rIns="91372" bIns="45718" rtlCol="0" anchor="ctr"/>
          <a:lstStyle/>
          <a:p>
            <a:pPr algn="ctr"/>
            <a:endParaRPr lang="en-US" sz="2400">
              <a:solidFill>
                <a:prstClr val="white"/>
              </a:solidFill>
            </a:endParaRPr>
          </a:p>
        </p:txBody>
      </p:sp>
      <p:sp>
        <p:nvSpPr>
          <p:cNvPr id="16" name="Rectangle 15">
            <a:extLst>
              <a:ext uri="{FF2B5EF4-FFF2-40B4-BE49-F238E27FC236}">
                <a16:creationId xmlns=""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767925" y="3588099"/>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72" tIns="45718" rIns="91372" bIns="45718" rtlCol="0" anchor="ctr"/>
          <a:lstStyle/>
          <a:p>
            <a:pPr algn="ctr"/>
            <a:endParaRPr lang="en-US" sz="2400">
              <a:solidFill>
                <a:prstClr val="white"/>
              </a:solidFill>
            </a:endParaRPr>
          </a:p>
        </p:txBody>
      </p:sp>
      <p:sp>
        <p:nvSpPr>
          <p:cNvPr id="18" name="Freeform: Shape 17">
            <a:extLst>
              <a:ext uri="{FF2B5EF4-FFF2-40B4-BE49-F238E27FC236}">
                <a16:creationId xmlns=""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0635413">
            <a:off x="-501734" y="969732"/>
            <a:ext cx="3900356" cy="4178959"/>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372" tIns="45718" rIns="91372" bIns="45718" rtlCol="0" anchor="ctr">
            <a:noAutofit/>
          </a:bodyPr>
          <a:lstStyle/>
          <a:p>
            <a:pPr algn="ctr"/>
            <a:endParaRPr lang="en-US" sz="2400">
              <a:solidFill>
                <a:prstClr val="white"/>
              </a:solidFill>
            </a:endParaRPr>
          </a:p>
        </p:txBody>
      </p:sp>
      <p:sp>
        <p:nvSpPr>
          <p:cNvPr id="2" name="Title 1"/>
          <p:cNvSpPr>
            <a:spLocks noGrp="1"/>
          </p:cNvSpPr>
          <p:nvPr>
            <p:ph type="ctrTitle"/>
          </p:nvPr>
        </p:nvSpPr>
        <p:spPr>
          <a:xfrm>
            <a:off x="466724" y="586859"/>
            <a:ext cx="3201367" cy="3387497"/>
          </a:xfrm>
        </p:spPr>
        <p:txBody>
          <a:bodyPr vert="horz" lIns="121829" tIns="60914" rIns="121829" bIns="60914" rtlCol="0" anchor="b">
            <a:normAutofit/>
          </a:bodyPr>
          <a:lstStyle/>
          <a:p>
            <a:pPr defTabSz="1218150">
              <a:lnSpc>
                <a:spcPct val="150000"/>
              </a:lnSpc>
            </a:pPr>
            <a:r>
              <a:rPr lang="en-US" sz="2800" b="1" dirty="0" smtClean="0">
                <a:solidFill>
                  <a:srgbClr val="FFFFFF"/>
                </a:solidFill>
                <a:latin typeface="Times New Roman" panose="02020603050405020304" pitchFamily="18" charset="0"/>
                <a:cs typeface="Times New Roman" panose="02020603050405020304" pitchFamily="18" charset="0"/>
              </a:rPr>
              <a:t>ЯРИЛЦАХ АСУУДЛУУД</a:t>
            </a:r>
            <a:endParaRPr lang="en-US" sz="2800" b="1" dirty="0">
              <a:solidFill>
                <a:srgbClr val="FFFFFF"/>
              </a:solidFill>
              <a:latin typeface="Times New Roman" panose="02020603050405020304" pitchFamily="18" charset="0"/>
              <a:cs typeface="Times New Roman" panose="02020603050405020304" pitchFamily="18" charset="0"/>
            </a:endParaRPr>
          </a:p>
        </p:txBody>
      </p:sp>
      <p:sp>
        <p:nvSpPr>
          <p:cNvPr id="4" name="TextBox 17">
            <a:extLst>
              <a:ext uri="{FF2B5EF4-FFF2-40B4-BE49-F238E27FC236}">
                <a16:creationId xmlns="" xmlns:a16="http://schemas.microsoft.com/office/drawing/2014/main" id="{59FCEF6A-2BE3-4D59-9E31-28100AD3931A}"/>
              </a:ext>
            </a:extLst>
          </p:cNvPr>
          <p:cNvSpPr txBox="1"/>
          <p:nvPr/>
        </p:nvSpPr>
        <p:spPr>
          <a:xfrm>
            <a:off x="4694247" y="955080"/>
            <a:ext cx="6549953" cy="3488135"/>
          </a:xfrm>
          <a:prstGeom prst="rect">
            <a:avLst/>
          </a:prstGeom>
          <a:noFill/>
        </p:spPr>
        <p:txBody>
          <a:bodyPr wrap="square" lIns="121829" tIns="60914" rIns="121829" bIns="60914" rtlCol="0" anchor="t">
            <a:spAutoFit/>
          </a:bodyPr>
          <a:lstStyle/>
          <a:p>
            <a:pPr marL="456783" indent="-456783">
              <a:spcBef>
                <a:spcPts val="800"/>
              </a:spcBef>
              <a:buFontTx/>
              <a:buChar char="•"/>
            </a:pPr>
            <a:r>
              <a:rPr lang="mn-MN" altLang="ko-KR" sz="2400" dirty="0">
                <a:solidFill>
                  <a:prstClr val="black"/>
                </a:solidFill>
                <a:latin typeface="Times New Roman" panose="02020603050405020304" pitchFamily="18" charset="0"/>
                <a:cs typeface="Times New Roman" panose="02020603050405020304" pitchFamily="18" charset="0"/>
              </a:rPr>
              <a:t>Улс, орон нутгийн хооронд  төсвийн харилцаа  гэж юу вэ</a:t>
            </a:r>
            <a:r>
              <a:rPr lang="en-US" altLang="ko-KR" sz="2400" dirty="0">
                <a:solidFill>
                  <a:prstClr val="black"/>
                </a:solidFill>
                <a:latin typeface="Times New Roman" panose="02020603050405020304" pitchFamily="18" charset="0"/>
                <a:cs typeface="Times New Roman" panose="02020603050405020304" pitchFamily="18" charset="0"/>
              </a:rPr>
              <a:t>? </a:t>
            </a:r>
            <a:endParaRPr lang="mn-MN" altLang="ko-KR" sz="2400" dirty="0">
              <a:solidFill>
                <a:prstClr val="black"/>
              </a:solidFill>
              <a:latin typeface="Times New Roman" panose="02020603050405020304" pitchFamily="18" charset="0"/>
              <a:cs typeface="Times New Roman" panose="02020603050405020304" pitchFamily="18" charset="0"/>
            </a:endParaRPr>
          </a:p>
          <a:p>
            <a:pPr marL="456783" indent="-456783">
              <a:spcBef>
                <a:spcPts val="800"/>
              </a:spcBef>
              <a:buFontTx/>
              <a:buChar char="•"/>
            </a:pPr>
            <a:r>
              <a:rPr lang="mn-MN" altLang="ko-KR" sz="2400" dirty="0">
                <a:solidFill>
                  <a:prstClr val="black"/>
                </a:solidFill>
                <a:latin typeface="Times New Roman" panose="02020603050405020304" pitchFamily="18" charset="0"/>
                <a:cs typeface="Times New Roman" panose="02020603050405020304" pitchFamily="18" charset="0"/>
              </a:rPr>
              <a:t>Орон нутагт хөрөнгө хэрхэн хуваарилагддаг вэ</a:t>
            </a:r>
            <a:r>
              <a:rPr lang="en-US" altLang="ko-KR" sz="2400" dirty="0">
                <a:solidFill>
                  <a:prstClr val="black"/>
                </a:solidFill>
                <a:latin typeface="Times New Roman" panose="02020603050405020304" pitchFamily="18" charset="0"/>
                <a:cs typeface="Times New Roman" panose="02020603050405020304" pitchFamily="18" charset="0"/>
              </a:rPr>
              <a:t>?</a:t>
            </a:r>
            <a:endParaRPr lang="mn-MN" altLang="ko-KR" sz="2400" dirty="0">
              <a:solidFill>
                <a:prstClr val="black"/>
              </a:solidFill>
              <a:latin typeface="Times New Roman" panose="02020603050405020304" pitchFamily="18" charset="0"/>
              <a:cs typeface="Times New Roman" panose="02020603050405020304" pitchFamily="18" charset="0"/>
            </a:endParaRPr>
          </a:p>
          <a:p>
            <a:pPr marL="456783" indent="-456783">
              <a:spcBef>
                <a:spcPts val="800"/>
              </a:spcBef>
              <a:buFontTx/>
              <a:buChar char="•"/>
            </a:pPr>
            <a:r>
              <a:rPr lang="mn-MN" altLang="ko-KR" sz="2400" dirty="0">
                <a:solidFill>
                  <a:prstClr val="black"/>
                </a:solidFill>
                <a:latin typeface="Times New Roman" panose="02020603050405020304" pitchFamily="18" charset="0"/>
                <a:cs typeface="Times New Roman" panose="02020603050405020304" pitchFamily="18" charset="0"/>
              </a:rPr>
              <a:t>Орон нутгийн төсвийн бүтэц ямар байдаг вэ</a:t>
            </a:r>
            <a:r>
              <a:rPr lang="en-US" altLang="ko-KR" sz="2400" dirty="0">
                <a:solidFill>
                  <a:prstClr val="black"/>
                </a:solidFill>
                <a:latin typeface="Times New Roman" panose="02020603050405020304" pitchFamily="18" charset="0"/>
                <a:cs typeface="Times New Roman" panose="02020603050405020304" pitchFamily="18" charset="0"/>
              </a:rPr>
              <a:t>?</a:t>
            </a:r>
          </a:p>
          <a:p>
            <a:pPr marL="456783" indent="-456783">
              <a:spcBef>
                <a:spcPts val="800"/>
              </a:spcBef>
              <a:buFontTx/>
              <a:buChar char="•"/>
            </a:pPr>
            <a:r>
              <a:rPr lang="mn-MN" altLang="ko-KR" sz="2400" dirty="0">
                <a:solidFill>
                  <a:prstClr val="black"/>
                </a:solidFill>
                <a:latin typeface="Times New Roman" panose="02020603050405020304" pitchFamily="18" charset="0"/>
                <a:cs typeface="Times New Roman" panose="02020603050405020304" pitchFamily="18" charset="0"/>
              </a:rPr>
              <a:t>Орон нутгийн төсвийн төлөвлөлтийн цагалбар ямар байдаг вэ</a:t>
            </a:r>
            <a:r>
              <a:rPr lang="en-US" altLang="ko-KR" sz="2400" dirty="0">
                <a:solidFill>
                  <a:prstClr val="black"/>
                </a:solidFill>
                <a:latin typeface="Times New Roman" panose="02020603050405020304" pitchFamily="18" charset="0"/>
                <a:cs typeface="Times New Roman" panose="02020603050405020304" pitchFamily="18" charset="0"/>
              </a:rPr>
              <a:t>?</a:t>
            </a:r>
            <a:endParaRPr lang="mn-MN" altLang="ko-KR" sz="2400" dirty="0">
              <a:solidFill>
                <a:prstClr val="black"/>
              </a:solidFill>
              <a:latin typeface="Times New Roman" panose="02020603050405020304" pitchFamily="18" charset="0"/>
              <a:cs typeface="Times New Roman" panose="02020603050405020304" pitchFamily="18" charset="0"/>
            </a:endParaRPr>
          </a:p>
          <a:p>
            <a:pPr marL="456783" indent="-456783">
              <a:spcBef>
                <a:spcPts val="800"/>
              </a:spcBef>
              <a:buFontTx/>
              <a:buChar char="•"/>
            </a:pPr>
            <a:r>
              <a:rPr lang="mn-MN" altLang="ko-KR" sz="2400" dirty="0">
                <a:solidFill>
                  <a:prstClr val="black"/>
                </a:solidFill>
                <a:latin typeface="Times New Roman" panose="02020603050405020304" pitchFamily="18" charset="0"/>
                <a:cs typeface="Times New Roman" panose="02020603050405020304" pitchFamily="18" charset="0"/>
              </a:rPr>
              <a:t>Орон нутгийн төсөв баталсан жишээ</a:t>
            </a:r>
          </a:p>
        </p:txBody>
      </p:sp>
      <p:sp>
        <p:nvSpPr>
          <p:cNvPr id="7" name="Title 1">
            <a:extLst>
              <a:ext uri="{FF2B5EF4-FFF2-40B4-BE49-F238E27FC236}">
                <a16:creationId xmlns="" xmlns:a16="http://schemas.microsoft.com/office/drawing/2014/main" id="{2DBCDC92-86CD-4209-95F2-3D3AAC695722}"/>
              </a:ext>
            </a:extLst>
          </p:cNvPr>
          <p:cNvSpPr txBox="1">
            <a:spLocks/>
          </p:cNvSpPr>
          <p:nvPr/>
        </p:nvSpPr>
        <p:spPr>
          <a:xfrm>
            <a:off x="4572995" y="6111163"/>
            <a:ext cx="7091313" cy="467420"/>
          </a:xfrm>
          <a:prstGeom prst="rect">
            <a:avLst/>
          </a:prstGeom>
        </p:spPr>
        <p:txBody>
          <a:bodyPr lIns="121829" tIns="60914" rIns="121829" bIns="60914"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endParaRPr lang="ko-KR" altLang="en-US" sz="2100" i="1" dirty="0">
              <a:solidFill>
                <a:srgbClr val="005594"/>
              </a:solidFill>
            </a:endParaRPr>
          </a:p>
        </p:txBody>
      </p:sp>
      <p:grpSp>
        <p:nvGrpSpPr>
          <p:cNvPr id="15" name="Group 14"/>
          <p:cNvGrpSpPr/>
          <p:nvPr/>
        </p:nvGrpSpPr>
        <p:grpSpPr>
          <a:xfrm>
            <a:off x="9448860" y="5783503"/>
            <a:ext cx="2748480" cy="461665"/>
            <a:chOff x="9448860" y="5804769"/>
            <a:chExt cx="2748480" cy="461665"/>
          </a:xfrm>
        </p:grpSpPr>
        <p:sp>
          <p:nvSpPr>
            <p:cNvPr id="17" name="Rectángulo 27">
              <a:extLst>
                <a:ext uri="{FF2B5EF4-FFF2-40B4-BE49-F238E27FC236}">
                  <a16:creationId xmlns="" xmlns:a16="http://schemas.microsoft.com/office/drawing/2014/main" id="{C8FAF32F-F327-6443-8904-FF4FFA64013B}"/>
                </a:ext>
              </a:extLst>
            </p:cNvPr>
            <p:cNvSpPr/>
            <p:nvPr/>
          </p:nvSpPr>
          <p:spPr>
            <a:xfrm>
              <a:off x="9482729" y="5833777"/>
              <a:ext cx="2714611" cy="431113"/>
            </a:xfrm>
            <a:prstGeom prst="rect">
              <a:avLst/>
            </a:prstGeom>
            <a:solidFill>
              <a:srgbClr val="4472C4">
                <a:lumMod val="75000"/>
              </a:srgbClr>
            </a:solidFill>
            <a:ln w="12700" cap="flat" cmpd="sng" algn="ctr">
              <a:noFill/>
              <a:prstDash val="solid"/>
              <a:miter lim="800000"/>
            </a:ln>
            <a:effectLst/>
          </p:spPr>
          <p:txBody>
            <a:bodyPr lIns="91372" tIns="45718" rIns="91372" bIns="45718"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9" name="TextBox 3">
              <a:extLst>
                <a:ext uri="{FF2B5EF4-FFF2-40B4-BE49-F238E27FC236}">
                  <a16:creationId xmlns="" xmlns:a16="http://schemas.microsoft.com/office/drawing/2014/main" id="{296B3E14-3B25-CB48-BAB4-A47367F2CF50}"/>
                </a:ext>
              </a:extLst>
            </p:cNvPr>
            <p:cNvSpPr txBox="1"/>
            <p:nvPr/>
          </p:nvSpPr>
          <p:spPr>
            <a:xfrm>
              <a:off x="9448860" y="5804769"/>
              <a:ext cx="1688365" cy="461665"/>
            </a:xfrm>
            <a:prstGeom prst="rect">
              <a:avLst/>
            </a:prstGeom>
            <a:noFill/>
          </p:spPr>
          <p:txBody>
            <a:bodyPr wrap="square" lIns="91372" tIns="45718" rIns="91372" bIns="45718" rtlCol="0" anchor="ctr">
              <a:spAutoFit/>
            </a:bodyPr>
            <a:lstStyle/>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kumimoji="0" lang="mn-MN" altLang="ko-KR" sz="2400" b="1" i="0" u="none" strike="noStrike" kern="0" cap="none" spc="0" normalizeH="0" baseline="0" noProof="0" dirty="0" smtClean="0">
                  <a:ln>
                    <a:noFill/>
                  </a:ln>
                  <a:solidFill>
                    <a:srgbClr val="FFFFFF"/>
                  </a:solidFill>
                  <a:effectLst/>
                  <a:uLnTx/>
                  <a:uFillTx/>
                  <a:latin typeface="Times New Roman" panose="02020603050405020304" pitchFamily="18" charset="0"/>
                  <a:cs typeface="Times New Roman" panose="02020603050405020304" pitchFamily="18" charset="0"/>
                  <a:sym typeface="Arial"/>
                </a:rPr>
                <a:t>Модуль</a:t>
              </a:r>
              <a:r>
                <a:rPr kumimoji="0" lang="es-AR" altLang="ko-KR" sz="2400" b="1" i="0" u="none" strike="noStrike" kern="0" cap="none" spc="0" normalizeH="0" baseline="0" noProof="0" dirty="0" smtClean="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mn-MN" altLang="ko-KR"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2</a:t>
              </a:r>
              <a:endParaRPr kumimoji="0" lang="ko-KR" altLang="en-US" sz="24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25452775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5" name="Rectángulo 6">
            <a:extLst>
              <a:ext uri="{FF2B5EF4-FFF2-40B4-BE49-F238E27FC236}">
                <a16:creationId xmlns:a16="http://schemas.microsoft.com/office/drawing/2014/main" xmlns="" id="{26205575-DFD8-814E-9666-A35C0A5E39F5}"/>
              </a:ext>
            </a:extLst>
          </p:cNvPr>
          <p:cNvSpPr/>
          <p:nvPr/>
        </p:nvSpPr>
        <p:spPr>
          <a:xfrm>
            <a:off x="0" y="0"/>
            <a:ext cx="12192000" cy="6855343"/>
          </a:xfrm>
          <a:prstGeom prst="rect">
            <a:avLst/>
          </a:prstGeom>
          <a:solidFill>
            <a:srgbClr val="0070C0">
              <a:alpha val="9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pic>
        <p:nvPicPr>
          <p:cNvPr id="11" name="Content Placeholder 3"/>
          <p:cNvPicPr>
            <a:picLocks noGrp="1" noChangeAspect="1"/>
          </p:cNvPicPr>
          <p:nvPr>
            <p:ph idx="1"/>
          </p:nvPr>
        </p:nvPicPr>
        <p:blipFill rotWithShape="1">
          <a:blip r:embed="rId3"/>
          <a:srcRect t="6499" b="4822"/>
          <a:stretch/>
        </p:blipFill>
        <p:spPr>
          <a:xfrm>
            <a:off x="4093535" y="-4478"/>
            <a:ext cx="8098465" cy="6899460"/>
          </a:xfrm>
          <a:prstGeom prst="rect">
            <a:avLst/>
          </a:prstGeom>
        </p:spPr>
      </p:pic>
      <p:sp>
        <p:nvSpPr>
          <p:cNvPr id="12" name="Rectangle 11">
            <a:extLst>
              <a:ext uri="{FF2B5EF4-FFF2-40B4-BE49-F238E27FC236}">
                <a16:creationId xmlns="" xmlns:a16="http://schemas.microsoft.com/office/drawing/2014/main" id="{5E01E228-9AFE-4EBC-BBCC-F912E7246E5F}"/>
              </a:ext>
            </a:extLst>
          </p:cNvPr>
          <p:cNvSpPr/>
          <p:nvPr/>
        </p:nvSpPr>
        <p:spPr>
          <a:xfrm flipH="1">
            <a:off x="425980" y="742616"/>
            <a:ext cx="3125294" cy="4924332"/>
          </a:xfrm>
          <a:prstGeom prst="rect">
            <a:avLst/>
          </a:prstGeom>
        </p:spPr>
        <p:txBody>
          <a:bodyPr wrap="square" lIns="121829" tIns="60914" rIns="121829" bIns="60914" anchor="t">
            <a:spAutoFit/>
          </a:bodyPr>
          <a:lstStyle/>
          <a:p>
            <a:pPr algn="ctr">
              <a:buClr>
                <a:srgbClr val="000000"/>
              </a:buClr>
              <a:buFont typeface="Arial"/>
              <a:buNone/>
            </a:pPr>
            <a:r>
              <a:rPr lang="mn-MN" sz="2400"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rial"/>
              </a:rPr>
              <a:t>Улсын болон орон нутгийн төсөв хооронд тусгай зориулалтын шилжүүлэг, орлогын шилжүүлэг, санхүүгийн дэмжлэг  хийгдэхээс гадна зарим аймгууд болон нийслэл ашгаасаа хамааран улсын төсөвт орлого төвлөрүүлдэг</a:t>
            </a:r>
            <a:r>
              <a:rPr lang="mn-MN" sz="2400" dirty="0" smtClean="0">
                <a:solidFill>
                  <a:schemeClr val="bg1"/>
                </a:solidFill>
                <a:effectLst>
                  <a:outerShdw blurRad="50800" dist="38100" dir="2700000" algn="tl" rotWithShape="0">
                    <a:prstClr val="black">
                      <a:alpha val="40000"/>
                    </a:prstClr>
                  </a:outerShdw>
                </a:effectLst>
                <a:latin typeface="Arial"/>
                <a:cs typeface="Arial"/>
                <a:sym typeface="Arial"/>
              </a:rPr>
              <a:t>.</a:t>
            </a:r>
            <a:endParaRPr lang="en-US" sz="2400" kern="0" dirty="0">
              <a:solidFill>
                <a:schemeClr val="bg1"/>
              </a:solidFill>
              <a:effectLst>
                <a:outerShdw blurRad="50800" dist="38100" dir="2700000" algn="tl" rotWithShape="0">
                  <a:prstClr val="black">
                    <a:alpha val="40000"/>
                  </a:prstClr>
                </a:outerShdw>
              </a:effectLst>
              <a:latin typeface="Arial"/>
              <a:cs typeface="Arial"/>
              <a:sym typeface="Arial"/>
            </a:endParaRPr>
          </a:p>
        </p:txBody>
      </p:sp>
      <p:sp>
        <p:nvSpPr>
          <p:cNvPr id="13" name="Rectangle 12"/>
          <p:cNvSpPr/>
          <p:nvPr/>
        </p:nvSpPr>
        <p:spPr>
          <a:xfrm flipH="1">
            <a:off x="425980" y="5871257"/>
            <a:ext cx="2779061" cy="600164"/>
          </a:xfrm>
          <a:prstGeom prst="rect">
            <a:avLst/>
          </a:prstGeom>
        </p:spPr>
        <p:txBody>
          <a:bodyPr wrap="square" lIns="91372" tIns="45718" rIns="91372" bIns="45718">
            <a:spAutoFit/>
          </a:bodyPr>
          <a:lstStyle/>
          <a:p>
            <a:pPr algn="ctr"/>
            <a:r>
              <a:rPr lang="mn-MN" sz="1100" dirty="0">
                <a:solidFill>
                  <a:srgbClr val="221F1F"/>
                </a:solidFill>
                <a:latin typeface="Roboto-Regular"/>
                <a:cs typeface="Arial"/>
                <a:sym typeface="Arial"/>
              </a:rPr>
              <a:t>Эх сурвалж: Иргэдийн төсөв-МОНГОЛ УЛСЫН ТӨСВИЙН ТӨСӨЛ 2021, Сангийн яам</a:t>
            </a:r>
            <a:endParaRPr lang="en-US" dirty="0">
              <a:solidFill>
                <a:prstClr val="black"/>
              </a:solidFill>
              <a:cs typeface="Arial"/>
              <a:sym typeface="Arial"/>
            </a:endParaRPr>
          </a:p>
        </p:txBody>
      </p:sp>
    </p:spTree>
    <p:extLst>
      <p:ext uri="{BB962C8B-B14F-4D97-AF65-F5344CB8AC3E}">
        <p14:creationId xmlns:p14="http://schemas.microsoft.com/office/powerpoint/2010/main" val="29457816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5" name="Rectángulo 6">
            <a:extLst>
              <a:ext uri="{FF2B5EF4-FFF2-40B4-BE49-F238E27FC236}">
                <a16:creationId xmlns:a16="http://schemas.microsoft.com/office/drawing/2014/main" xmlns="" id="{26205575-DFD8-814E-9666-A35C0A5E39F5}"/>
              </a:ext>
            </a:extLst>
          </p:cNvPr>
          <p:cNvSpPr/>
          <p:nvPr/>
        </p:nvSpPr>
        <p:spPr>
          <a:xfrm>
            <a:off x="0" y="0"/>
            <a:ext cx="12192000" cy="6855343"/>
          </a:xfrm>
          <a:prstGeom prst="rect">
            <a:avLst/>
          </a:prstGeom>
          <a:solidFill>
            <a:srgbClr val="0070C0">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sp>
        <p:nvSpPr>
          <p:cNvPr id="13" name="Rectangle 12"/>
          <p:cNvSpPr/>
          <p:nvPr/>
        </p:nvSpPr>
        <p:spPr>
          <a:xfrm flipH="1">
            <a:off x="681161" y="5871257"/>
            <a:ext cx="2779061" cy="600164"/>
          </a:xfrm>
          <a:prstGeom prst="rect">
            <a:avLst/>
          </a:prstGeom>
        </p:spPr>
        <p:txBody>
          <a:bodyPr wrap="square" lIns="91372" tIns="45718" rIns="91372" bIns="45718">
            <a:spAutoFit/>
          </a:bodyPr>
          <a:lstStyle/>
          <a:p>
            <a:pPr algn="ctr"/>
            <a:r>
              <a:rPr lang="mn-MN" sz="1100" dirty="0">
                <a:solidFill>
                  <a:srgbClr val="221F1F"/>
                </a:solidFill>
                <a:latin typeface="Roboto-Regular"/>
                <a:cs typeface="Arial"/>
                <a:sym typeface="Arial"/>
              </a:rPr>
              <a:t>Эх сурвалж: Иргэдийн төсөв-МОНГОЛ УЛСЫН ТӨСВИЙН ТӨСӨЛ 2021, Сангийн яам</a:t>
            </a:r>
            <a:endParaRPr lang="en-US" dirty="0">
              <a:solidFill>
                <a:prstClr val="black"/>
              </a:solidFill>
              <a:cs typeface="Arial"/>
              <a:sym typeface="Arial"/>
            </a:endParaRPr>
          </a:p>
        </p:txBody>
      </p:sp>
      <p:sp>
        <p:nvSpPr>
          <p:cNvPr id="3" name="Rectangle 2"/>
          <p:cNvSpPr/>
          <p:nvPr/>
        </p:nvSpPr>
        <p:spPr>
          <a:xfrm>
            <a:off x="1090663" y="1667196"/>
            <a:ext cx="2268570" cy="2608535"/>
          </a:xfrm>
          <a:prstGeom prst="rect">
            <a:avLst/>
          </a:prstGeom>
        </p:spPr>
        <p:txBody>
          <a:bodyPr wrap="none">
            <a:spAutoFit/>
          </a:bodyPr>
          <a:lstStyle/>
          <a:p>
            <a:pPr algn="ctr">
              <a:lnSpc>
                <a:spcPct val="150000"/>
              </a:lnSpc>
            </a:pPr>
            <a:r>
              <a:rPr lang="mn-MN" sz="2800" b="1"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УЛС, ОРОН </a:t>
            </a:r>
            <a:endParaRPr lang="mn-MN" sz="2800" b="1"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a:p>
            <a:pPr algn="ctr">
              <a:lnSpc>
                <a:spcPct val="150000"/>
              </a:lnSpc>
            </a:pPr>
            <a:r>
              <a:rPr lang="mn-MN" sz="2800" b="1"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НУТГИЙН </a:t>
            </a:r>
          </a:p>
          <a:p>
            <a:pPr algn="ctr">
              <a:lnSpc>
                <a:spcPct val="150000"/>
              </a:lnSpc>
            </a:pPr>
            <a:r>
              <a:rPr lang="mn-MN" sz="2800" b="1"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ТӨСВИЙН </a:t>
            </a:r>
          </a:p>
          <a:p>
            <a:pPr algn="ctr">
              <a:lnSpc>
                <a:spcPct val="150000"/>
              </a:lnSpc>
            </a:pPr>
            <a:r>
              <a:rPr lang="mn-MN" sz="2800" b="1"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ХАРИЛЦАА</a:t>
            </a:r>
            <a:endParaRPr lang="en-US" sz="2800" b="1" dirty="0">
              <a:effectLst>
                <a:outerShdw blurRad="50800" dist="38100" dir="2700000" algn="tl" rotWithShape="0">
                  <a:prstClr val="black">
                    <a:alpha val="40000"/>
                  </a:prstClr>
                </a:outerShdw>
              </a:effectLst>
            </a:endParaRPr>
          </a:p>
        </p:txBody>
      </p:sp>
      <p:pic>
        <p:nvPicPr>
          <p:cNvPr id="10" name="Content Placeholder 3"/>
          <p:cNvPicPr>
            <a:picLocks noGrp="1" noChangeAspect="1"/>
          </p:cNvPicPr>
          <p:nvPr>
            <p:ph idx="1"/>
          </p:nvPr>
        </p:nvPicPr>
        <p:blipFill>
          <a:blip r:embed="rId3"/>
          <a:stretch>
            <a:fillRect/>
          </a:stretch>
        </p:blipFill>
        <p:spPr>
          <a:xfrm>
            <a:off x="4526973" y="10629"/>
            <a:ext cx="7345435" cy="6844714"/>
          </a:xfrm>
          <a:prstGeom prst="rect">
            <a:avLst/>
          </a:prstGeom>
        </p:spPr>
      </p:pic>
    </p:spTree>
    <p:extLst>
      <p:ext uri="{BB962C8B-B14F-4D97-AF65-F5344CB8AC3E}">
        <p14:creationId xmlns:p14="http://schemas.microsoft.com/office/powerpoint/2010/main" val="13630109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5" name="Rectángulo 6">
            <a:extLst>
              <a:ext uri="{FF2B5EF4-FFF2-40B4-BE49-F238E27FC236}">
                <a16:creationId xmlns:a16="http://schemas.microsoft.com/office/drawing/2014/main" xmlns="" id="{26205575-DFD8-814E-9666-A35C0A5E39F5}"/>
              </a:ext>
            </a:extLst>
          </p:cNvPr>
          <p:cNvSpPr/>
          <p:nvPr/>
        </p:nvSpPr>
        <p:spPr>
          <a:xfrm>
            <a:off x="0" y="0"/>
            <a:ext cx="12192000" cy="6855343"/>
          </a:xfrm>
          <a:prstGeom prst="rect">
            <a:avLst/>
          </a:prstGeom>
          <a:solidFill>
            <a:srgbClr val="0070C0">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grpSp>
        <p:nvGrpSpPr>
          <p:cNvPr id="12" name="Group 11"/>
          <p:cNvGrpSpPr/>
          <p:nvPr/>
        </p:nvGrpSpPr>
        <p:grpSpPr>
          <a:xfrm>
            <a:off x="9448860" y="5783503"/>
            <a:ext cx="2748480" cy="461665"/>
            <a:chOff x="9448860" y="5804769"/>
            <a:chExt cx="2748480" cy="461665"/>
          </a:xfrm>
        </p:grpSpPr>
        <p:sp>
          <p:nvSpPr>
            <p:cNvPr id="14" name="Rectángulo 27">
              <a:extLst>
                <a:ext uri="{FF2B5EF4-FFF2-40B4-BE49-F238E27FC236}">
                  <a16:creationId xmlns="" xmlns:a16="http://schemas.microsoft.com/office/drawing/2014/main" id="{C8FAF32F-F327-6443-8904-FF4FFA64013B}"/>
                </a:ext>
              </a:extLst>
            </p:cNvPr>
            <p:cNvSpPr/>
            <p:nvPr/>
          </p:nvSpPr>
          <p:spPr>
            <a:xfrm>
              <a:off x="9482729" y="5833777"/>
              <a:ext cx="2714611" cy="431113"/>
            </a:xfrm>
            <a:prstGeom prst="rect">
              <a:avLst/>
            </a:prstGeom>
            <a:solidFill>
              <a:srgbClr val="4472C4">
                <a:lumMod val="75000"/>
              </a:srgbClr>
            </a:solidFill>
            <a:ln w="12700" cap="flat" cmpd="sng" algn="ctr">
              <a:noFill/>
              <a:prstDash val="solid"/>
              <a:miter lim="800000"/>
            </a:ln>
            <a:effectLst/>
          </p:spPr>
          <p:txBody>
            <a:bodyPr lIns="91372" tIns="45718" rIns="91372" bIns="45718" rtlCol="0" anchor="ctr"/>
            <a:lstStyle/>
            <a:p>
              <a:pPr algn="ctr" defTabSz="914400">
                <a:buClr>
                  <a:srgbClr val="000000"/>
                </a:buClr>
                <a:buFont typeface="Arial"/>
                <a:buNone/>
                <a:defRPr/>
              </a:pPr>
              <a:endParaRPr lang="es-AR" sz="1800" kern="0">
                <a:solidFill>
                  <a:srgbClr val="FFFFFF"/>
                </a:solidFill>
                <a:sym typeface="Arial"/>
              </a:endParaRPr>
            </a:p>
          </p:txBody>
        </p:sp>
        <p:sp>
          <p:nvSpPr>
            <p:cNvPr id="15" name="TextBox 3">
              <a:extLst>
                <a:ext uri="{FF2B5EF4-FFF2-40B4-BE49-F238E27FC236}">
                  <a16:creationId xmlns="" xmlns:a16="http://schemas.microsoft.com/office/drawing/2014/main" id="{296B3E14-3B25-CB48-BAB4-A47367F2CF50}"/>
                </a:ext>
              </a:extLst>
            </p:cNvPr>
            <p:cNvSpPr txBox="1"/>
            <p:nvPr/>
          </p:nvSpPr>
          <p:spPr>
            <a:xfrm>
              <a:off x="9448860" y="5804769"/>
              <a:ext cx="1688365" cy="461665"/>
            </a:xfrm>
            <a:prstGeom prst="rect">
              <a:avLst/>
            </a:prstGeom>
            <a:noFill/>
          </p:spPr>
          <p:txBody>
            <a:bodyPr wrap="square" lIns="91372" tIns="45718" rIns="91372" bIns="45718" rtlCol="0" anchor="ctr">
              <a:spAutoFit/>
            </a:bodyPr>
            <a:lstStyle/>
            <a:p>
              <a:pPr algn="r" defTabSz="914400">
                <a:buClr>
                  <a:srgbClr val="000000"/>
                </a:buClr>
                <a:buFont typeface="Arial"/>
                <a:buNone/>
                <a:defRPr/>
              </a:pPr>
              <a:r>
                <a:rPr lang="mn-MN" altLang="ko-KR" sz="2400" b="1" kern="0" dirty="0" smtClean="0">
                  <a:solidFill>
                    <a:srgbClr val="FFFFFF"/>
                  </a:solidFill>
                  <a:latin typeface="Times New Roman" panose="02020603050405020304" pitchFamily="18" charset="0"/>
                  <a:cs typeface="Times New Roman" panose="02020603050405020304" pitchFamily="18" charset="0"/>
                  <a:sym typeface="Arial"/>
                </a:rPr>
                <a:t>Модуль</a:t>
              </a:r>
              <a:r>
                <a:rPr lang="es-AR" altLang="ko-KR" sz="2400" b="1" kern="0" dirty="0" smtClean="0">
                  <a:solidFill>
                    <a:srgbClr val="FFFFFF"/>
                  </a:solidFill>
                  <a:latin typeface="Times New Roman" panose="02020603050405020304" pitchFamily="18" charset="0"/>
                  <a:cs typeface="Times New Roman" panose="02020603050405020304" pitchFamily="18" charset="0"/>
                  <a:sym typeface="Arial"/>
                </a:rPr>
                <a:t> </a:t>
              </a:r>
              <a:r>
                <a:rPr lang="mn-MN" altLang="ko-KR" sz="2400" b="1" kern="0" dirty="0">
                  <a:solidFill>
                    <a:srgbClr val="FFFFFF"/>
                  </a:solidFill>
                  <a:latin typeface="Times New Roman" panose="02020603050405020304" pitchFamily="18" charset="0"/>
                  <a:cs typeface="Times New Roman" panose="02020603050405020304" pitchFamily="18" charset="0"/>
                  <a:sym typeface="Arial"/>
                </a:rPr>
                <a:t>2</a:t>
              </a:r>
              <a:endParaRPr lang="ko-KR" altLang="en-US" sz="2400" kern="0" dirty="0">
                <a:solidFill>
                  <a:srgbClr val="FFFFFF"/>
                </a:solidFill>
                <a:latin typeface="Times New Roman" panose="02020603050405020304" pitchFamily="18" charset="0"/>
                <a:cs typeface="Times New Roman" panose="02020603050405020304" pitchFamily="18" charset="0"/>
                <a:sym typeface="Arial"/>
              </a:endParaRPr>
            </a:p>
          </p:txBody>
        </p:sp>
      </p:grpSp>
      <p:pic>
        <p:nvPicPr>
          <p:cNvPr id="10" name="Picture 2" descr="Иргэдийн төсөв"/>
          <p:cNvPicPr>
            <a:picLocks noChangeAspect="1" noChangeArrowheads="1"/>
          </p:cNvPicPr>
          <p:nvPr/>
        </p:nvPicPr>
        <p:blipFill rotWithShape="1">
          <a:blip r:embed="rId3">
            <a:extLst>
              <a:ext uri="{28A0092B-C50C-407E-A947-70E740481C1C}">
                <a14:useLocalDpi xmlns:a14="http://schemas.microsoft.com/office/drawing/2010/main" val="0"/>
              </a:ext>
            </a:extLst>
          </a:blip>
          <a:srcRect l="3367" t="26631" r="5923" b="15574"/>
          <a:stretch/>
        </p:blipFill>
        <p:spPr bwMode="auto">
          <a:xfrm>
            <a:off x="535957" y="1025871"/>
            <a:ext cx="10719881" cy="42854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Rectangle 12"/>
          <p:cNvSpPr/>
          <p:nvPr/>
        </p:nvSpPr>
        <p:spPr>
          <a:xfrm>
            <a:off x="1013551" y="564205"/>
            <a:ext cx="9764695" cy="461665"/>
          </a:xfrm>
          <a:prstGeom prst="rect">
            <a:avLst/>
          </a:prstGeom>
        </p:spPr>
        <p:txBody>
          <a:bodyPr wrap="square">
            <a:spAutoFit/>
          </a:bodyPr>
          <a:lstStyle/>
          <a:p>
            <a:pPr algn="ctr"/>
            <a:r>
              <a:rPr lang="mn-MN" sz="2400" b="1" dirty="0" smtClean="0">
                <a:solidFill>
                  <a:schemeClr val="bg1"/>
                </a:solidFill>
                <a:latin typeface="Times New Roman" panose="02020603050405020304" pitchFamily="18" charset="0"/>
                <a:cs typeface="Times New Roman" panose="02020603050405020304" pitchFamily="18" charset="0"/>
              </a:rPr>
              <a:t>МОНГОЛ УЛСЫН НЭГДСЭН ТӨСӨВ </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16" name="Round Diagonal Corner Rectangle 15"/>
          <p:cNvSpPr/>
          <p:nvPr/>
        </p:nvSpPr>
        <p:spPr>
          <a:xfrm>
            <a:off x="272375" y="5588144"/>
            <a:ext cx="2821021" cy="1147864"/>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dirty="0" smtClean="0">
                <a:latin typeface="Times New Roman" panose="02020603050405020304" pitchFamily="18" charset="0"/>
                <a:cs typeface="Times New Roman" panose="02020603050405020304" pitchFamily="18" charset="0"/>
              </a:rPr>
              <a:t>Ерөнхийлөгч, УИХ, ЗГ, Яамд, түүний харъяа байгууллагуудын  захиран зарцуулах төсөв</a:t>
            </a:r>
            <a:endParaRPr lang="en-US" dirty="0">
              <a:latin typeface="Times New Roman" panose="02020603050405020304" pitchFamily="18" charset="0"/>
              <a:cs typeface="Times New Roman" panose="02020603050405020304" pitchFamily="18" charset="0"/>
            </a:endParaRPr>
          </a:p>
        </p:txBody>
      </p:sp>
      <p:sp>
        <p:nvSpPr>
          <p:cNvPr id="17" name="Round Diagonal Corner Rectangle 16"/>
          <p:cNvSpPr/>
          <p:nvPr/>
        </p:nvSpPr>
        <p:spPr>
          <a:xfrm>
            <a:off x="3274978" y="5598268"/>
            <a:ext cx="2821021" cy="1147864"/>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dirty="0" smtClean="0">
                <a:latin typeface="Times New Roman" panose="02020603050405020304" pitchFamily="18" charset="0"/>
                <a:cs typeface="Times New Roman" panose="02020603050405020304" pitchFamily="18" charset="0"/>
              </a:rPr>
              <a:t>Аймаг, нийслэл, сум, дүүргийн  ерөнхийлөн захирагчдад хамаарах төсөв </a:t>
            </a:r>
            <a:endParaRPr lang="en-US" dirty="0">
              <a:latin typeface="Times New Roman" panose="02020603050405020304" pitchFamily="18" charset="0"/>
              <a:cs typeface="Times New Roman" panose="02020603050405020304" pitchFamily="18" charset="0"/>
            </a:endParaRPr>
          </a:p>
        </p:txBody>
      </p:sp>
      <p:sp>
        <p:nvSpPr>
          <p:cNvPr id="18" name="Round Diagonal Corner Rectangle 17"/>
          <p:cNvSpPr/>
          <p:nvPr/>
        </p:nvSpPr>
        <p:spPr>
          <a:xfrm>
            <a:off x="9030510" y="5588144"/>
            <a:ext cx="3161489" cy="1147864"/>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dirty="0" smtClean="0">
                <a:latin typeface="Times New Roman" panose="02020603050405020304" pitchFamily="18" charset="0"/>
                <a:cs typeface="Times New Roman" panose="02020603050405020304" pitchFamily="18" charset="0"/>
              </a:rPr>
              <a:t>Нийгмийн анхаарал шаардсан бүлгүүдэд чиглэсэн тэтгэвэр, тэтгэмж, төлбөрт зарцуулна.</a:t>
            </a:r>
            <a:endParaRPr lang="en-US" dirty="0">
              <a:latin typeface="Times New Roman" panose="02020603050405020304" pitchFamily="18" charset="0"/>
              <a:cs typeface="Times New Roman" panose="02020603050405020304" pitchFamily="18" charset="0"/>
            </a:endParaRPr>
          </a:p>
        </p:txBody>
      </p:sp>
      <p:sp>
        <p:nvSpPr>
          <p:cNvPr id="19" name="Round Diagonal Corner Rectangle 18"/>
          <p:cNvSpPr/>
          <p:nvPr/>
        </p:nvSpPr>
        <p:spPr>
          <a:xfrm>
            <a:off x="6152744" y="5588144"/>
            <a:ext cx="2821021" cy="1147864"/>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dirty="0" smtClean="0">
                <a:latin typeface="Times New Roman" panose="02020603050405020304" pitchFamily="18" charset="0"/>
                <a:cs typeface="Times New Roman" panose="02020603050405020304" pitchFamily="18" charset="0"/>
              </a:rPr>
              <a:t>Төрөөс үзүүлж буй  эрүүл мэндийн тусламж үйлчилгээний зардал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51648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5" name="Rectángulo 6">
            <a:extLst>
              <a:ext uri="{FF2B5EF4-FFF2-40B4-BE49-F238E27FC236}">
                <a16:creationId xmlns:a16="http://schemas.microsoft.com/office/drawing/2014/main" xmlns="" id="{26205575-DFD8-814E-9666-A35C0A5E39F5}"/>
              </a:ext>
            </a:extLst>
          </p:cNvPr>
          <p:cNvSpPr/>
          <p:nvPr/>
        </p:nvSpPr>
        <p:spPr>
          <a:xfrm>
            <a:off x="0" y="0"/>
            <a:ext cx="12192000" cy="6855343"/>
          </a:xfrm>
          <a:prstGeom prst="rect">
            <a:avLst/>
          </a:prstGeom>
          <a:solidFill>
            <a:srgbClr val="0070C0">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grpSp>
        <p:nvGrpSpPr>
          <p:cNvPr id="12" name="Group 11"/>
          <p:cNvGrpSpPr/>
          <p:nvPr/>
        </p:nvGrpSpPr>
        <p:grpSpPr>
          <a:xfrm>
            <a:off x="9448860" y="5783503"/>
            <a:ext cx="2748480" cy="461665"/>
            <a:chOff x="9448860" y="5804769"/>
            <a:chExt cx="2748480" cy="461665"/>
          </a:xfrm>
        </p:grpSpPr>
        <p:sp>
          <p:nvSpPr>
            <p:cNvPr id="14" name="Rectángulo 27">
              <a:extLst>
                <a:ext uri="{FF2B5EF4-FFF2-40B4-BE49-F238E27FC236}">
                  <a16:creationId xmlns="" xmlns:a16="http://schemas.microsoft.com/office/drawing/2014/main" id="{C8FAF32F-F327-6443-8904-FF4FFA64013B}"/>
                </a:ext>
              </a:extLst>
            </p:cNvPr>
            <p:cNvSpPr/>
            <p:nvPr/>
          </p:nvSpPr>
          <p:spPr>
            <a:xfrm>
              <a:off x="9482729" y="5833777"/>
              <a:ext cx="2714611" cy="431113"/>
            </a:xfrm>
            <a:prstGeom prst="rect">
              <a:avLst/>
            </a:prstGeom>
            <a:solidFill>
              <a:srgbClr val="4472C4">
                <a:lumMod val="75000"/>
              </a:srgbClr>
            </a:solidFill>
            <a:ln w="12700" cap="flat" cmpd="sng" algn="ctr">
              <a:noFill/>
              <a:prstDash val="solid"/>
              <a:miter lim="800000"/>
            </a:ln>
            <a:effectLst/>
          </p:spPr>
          <p:txBody>
            <a:bodyPr lIns="91372" tIns="45718" rIns="91372" bIns="45718" rtlCol="0" anchor="ctr"/>
            <a:lstStyle/>
            <a:p>
              <a:pPr algn="ctr" defTabSz="914400">
                <a:buClr>
                  <a:srgbClr val="000000"/>
                </a:buClr>
                <a:buFont typeface="Arial"/>
                <a:buNone/>
                <a:defRPr/>
              </a:pPr>
              <a:endParaRPr lang="es-AR" sz="1800" kern="0">
                <a:solidFill>
                  <a:srgbClr val="FFFFFF"/>
                </a:solidFill>
                <a:sym typeface="Arial"/>
              </a:endParaRPr>
            </a:p>
          </p:txBody>
        </p:sp>
        <p:sp>
          <p:nvSpPr>
            <p:cNvPr id="15" name="TextBox 3">
              <a:extLst>
                <a:ext uri="{FF2B5EF4-FFF2-40B4-BE49-F238E27FC236}">
                  <a16:creationId xmlns="" xmlns:a16="http://schemas.microsoft.com/office/drawing/2014/main" id="{296B3E14-3B25-CB48-BAB4-A47367F2CF50}"/>
                </a:ext>
              </a:extLst>
            </p:cNvPr>
            <p:cNvSpPr txBox="1"/>
            <p:nvPr/>
          </p:nvSpPr>
          <p:spPr>
            <a:xfrm>
              <a:off x="9448860" y="5804769"/>
              <a:ext cx="1688365" cy="461665"/>
            </a:xfrm>
            <a:prstGeom prst="rect">
              <a:avLst/>
            </a:prstGeom>
            <a:noFill/>
          </p:spPr>
          <p:txBody>
            <a:bodyPr wrap="square" lIns="91372" tIns="45718" rIns="91372" bIns="45718" rtlCol="0" anchor="ctr">
              <a:spAutoFit/>
            </a:bodyPr>
            <a:lstStyle/>
            <a:p>
              <a:pPr algn="r" defTabSz="914400">
                <a:buClr>
                  <a:srgbClr val="000000"/>
                </a:buClr>
                <a:buFont typeface="Arial"/>
                <a:buNone/>
                <a:defRPr/>
              </a:pPr>
              <a:r>
                <a:rPr lang="mn-MN" altLang="ko-KR" sz="2400" b="1" kern="0" dirty="0" smtClean="0">
                  <a:solidFill>
                    <a:srgbClr val="FFFFFF"/>
                  </a:solidFill>
                  <a:latin typeface="Times New Roman" panose="02020603050405020304" pitchFamily="18" charset="0"/>
                  <a:cs typeface="Times New Roman" panose="02020603050405020304" pitchFamily="18" charset="0"/>
                  <a:sym typeface="Arial"/>
                </a:rPr>
                <a:t>Модуль</a:t>
              </a:r>
              <a:r>
                <a:rPr lang="es-AR" altLang="ko-KR" sz="2400" b="1" kern="0" dirty="0" smtClean="0">
                  <a:solidFill>
                    <a:srgbClr val="FFFFFF"/>
                  </a:solidFill>
                  <a:latin typeface="Times New Roman" panose="02020603050405020304" pitchFamily="18" charset="0"/>
                  <a:cs typeface="Times New Roman" panose="02020603050405020304" pitchFamily="18" charset="0"/>
                  <a:sym typeface="Arial"/>
                </a:rPr>
                <a:t> </a:t>
              </a:r>
              <a:r>
                <a:rPr lang="mn-MN" altLang="ko-KR" sz="2400" b="1" kern="0" dirty="0">
                  <a:solidFill>
                    <a:srgbClr val="FFFFFF"/>
                  </a:solidFill>
                  <a:latin typeface="Times New Roman" panose="02020603050405020304" pitchFamily="18" charset="0"/>
                  <a:cs typeface="Times New Roman" panose="02020603050405020304" pitchFamily="18" charset="0"/>
                  <a:sym typeface="Arial"/>
                </a:rPr>
                <a:t>2</a:t>
              </a:r>
              <a:endParaRPr lang="ko-KR" altLang="en-US" sz="2400" kern="0" dirty="0">
                <a:solidFill>
                  <a:srgbClr val="FFFFFF"/>
                </a:solidFill>
                <a:latin typeface="Times New Roman" panose="02020603050405020304" pitchFamily="18" charset="0"/>
                <a:cs typeface="Times New Roman" panose="02020603050405020304" pitchFamily="18" charset="0"/>
                <a:sym typeface="Arial"/>
              </a:endParaRPr>
            </a:p>
          </p:txBody>
        </p:sp>
      </p:grpSp>
      <p:sp>
        <p:nvSpPr>
          <p:cNvPr id="20" name="Rectangle 19"/>
          <p:cNvSpPr/>
          <p:nvPr/>
        </p:nvSpPr>
        <p:spPr>
          <a:xfrm>
            <a:off x="1013551" y="564205"/>
            <a:ext cx="9764695" cy="461665"/>
          </a:xfrm>
          <a:prstGeom prst="rect">
            <a:avLst/>
          </a:prstGeom>
        </p:spPr>
        <p:txBody>
          <a:bodyPr wrap="square">
            <a:spAutoFit/>
          </a:bodyPr>
          <a:lstStyle/>
          <a:p>
            <a:pPr algn="ctr"/>
            <a:r>
              <a:rPr lang="mn-MN" sz="2400" b="1" dirty="0" smtClean="0">
                <a:solidFill>
                  <a:schemeClr val="bg1"/>
                </a:solidFill>
                <a:latin typeface="Times New Roman" panose="02020603050405020304" pitchFamily="18" charset="0"/>
                <a:cs typeface="Times New Roman" panose="02020603050405020304" pitchFamily="18" charset="0"/>
              </a:rPr>
              <a:t>ОРОН НУТГИЙН ТӨСӨВ </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21" name="Round Diagonal Corner Rectangle 20"/>
          <p:cNvSpPr/>
          <p:nvPr/>
        </p:nvSpPr>
        <p:spPr>
          <a:xfrm>
            <a:off x="3540867" y="4157929"/>
            <a:ext cx="4688733" cy="2588204"/>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2000" dirty="0">
                <a:latin typeface="Times New Roman" panose="02020603050405020304" pitchFamily="18" charset="0"/>
                <a:cs typeface="Times New Roman" panose="02020603050405020304" pitchFamily="18" charset="0"/>
              </a:rPr>
              <a:t>Орон нутгийн төсвийг дэмжих зорилгоор улсын төсвөөс тодорхой хэмжээний </a:t>
            </a:r>
            <a:r>
              <a:rPr lang="mn-MN" sz="2000" b="1" dirty="0">
                <a:solidFill>
                  <a:srgbClr val="FFFF00"/>
                </a:solidFill>
                <a:latin typeface="Times New Roman" panose="02020603050405020304" pitchFamily="18" charset="0"/>
                <a:cs typeface="Times New Roman" panose="02020603050405020304" pitchFamily="18" charset="0"/>
              </a:rPr>
              <a:t>хөрөнгө тооцож өгөх </a:t>
            </a:r>
            <a:endParaRPr lang="mn-MN" sz="2000" b="1" dirty="0" smtClean="0">
              <a:solidFill>
                <a:srgbClr val="FFFF00"/>
              </a:solidFill>
              <a:latin typeface="Times New Roman" panose="02020603050405020304" pitchFamily="18" charset="0"/>
              <a:cs typeface="Times New Roman" panose="02020603050405020304" pitchFamily="18" charset="0"/>
            </a:endParaRPr>
          </a:p>
          <a:p>
            <a:pPr algn="ctr"/>
            <a:endParaRPr lang="mn-MN" sz="2000" dirty="0" smtClean="0">
              <a:latin typeface="Times New Roman" panose="02020603050405020304" pitchFamily="18" charset="0"/>
              <a:cs typeface="Times New Roman" panose="02020603050405020304" pitchFamily="18" charset="0"/>
            </a:endParaRPr>
          </a:p>
          <a:p>
            <a:pPr algn="ctr"/>
            <a:r>
              <a:rPr lang="mn-MN" sz="2000" dirty="0" smtClean="0">
                <a:latin typeface="Times New Roman" panose="02020603050405020304" pitchFamily="18" charset="0"/>
                <a:cs typeface="Times New Roman" panose="02020603050405020304" pitchFamily="18" charset="0"/>
              </a:rPr>
              <a:t>Тод жишээ.</a:t>
            </a:r>
          </a:p>
          <a:p>
            <a:pPr algn="ctr"/>
            <a:r>
              <a:rPr lang="mn-MN" sz="2000" dirty="0" smtClean="0">
                <a:latin typeface="Times New Roman" panose="02020603050405020304" pitchFamily="18" charset="0"/>
                <a:cs typeface="Times New Roman" panose="02020603050405020304" pitchFamily="18" charset="0"/>
              </a:rPr>
              <a:t>ОРОН НУТГИЙН ХӨГЖЛИЙН САН</a:t>
            </a:r>
            <a:endParaRPr lang="en-US" sz="2000" dirty="0">
              <a:latin typeface="Times New Roman" panose="02020603050405020304" pitchFamily="18" charset="0"/>
              <a:cs typeface="Times New Roman" panose="02020603050405020304" pitchFamily="18" charset="0"/>
            </a:endParaRPr>
          </a:p>
        </p:txBody>
      </p:sp>
      <p:pic>
        <p:nvPicPr>
          <p:cNvPr id="22" name="Picture 2" descr="Иргэдийн төсөв"/>
          <p:cNvPicPr>
            <a:picLocks noChangeAspect="1" noChangeArrowheads="1"/>
          </p:cNvPicPr>
          <p:nvPr/>
        </p:nvPicPr>
        <p:blipFill rotWithShape="1">
          <a:blip r:embed="rId3">
            <a:extLst>
              <a:ext uri="{28A0092B-C50C-407E-A947-70E740481C1C}">
                <a14:useLocalDpi xmlns:a14="http://schemas.microsoft.com/office/drawing/2010/main" val="0"/>
              </a:ext>
            </a:extLst>
          </a:blip>
          <a:srcRect l="4429" t="35098" r="73840" b="16886"/>
          <a:stretch/>
        </p:blipFill>
        <p:spPr bwMode="auto">
          <a:xfrm>
            <a:off x="660109" y="1478205"/>
            <a:ext cx="2637413" cy="36564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3" name="Picture 2" descr="Иргэдийн төсөв"/>
          <p:cNvPicPr>
            <a:picLocks noChangeAspect="1" noChangeArrowheads="1"/>
          </p:cNvPicPr>
          <p:nvPr/>
        </p:nvPicPr>
        <p:blipFill rotWithShape="1">
          <a:blip r:embed="rId3">
            <a:extLst>
              <a:ext uri="{28A0092B-C50C-407E-A947-70E740481C1C}">
                <a14:useLocalDpi xmlns:a14="http://schemas.microsoft.com/office/drawing/2010/main" val="0"/>
              </a:ext>
            </a:extLst>
          </a:blip>
          <a:srcRect l="32251" t="38247" r="54743" b="20821"/>
          <a:stretch/>
        </p:blipFill>
        <p:spPr bwMode="auto">
          <a:xfrm>
            <a:off x="8578176" y="1478206"/>
            <a:ext cx="2628088" cy="36564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4" name="Right Arrow 23"/>
          <p:cNvSpPr/>
          <p:nvPr/>
        </p:nvSpPr>
        <p:spPr>
          <a:xfrm>
            <a:off x="4050683" y="1590075"/>
            <a:ext cx="3774332" cy="22957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2000" b="1" dirty="0" smtClean="0">
                <a:latin typeface="Times New Roman" panose="02020603050405020304" pitchFamily="18" charset="0"/>
                <a:cs typeface="Times New Roman" panose="02020603050405020304" pitchFamily="18" charset="0"/>
              </a:rPr>
              <a:t>ОРЛОГЫН ШИЛЖҮҮЛЭГ </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19561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5" name="Rectángulo 6">
            <a:extLst>
              <a:ext uri="{FF2B5EF4-FFF2-40B4-BE49-F238E27FC236}">
                <a16:creationId xmlns:a16="http://schemas.microsoft.com/office/drawing/2014/main" xmlns="" id="{26205575-DFD8-814E-9666-A35C0A5E39F5}"/>
              </a:ext>
            </a:extLst>
          </p:cNvPr>
          <p:cNvSpPr/>
          <p:nvPr/>
        </p:nvSpPr>
        <p:spPr>
          <a:xfrm>
            <a:off x="0" y="0"/>
            <a:ext cx="12192000" cy="6855343"/>
          </a:xfrm>
          <a:prstGeom prst="rect">
            <a:avLst/>
          </a:prstGeom>
          <a:solidFill>
            <a:srgbClr val="0070C0">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grpSp>
        <p:nvGrpSpPr>
          <p:cNvPr id="12" name="Group 11"/>
          <p:cNvGrpSpPr/>
          <p:nvPr/>
        </p:nvGrpSpPr>
        <p:grpSpPr>
          <a:xfrm>
            <a:off x="9443520" y="6210627"/>
            <a:ext cx="2748480" cy="461665"/>
            <a:chOff x="9448860" y="5804769"/>
            <a:chExt cx="2748480" cy="461665"/>
          </a:xfrm>
        </p:grpSpPr>
        <p:sp>
          <p:nvSpPr>
            <p:cNvPr id="14" name="Rectángulo 27">
              <a:extLst>
                <a:ext uri="{FF2B5EF4-FFF2-40B4-BE49-F238E27FC236}">
                  <a16:creationId xmlns="" xmlns:a16="http://schemas.microsoft.com/office/drawing/2014/main" id="{C8FAF32F-F327-6443-8904-FF4FFA64013B}"/>
                </a:ext>
              </a:extLst>
            </p:cNvPr>
            <p:cNvSpPr/>
            <p:nvPr/>
          </p:nvSpPr>
          <p:spPr>
            <a:xfrm>
              <a:off x="9482729" y="5833777"/>
              <a:ext cx="2714611" cy="431113"/>
            </a:xfrm>
            <a:prstGeom prst="rect">
              <a:avLst/>
            </a:prstGeom>
            <a:solidFill>
              <a:srgbClr val="4472C4">
                <a:lumMod val="75000"/>
              </a:srgbClr>
            </a:solidFill>
            <a:ln w="12700" cap="flat" cmpd="sng" algn="ctr">
              <a:noFill/>
              <a:prstDash val="solid"/>
              <a:miter lim="800000"/>
            </a:ln>
            <a:effectLst/>
          </p:spPr>
          <p:txBody>
            <a:bodyPr lIns="91372" tIns="45718" rIns="91372" bIns="45718" rtlCol="0" anchor="ctr"/>
            <a:lstStyle/>
            <a:p>
              <a:pPr algn="ctr" defTabSz="914400">
                <a:buClr>
                  <a:srgbClr val="000000"/>
                </a:buClr>
                <a:buFont typeface="Arial"/>
                <a:buNone/>
                <a:defRPr/>
              </a:pPr>
              <a:endParaRPr lang="es-AR" sz="1800" kern="0">
                <a:solidFill>
                  <a:srgbClr val="FFFFFF"/>
                </a:solidFill>
                <a:sym typeface="Arial"/>
              </a:endParaRPr>
            </a:p>
          </p:txBody>
        </p:sp>
        <p:sp>
          <p:nvSpPr>
            <p:cNvPr id="15" name="TextBox 3">
              <a:extLst>
                <a:ext uri="{FF2B5EF4-FFF2-40B4-BE49-F238E27FC236}">
                  <a16:creationId xmlns="" xmlns:a16="http://schemas.microsoft.com/office/drawing/2014/main" id="{296B3E14-3B25-CB48-BAB4-A47367F2CF50}"/>
                </a:ext>
              </a:extLst>
            </p:cNvPr>
            <p:cNvSpPr txBox="1"/>
            <p:nvPr/>
          </p:nvSpPr>
          <p:spPr>
            <a:xfrm>
              <a:off x="9448860" y="5804769"/>
              <a:ext cx="1688365" cy="461665"/>
            </a:xfrm>
            <a:prstGeom prst="rect">
              <a:avLst/>
            </a:prstGeom>
            <a:noFill/>
          </p:spPr>
          <p:txBody>
            <a:bodyPr wrap="square" lIns="91372" tIns="45718" rIns="91372" bIns="45718" rtlCol="0" anchor="ctr">
              <a:spAutoFit/>
            </a:bodyPr>
            <a:lstStyle/>
            <a:p>
              <a:pPr algn="r" defTabSz="914400">
                <a:buClr>
                  <a:srgbClr val="000000"/>
                </a:buClr>
                <a:buFont typeface="Arial"/>
                <a:buNone/>
                <a:defRPr/>
              </a:pPr>
              <a:r>
                <a:rPr lang="mn-MN" altLang="ko-KR" sz="2400" b="1" kern="0" dirty="0" smtClean="0">
                  <a:solidFill>
                    <a:srgbClr val="FFFFFF"/>
                  </a:solidFill>
                  <a:latin typeface="Times New Roman" panose="02020603050405020304" pitchFamily="18" charset="0"/>
                  <a:cs typeface="Times New Roman" panose="02020603050405020304" pitchFamily="18" charset="0"/>
                  <a:sym typeface="Arial"/>
                </a:rPr>
                <a:t>Модуль</a:t>
              </a:r>
              <a:r>
                <a:rPr lang="es-AR" altLang="ko-KR" sz="2400" b="1" kern="0" dirty="0" smtClean="0">
                  <a:solidFill>
                    <a:srgbClr val="FFFFFF"/>
                  </a:solidFill>
                  <a:latin typeface="Times New Roman" panose="02020603050405020304" pitchFamily="18" charset="0"/>
                  <a:cs typeface="Times New Roman" panose="02020603050405020304" pitchFamily="18" charset="0"/>
                  <a:sym typeface="Arial"/>
                </a:rPr>
                <a:t> </a:t>
              </a:r>
              <a:r>
                <a:rPr lang="mn-MN" altLang="ko-KR" sz="2400" b="1" kern="0" dirty="0">
                  <a:solidFill>
                    <a:srgbClr val="FFFFFF"/>
                  </a:solidFill>
                  <a:latin typeface="Times New Roman" panose="02020603050405020304" pitchFamily="18" charset="0"/>
                  <a:cs typeface="Times New Roman" panose="02020603050405020304" pitchFamily="18" charset="0"/>
                  <a:sym typeface="Arial"/>
                </a:rPr>
                <a:t>2</a:t>
              </a:r>
              <a:endParaRPr lang="ko-KR" altLang="en-US" sz="2400" kern="0" dirty="0">
                <a:solidFill>
                  <a:srgbClr val="FFFFFF"/>
                </a:solidFill>
                <a:latin typeface="Times New Roman" panose="02020603050405020304" pitchFamily="18" charset="0"/>
                <a:cs typeface="Times New Roman" panose="02020603050405020304" pitchFamily="18" charset="0"/>
                <a:sym typeface="Arial"/>
              </a:endParaRPr>
            </a:p>
          </p:txBody>
        </p:sp>
      </p:grpSp>
      <p:sp>
        <p:nvSpPr>
          <p:cNvPr id="13" name="Rectangle 12"/>
          <p:cNvSpPr/>
          <p:nvPr/>
        </p:nvSpPr>
        <p:spPr>
          <a:xfrm>
            <a:off x="3429098" y="365125"/>
            <a:ext cx="4010842" cy="461665"/>
          </a:xfrm>
          <a:prstGeom prst="rect">
            <a:avLst/>
          </a:prstGeom>
        </p:spPr>
        <p:txBody>
          <a:bodyPr wrap="none">
            <a:spAutoFit/>
          </a:bodyPr>
          <a:lstStyle/>
          <a:p>
            <a:pPr algn="ctr"/>
            <a:r>
              <a:rPr lang="mn-MN" sz="2400" b="1" dirty="0">
                <a:solidFill>
                  <a:schemeClr val="bg1"/>
                </a:solidFill>
                <a:latin typeface="Times New Roman" panose="02020603050405020304" pitchFamily="18" charset="0"/>
                <a:cs typeface="Times New Roman" panose="02020603050405020304" pitchFamily="18" charset="0"/>
              </a:rPr>
              <a:t>ОРОН НУТГИЙН ТӨСӨВ </a:t>
            </a:r>
            <a:endParaRPr lang="en-US" sz="2400" b="1" dirty="0">
              <a:solidFill>
                <a:schemeClr val="bg1"/>
              </a:solidFill>
              <a:latin typeface="Times New Roman" panose="02020603050405020304" pitchFamily="18" charset="0"/>
              <a:cs typeface="Times New Roman" panose="02020603050405020304" pitchFamily="18" charset="0"/>
            </a:endParaRPr>
          </a:p>
        </p:txBody>
      </p:sp>
      <p:pic>
        <p:nvPicPr>
          <p:cNvPr id="16" name="Picture 2" descr="Businessman Talking On Podium Man Speaker Stock Vector (Royalty Free)  1568899372"/>
          <p:cNvPicPr>
            <a:picLocks noChangeAspect="1" noChangeArrowheads="1"/>
          </p:cNvPicPr>
          <p:nvPr/>
        </p:nvPicPr>
        <p:blipFill rotWithShape="1">
          <a:blip r:embed="rId3">
            <a:extLst>
              <a:ext uri="{28A0092B-C50C-407E-A947-70E740481C1C}">
                <a14:useLocalDpi xmlns:a14="http://schemas.microsoft.com/office/drawing/2010/main" val="0"/>
              </a:ext>
            </a:extLst>
          </a:blip>
          <a:srcRect b="6796"/>
          <a:stretch/>
        </p:blipFill>
        <p:spPr bwMode="auto">
          <a:xfrm>
            <a:off x="190297" y="1825624"/>
            <a:ext cx="2295767" cy="23043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Left Arrow 16"/>
          <p:cNvSpPr/>
          <p:nvPr/>
        </p:nvSpPr>
        <p:spPr>
          <a:xfrm flipH="1">
            <a:off x="2736835" y="2576743"/>
            <a:ext cx="1765773" cy="150868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dirty="0" smtClean="0">
                <a:latin typeface="Times New Roman" panose="02020603050405020304" pitchFamily="18" charset="0"/>
                <a:cs typeface="Times New Roman" panose="02020603050405020304" pitchFamily="18" charset="0"/>
              </a:rPr>
              <a:t>ЗГ-ын чиг үүрэг </a:t>
            </a:r>
            <a:endParaRPr lang="en-US" dirty="0">
              <a:latin typeface="Times New Roman" panose="02020603050405020304" pitchFamily="18" charset="0"/>
              <a:cs typeface="Times New Roman" panose="02020603050405020304" pitchFamily="18" charset="0"/>
            </a:endParaRPr>
          </a:p>
        </p:txBody>
      </p:sp>
      <p:sp>
        <p:nvSpPr>
          <p:cNvPr id="18" name="Rectangle 17"/>
          <p:cNvSpPr/>
          <p:nvPr/>
        </p:nvSpPr>
        <p:spPr>
          <a:xfrm>
            <a:off x="8560340" y="1690689"/>
            <a:ext cx="3320414" cy="44862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mn-MN" sz="2400" dirty="0" smtClean="0">
              <a:latin typeface="Times New Roman" panose="02020603050405020304" pitchFamily="18" charset="0"/>
              <a:cs typeface="Times New Roman" panose="02020603050405020304" pitchFamily="18" charset="0"/>
            </a:endParaRPr>
          </a:p>
          <a:p>
            <a:r>
              <a:rPr lang="mn-MN" sz="2400" dirty="0" smtClean="0">
                <a:latin typeface="Times New Roman" panose="02020603050405020304" pitchFamily="18" charset="0"/>
                <a:cs typeface="Times New Roman" panose="02020603050405020304" pitchFamily="18" charset="0"/>
              </a:rPr>
              <a:t>Санхүүжүүлэх </a:t>
            </a:r>
            <a:r>
              <a:rPr lang="mn-MN" sz="2400" dirty="0">
                <a:latin typeface="Times New Roman" panose="02020603050405020304" pitchFamily="18" charset="0"/>
                <a:cs typeface="Times New Roman" panose="02020603050405020304" pitchFamily="18" charset="0"/>
              </a:rPr>
              <a:t>зорилгоор тусгайлан тогтоосон зориулалт, </a:t>
            </a:r>
            <a:r>
              <a:rPr lang="mn-MN" sz="2400" dirty="0" smtClean="0">
                <a:latin typeface="Times New Roman" panose="02020603050405020304" pitchFamily="18" charset="0"/>
                <a:cs typeface="Times New Roman" panose="02020603050405020304" pitchFamily="18" charset="0"/>
              </a:rPr>
              <a:t>нөхцөл, шаардлагын </a:t>
            </a:r>
            <a:r>
              <a:rPr lang="mn-MN" sz="2400" dirty="0">
                <a:latin typeface="Times New Roman" panose="02020603050405020304" pitchFamily="18" charset="0"/>
                <a:cs typeface="Times New Roman" panose="02020603050405020304" pitchFamily="18" charset="0"/>
              </a:rPr>
              <a:t>дагуу </a:t>
            </a:r>
            <a:r>
              <a:rPr lang="mn-MN" sz="2400" dirty="0" smtClean="0">
                <a:solidFill>
                  <a:srgbClr val="FFFF00"/>
                </a:solidFill>
                <a:latin typeface="Times New Roman" panose="02020603050405020304" pitchFamily="18" charset="0"/>
                <a:cs typeface="Times New Roman" panose="02020603050405020304" pitchFamily="18" charset="0"/>
              </a:rPr>
              <a:t>АЙМАГ, НИЙСЛЭЛИЙН ТӨСӨВТ </a:t>
            </a:r>
            <a:r>
              <a:rPr lang="mn-MN" sz="2400" dirty="0" smtClean="0">
                <a:latin typeface="Times New Roman" panose="02020603050405020304" pitchFamily="18" charset="0"/>
                <a:cs typeface="Times New Roman" panose="02020603050405020304" pitchFamily="18" charset="0"/>
              </a:rPr>
              <a:t>улсын </a:t>
            </a:r>
            <a:r>
              <a:rPr lang="mn-MN" sz="2400" dirty="0">
                <a:latin typeface="Times New Roman" panose="02020603050405020304" pitchFamily="18" charset="0"/>
                <a:cs typeface="Times New Roman" panose="02020603050405020304" pitchFamily="18" charset="0"/>
              </a:rPr>
              <a:t>төсвөөс хөрөнгө оруулах </a:t>
            </a:r>
            <a:endParaRPr lang="mn-MN" sz="2400" dirty="0" smtClean="0">
              <a:latin typeface="Times New Roman" panose="02020603050405020304" pitchFamily="18" charset="0"/>
              <a:cs typeface="Times New Roman" panose="02020603050405020304" pitchFamily="18" charset="0"/>
            </a:endParaRPr>
          </a:p>
          <a:p>
            <a:pPr algn="r"/>
            <a:endParaRPr lang="mn-MN" dirty="0">
              <a:latin typeface="Times New Roman" panose="02020603050405020304" pitchFamily="18" charset="0"/>
              <a:cs typeface="Times New Roman" panose="02020603050405020304" pitchFamily="18" charset="0"/>
            </a:endParaRPr>
          </a:p>
          <a:p>
            <a:pPr algn="r"/>
            <a:r>
              <a:rPr lang="mn-MN" i="1" dirty="0" smtClean="0">
                <a:latin typeface="Times New Roman" panose="02020603050405020304" pitchFamily="18" charset="0"/>
                <a:cs typeface="Times New Roman" panose="02020603050405020304" pitchFamily="18" charset="0"/>
              </a:rPr>
              <a:t>Эдгээр </a:t>
            </a:r>
            <a:r>
              <a:rPr lang="mn-MN" i="1" dirty="0">
                <a:latin typeface="Times New Roman" panose="02020603050405020304" pitchFamily="18" charset="0"/>
                <a:cs typeface="Times New Roman" panose="02020603050405020304" pitchFamily="18" charset="0"/>
              </a:rPr>
              <a:t>шилжүүлгийн хэмжээг УИХ батална.</a:t>
            </a:r>
            <a:endParaRPr lang="en-US" i="1"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p:txBody>
      </p:sp>
      <p:sp>
        <p:nvSpPr>
          <p:cNvPr id="19" name="Right Arrow Callout 18"/>
          <p:cNvSpPr/>
          <p:nvPr/>
        </p:nvSpPr>
        <p:spPr>
          <a:xfrm>
            <a:off x="4753380" y="1774249"/>
            <a:ext cx="3806959" cy="4402714"/>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b="1" dirty="0" smtClean="0">
              <a:latin typeface="Times New Roman" panose="02020603050405020304" pitchFamily="18" charset="0"/>
              <a:cs typeface="Times New Roman" panose="02020603050405020304" pitchFamily="18" charset="0"/>
            </a:endParaRPr>
          </a:p>
          <a:p>
            <a:pPr algn="ctr"/>
            <a:endParaRPr lang="mn-MN" b="1" dirty="0" smtClean="0">
              <a:latin typeface="Times New Roman" panose="02020603050405020304" pitchFamily="18" charset="0"/>
              <a:cs typeface="Times New Roman" panose="02020603050405020304" pitchFamily="18" charset="0"/>
            </a:endParaRPr>
          </a:p>
          <a:p>
            <a:pPr algn="ctr"/>
            <a:r>
              <a:rPr lang="mn-MN" b="1" dirty="0" smtClean="0">
                <a:latin typeface="Times New Roman" panose="02020603050405020304" pitchFamily="18" charset="0"/>
                <a:cs typeface="Times New Roman" panose="02020603050405020304" pitchFamily="18" charset="0"/>
              </a:rPr>
              <a:t>ХҮҮХЭД </a:t>
            </a:r>
            <a:r>
              <a:rPr lang="mn-MN" b="1" dirty="0">
                <a:latin typeface="Times New Roman" panose="02020603050405020304" pitchFamily="18" charset="0"/>
                <a:cs typeface="Times New Roman" panose="02020603050405020304" pitchFamily="18" charset="0"/>
              </a:rPr>
              <a:t>ХӨГЖИЛ ХАМГААЛАЛ</a:t>
            </a:r>
          </a:p>
          <a:p>
            <a:pPr algn="ctr"/>
            <a:endParaRPr lang="en-US" b="1" dirty="0">
              <a:latin typeface="Times New Roman" panose="02020603050405020304" pitchFamily="18" charset="0"/>
              <a:cs typeface="Times New Roman" panose="02020603050405020304" pitchFamily="18" charset="0"/>
            </a:endParaRPr>
          </a:p>
          <a:p>
            <a:pPr algn="ctr"/>
            <a:r>
              <a:rPr lang="mn-MN" b="1" dirty="0">
                <a:latin typeface="Times New Roman" panose="02020603050405020304" pitchFamily="18" charset="0"/>
                <a:cs typeface="Times New Roman" panose="02020603050405020304" pitchFamily="18" charset="0"/>
              </a:rPr>
              <a:t>СУРГУУЛЬ</a:t>
            </a:r>
          </a:p>
          <a:p>
            <a:pPr algn="ctr"/>
            <a:endParaRPr lang="mn-MN" b="1" dirty="0">
              <a:latin typeface="Times New Roman" panose="02020603050405020304" pitchFamily="18" charset="0"/>
              <a:cs typeface="Times New Roman" panose="02020603050405020304" pitchFamily="18" charset="0"/>
            </a:endParaRPr>
          </a:p>
          <a:p>
            <a:pPr algn="ctr"/>
            <a:r>
              <a:rPr lang="mn-MN" b="1" dirty="0">
                <a:latin typeface="Times New Roman" panose="02020603050405020304" pitchFamily="18" charset="0"/>
                <a:cs typeface="Times New Roman" panose="02020603050405020304" pitchFamily="18" charset="0"/>
              </a:rPr>
              <a:t>ЦЭЦЭРЛЭГ</a:t>
            </a:r>
          </a:p>
          <a:p>
            <a:pPr algn="ctr"/>
            <a:endParaRPr lang="mn-MN" b="1" dirty="0">
              <a:latin typeface="Times New Roman" panose="02020603050405020304" pitchFamily="18" charset="0"/>
              <a:cs typeface="Times New Roman" panose="02020603050405020304" pitchFamily="18" charset="0"/>
            </a:endParaRPr>
          </a:p>
          <a:p>
            <a:pPr algn="ctr"/>
            <a:r>
              <a:rPr lang="mn-MN" b="1" dirty="0">
                <a:latin typeface="Times New Roman" panose="02020603050405020304" pitchFamily="18" charset="0"/>
                <a:cs typeface="Times New Roman" panose="02020603050405020304" pitchFamily="18" charset="0"/>
              </a:rPr>
              <a:t>ЭМНЭЛЭГ</a:t>
            </a:r>
          </a:p>
          <a:p>
            <a:pPr algn="ctr"/>
            <a:endParaRPr lang="mn-MN" b="1" dirty="0">
              <a:latin typeface="Times New Roman" panose="02020603050405020304" pitchFamily="18" charset="0"/>
              <a:cs typeface="Times New Roman" panose="02020603050405020304" pitchFamily="18" charset="0"/>
            </a:endParaRPr>
          </a:p>
          <a:p>
            <a:pPr algn="ctr"/>
            <a:r>
              <a:rPr lang="mn-MN" b="1" dirty="0">
                <a:latin typeface="Times New Roman" panose="02020603050405020304" pitchFamily="18" charset="0"/>
                <a:cs typeface="Times New Roman" panose="02020603050405020304" pitchFamily="18" charset="0"/>
              </a:rPr>
              <a:t>СОЁЛЫН ҮЙЛЧИЛГЭЭ</a:t>
            </a:r>
          </a:p>
          <a:p>
            <a:pPr algn="ctr"/>
            <a:endParaRPr lang="en-US" dirty="0"/>
          </a:p>
        </p:txBody>
      </p:sp>
      <p:sp>
        <p:nvSpPr>
          <p:cNvPr id="25" name="TextBox 17">
            <a:extLst>
              <a:ext uri="{FF2B5EF4-FFF2-40B4-BE49-F238E27FC236}">
                <a16:creationId xmlns="" xmlns:a16="http://schemas.microsoft.com/office/drawing/2014/main" id="{E5DCAC43-4CB3-614C-B059-521F61040D17}"/>
              </a:ext>
            </a:extLst>
          </p:cNvPr>
          <p:cNvSpPr txBox="1"/>
          <p:nvPr/>
        </p:nvSpPr>
        <p:spPr>
          <a:xfrm>
            <a:off x="508001" y="1426192"/>
            <a:ext cx="9595556" cy="420564"/>
          </a:xfrm>
          <a:prstGeom prst="rect">
            <a:avLst/>
          </a:prstGeom>
          <a:noFill/>
        </p:spPr>
        <p:txBody>
          <a:bodyPr wrap="square" rtlCol="0">
            <a:spAutoFit/>
          </a:bodyPr>
          <a:lstStyle/>
          <a:p>
            <a:pPr>
              <a:buClr>
                <a:srgbClr val="000000"/>
              </a:buClr>
              <a:buFont typeface="Arial"/>
              <a:buNone/>
            </a:pPr>
            <a:endParaRPr lang="en-US" altLang="ko-KR" sz="2133" i="1" kern="0" dirty="0">
              <a:solidFill>
                <a:srgbClr val="FFFF00"/>
              </a:solidFill>
              <a:cs typeface="Arial" pitchFamily="34" charset="0"/>
              <a:sym typeface="Arial"/>
            </a:endParaRPr>
          </a:p>
        </p:txBody>
      </p:sp>
      <p:sp>
        <p:nvSpPr>
          <p:cNvPr id="26" name="Rectangle 25"/>
          <p:cNvSpPr/>
          <p:nvPr/>
        </p:nvSpPr>
        <p:spPr>
          <a:xfrm>
            <a:off x="190297" y="4549422"/>
            <a:ext cx="3097652" cy="1323439"/>
          </a:xfrm>
          <a:prstGeom prst="rect">
            <a:avLst/>
          </a:prstGeom>
        </p:spPr>
        <p:txBody>
          <a:bodyPr wrap="square">
            <a:spAutoFit/>
          </a:bodyPr>
          <a:lstStyle/>
          <a:p>
            <a:r>
              <a:rPr lang="mn-MN" sz="2000" i="1" kern="0" dirty="0">
                <a:solidFill>
                  <a:schemeClr val="bg1"/>
                </a:solidFill>
                <a:latin typeface="Times New Roman" panose="02020603050405020304" pitchFamily="18" charset="0"/>
                <a:cs typeface="Times New Roman" panose="02020603050405020304" pitchFamily="18" charset="0"/>
                <a:sym typeface="Arial"/>
              </a:rPr>
              <a:t>Төрийн зарим чиг үүргийг аймаг, нийслэлийн Засаг дарга  Засгийн газрыг төлөөлөн гүйцэтгэдэг. </a:t>
            </a:r>
            <a:endParaRPr lang="en-US" sz="2000" dirty="0"/>
          </a:p>
        </p:txBody>
      </p:sp>
      <p:sp>
        <p:nvSpPr>
          <p:cNvPr id="27" name="Flowchart: Process 26"/>
          <p:cNvSpPr/>
          <p:nvPr/>
        </p:nvSpPr>
        <p:spPr>
          <a:xfrm>
            <a:off x="5239035" y="1009652"/>
            <a:ext cx="5123234" cy="58173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b="1" dirty="0" smtClean="0">
                <a:latin typeface="Times New Roman" panose="02020603050405020304" pitchFamily="18" charset="0"/>
                <a:cs typeface="Times New Roman" panose="02020603050405020304" pitchFamily="18" charset="0"/>
              </a:rPr>
              <a:t> ТУСГАЙ ЗОРИУЛАЛТЫН ШИЛЖҮҮЛЭГ </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97085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660" y="393970"/>
            <a:ext cx="10994658" cy="781041"/>
          </a:xfrm>
        </p:spPr>
        <p:txBody>
          <a:bodyPr>
            <a:normAutofit/>
          </a:bodyPr>
          <a:lstStyle/>
          <a:p>
            <a:pPr algn="ctr"/>
            <a:r>
              <a:rPr lang="mn-MN" sz="2800" b="1" dirty="0" smtClean="0">
                <a:solidFill>
                  <a:srgbClr val="0070C0"/>
                </a:solidFill>
                <a:latin typeface="Times New Roman" panose="02020603050405020304" pitchFamily="18" charset="0"/>
                <a:cs typeface="Times New Roman" panose="02020603050405020304" pitchFamily="18" charset="0"/>
              </a:rPr>
              <a:t>АГУУЛГА</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76656" y="1682884"/>
            <a:ext cx="10753725" cy="4007447"/>
          </a:xfrm>
        </p:spPr>
        <p:txBody>
          <a:bodyPr>
            <a:normAutofit lnSpcReduction="10000"/>
          </a:bodyPr>
          <a:lstStyle/>
          <a:p>
            <a:pPr marL="0" indent="457200">
              <a:lnSpc>
                <a:spcPct val="120000"/>
              </a:lnSpc>
              <a:spcBef>
                <a:spcPts val="0"/>
              </a:spcBef>
              <a:buClr>
                <a:srgbClr val="0070C0"/>
              </a:buClr>
              <a:buFont typeface="Wingdings" pitchFamily="2" charset="2"/>
              <a:buChar char="v"/>
            </a:pPr>
            <a:r>
              <a:rPr lang="mn-MN" sz="2500" dirty="0" smtClean="0">
                <a:solidFill>
                  <a:schemeClr val="tx1"/>
                </a:solidFill>
                <a:latin typeface="Times New Roman" panose="02020603050405020304" pitchFamily="18" charset="0"/>
                <a:cs typeface="Times New Roman" panose="02020603050405020304" pitchFamily="18" charset="0"/>
              </a:rPr>
              <a:t>Төсвийн </a:t>
            </a:r>
            <a:r>
              <a:rPr lang="mn-MN" sz="2500" dirty="0">
                <a:solidFill>
                  <a:schemeClr val="tx1"/>
                </a:solidFill>
                <a:latin typeface="Times New Roman" panose="02020603050405020304" pitchFamily="18" charset="0"/>
                <a:cs typeface="Times New Roman" panose="02020603050405020304" pitchFamily="18" charset="0"/>
              </a:rPr>
              <a:t>тухай ерөнхий ойлголт</a:t>
            </a:r>
          </a:p>
          <a:p>
            <a:pPr marL="0" indent="457200">
              <a:lnSpc>
                <a:spcPct val="120000"/>
              </a:lnSpc>
              <a:spcBef>
                <a:spcPts val="0"/>
              </a:spcBef>
              <a:buClr>
                <a:srgbClr val="0070C0"/>
              </a:buClr>
              <a:buFont typeface="Wingdings" pitchFamily="2" charset="2"/>
              <a:buChar char="v"/>
            </a:pPr>
            <a:endParaRPr lang="en-US" sz="2500" dirty="0" smtClean="0">
              <a:solidFill>
                <a:schemeClr val="tx1"/>
              </a:solidFill>
              <a:latin typeface="Times New Roman" panose="02020603050405020304" pitchFamily="18" charset="0"/>
              <a:cs typeface="Times New Roman" panose="02020603050405020304" pitchFamily="18" charset="0"/>
            </a:endParaRPr>
          </a:p>
          <a:p>
            <a:pPr marL="0" indent="457200">
              <a:lnSpc>
                <a:spcPct val="120000"/>
              </a:lnSpc>
              <a:spcBef>
                <a:spcPts val="0"/>
              </a:spcBef>
              <a:buClr>
                <a:srgbClr val="0070C0"/>
              </a:buClr>
              <a:buFont typeface="Wingdings" pitchFamily="2" charset="2"/>
              <a:buChar char="v"/>
            </a:pPr>
            <a:r>
              <a:rPr lang="mn-MN" sz="2500" dirty="0" smtClean="0">
                <a:solidFill>
                  <a:schemeClr val="tx1"/>
                </a:solidFill>
                <a:latin typeface="Times New Roman" panose="02020603050405020304" pitchFamily="18" charset="0"/>
                <a:cs typeface="Times New Roman" panose="02020603050405020304" pitchFamily="18" charset="0"/>
              </a:rPr>
              <a:t>Улс</a:t>
            </a:r>
            <a:r>
              <a:rPr lang="mn-MN" sz="2500" dirty="0">
                <a:solidFill>
                  <a:schemeClr val="tx1"/>
                </a:solidFill>
                <a:latin typeface="Times New Roman" panose="02020603050405020304" pitchFamily="18" charset="0"/>
                <a:cs typeface="Times New Roman" panose="02020603050405020304" pitchFamily="18" charset="0"/>
              </a:rPr>
              <a:t>, орон нутгийн төсвийн харилцаа</a:t>
            </a:r>
          </a:p>
          <a:p>
            <a:pPr marL="0" indent="457200">
              <a:lnSpc>
                <a:spcPct val="120000"/>
              </a:lnSpc>
              <a:spcBef>
                <a:spcPts val="0"/>
              </a:spcBef>
              <a:buClr>
                <a:srgbClr val="0070C0"/>
              </a:buClr>
              <a:buFont typeface="Wingdings" pitchFamily="2" charset="2"/>
              <a:buChar char="v"/>
            </a:pPr>
            <a:endParaRPr lang="en-US" sz="2500" dirty="0" smtClean="0">
              <a:solidFill>
                <a:schemeClr val="tx1"/>
              </a:solidFill>
              <a:latin typeface="Times New Roman" panose="02020603050405020304" pitchFamily="18" charset="0"/>
              <a:cs typeface="Times New Roman" panose="02020603050405020304" pitchFamily="18" charset="0"/>
            </a:endParaRPr>
          </a:p>
          <a:p>
            <a:pPr marL="0" indent="457200">
              <a:lnSpc>
                <a:spcPct val="120000"/>
              </a:lnSpc>
              <a:spcBef>
                <a:spcPts val="0"/>
              </a:spcBef>
              <a:buClr>
                <a:srgbClr val="0070C0"/>
              </a:buClr>
              <a:buFont typeface="Wingdings" pitchFamily="2" charset="2"/>
              <a:buChar char="v"/>
            </a:pPr>
            <a:r>
              <a:rPr lang="mn-MN" sz="2500" dirty="0" smtClean="0">
                <a:solidFill>
                  <a:schemeClr val="tx1"/>
                </a:solidFill>
                <a:latin typeface="Times New Roman" panose="02020603050405020304" pitchFamily="18" charset="0"/>
                <a:cs typeface="Times New Roman" panose="02020603050405020304" pitchFamily="18" charset="0"/>
              </a:rPr>
              <a:t>Төсвийн </a:t>
            </a:r>
            <a:r>
              <a:rPr lang="mn-MN" sz="2500" dirty="0">
                <a:solidFill>
                  <a:schemeClr val="tx1"/>
                </a:solidFill>
                <a:latin typeface="Times New Roman" panose="02020603050405020304" pitchFamily="18" charset="0"/>
                <a:cs typeface="Times New Roman" panose="02020603050405020304" pitchFamily="18" charset="0"/>
              </a:rPr>
              <a:t>ил тод байдал болон иргэдийн </a:t>
            </a:r>
            <a:endParaRPr lang="en-US" sz="2500" dirty="0">
              <a:solidFill>
                <a:schemeClr val="tx1"/>
              </a:solidFill>
              <a:latin typeface="Times New Roman" panose="02020603050405020304" pitchFamily="18" charset="0"/>
              <a:cs typeface="Times New Roman" panose="02020603050405020304" pitchFamily="18" charset="0"/>
            </a:endParaRPr>
          </a:p>
          <a:p>
            <a:pPr marL="0" indent="457200">
              <a:lnSpc>
                <a:spcPct val="120000"/>
              </a:lnSpc>
              <a:spcBef>
                <a:spcPts val="0"/>
              </a:spcBef>
              <a:buClr>
                <a:srgbClr val="0070C0"/>
              </a:buClr>
              <a:buNone/>
            </a:pPr>
            <a:r>
              <a:rPr lang="mn-MN" sz="2500" dirty="0" smtClean="0">
                <a:solidFill>
                  <a:schemeClr val="tx1"/>
                </a:solidFill>
                <a:latin typeface="Times New Roman" panose="02020603050405020304" pitchFamily="18" charset="0"/>
                <a:cs typeface="Times New Roman" panose="02020603050405020304" pitchFamily="18" charset="0"/>
              </a:rPr>
              <a:t>оролцооны </a:t>
            </a:r>
            <a:r>
              <a:rPr lang="mn-MN" sz="2500" dirty="0">
                <a:solidFill>
                  <a:schemeClr val="tx1"/>
                </a:solidFill>
                <a:latin typeface="Times New Roman" panose="02020603050405020304" pitchFamily="18" charset="0"/>
                <a:cs typeface="Times New Roman" panose="02020603050405020304" pitchFamily="18" charset="0"/>
              </a:rPr>
              <a:t>талаарх хууль эрх зүйн  </a:t>
            </a:r>
            <a:r>
              <a:rPr lang="mn-MN" sz="2500" dirty="0" smtClean="0">
                <a:solidFill>
                  <a:schemeClr val="tx1"/>
                </a:solidFill>
                <a:latin typeface="Times New Roman" panose="02020603050405020304" pitchFamily="18" charset="0"/>
                <a:cs typeface="Times New Roman" panose="02020603050405020304" pitchFamily="18" charset="0"/>
              </a:rPr>
              <a:t>зохицуулалт</a:t>
            </a:r>
            <a:endParaRPr lang="en-US" sz="2500" dirty="0" smtClean="0">
              <a:solidFill>
                <a:schemeClr val="tx1"/>
              </a:solidFill>
              <a:latin typeface="Times New Roman" panose="02020603050405020304" pitchFamily="18" charset="0"/>
              <a:cs typeface="Times New Roman" panose="02020603050405020304" pitchFamily="18" charset="0"/>
            </a:endParaRPr>
          </a:p>
          <a:p>
            <a:pPr marL="0" indent="457200">
              <a:lnSpc>
                <a:spcPct val="120000"/>
              </a:lnSpc>
              <a:spcBef>
                <a:spcPts val="0"/>
              </a:spcBef>
              <a:buClr>
                <a:srgbClr val="0070C0"/>
              </a:buClr>
              <a:buFont typeface="Wingdings" pitchFamily="2" charset="2"/>
              <a:buChar char="v"/>
            </a:pPr>
            <a:endParaRPr lang="mn-MN" sz="2500" dirty="0">
              <a:solidFill>
                <a:schemeClr val="tx1"/>
              </a:solidFill>
              <a:latin typeface="Times New Roman" panose="02020603050405020304" pitchFamily="18" charset="0"/>
              <a:cs typeface="Times New Roman" panose="02020603050405020304" pitchFamily="18" charset="0"/>
            </a:endParaRPr>
          </a:p>
          <a:p>
            <a:pPr marL="0" indent="457200">
              <a:lnSpc>
                <a:spcPct val="120000"/>
              </a:lnSpc>
              <a:spcBef>
                <a:spcPts val="0"/>
              </a:spcBef>
              <a:buClr>
                <a:srgbClr val="0070C0"/>
              </a:buClr>
              <a:buFont typeface="Wingdings" pitchFamily="2" charset="2"/>
              <a:buChar char="v"/>
            </a:pPr>
            <a:r>
              <a:rPr lang="mn-MN" sz="2500" dirty="0" smtClean="0">
                <a:solidFill>
                  <a:schemeClr val="tx1"/>
                </a:solidFill>
                <a:latin typeface="Times New Roman" panose="02020603050405020304" pitchFamily="18" charset="0"/>
                <a:cs typeface="Times New Roman" panose="02020603050405020304" pitchFamily="18" charset="0"/>
              </a:rPr>
              <a:t>Төсвийн </a:t>
            </a:r>
            <a:r>
              <a:rPr lang="mn-MN" sz="2500" dirty="0">
                <a:solidFill>
                  <a:schemeClr val="tx1"/>
                </a:solidFill>
                <a:latin typeface="Times New Roman" panose="02020603050405020304" pitchFamily="18" charset="0"/>
                <a:cs typeface="Times New Roman" panose="02020603050405020304" pitchFamily="18" charset="0"/>
              </a:rPr>
              <a:t>ил тод байдлыг хангах талаар </a:t>
            </a:r>
            <a:r>
              <a:rPr lang="mn-MN" sz="2500" dirty="0" smtClean="0">
                <a:solidFill>
                  <a:schemeClr val="tx1"/>
                </a:solidFill>
                <a:latin typeface="Times New Roman" panose="02020603050405020304" pitchFamily="18" charset="0"/>
                <a:cs typeface="Times New Roman" panose="02020603050405020304" pitchFamily="18" charset="0"/>
              </a:rPr>
              <a:t>хэрэгжүүлж </a:t>
            </a:r>
            <a:r>
              <a:rPr lang="mn-MN" sz="2500" dirty="0">
                <a:solidFill>
                  <a:schemeClr val="tx1"/>
                </a:solidFill>
                <a:latin typeface="Times New Roman" panose="02020603050405020304" pitchFamily="18" charset="0"/>
                <a:cs typeface="Times New Roman" panose="02020603050405020304" pitchFamily="18" charset="0"/>
              </a:rPr>
              <a:t>буй </a:t>
            </a:r>
            <a:endParaRPr lang="en-US" sz="2500" dirty="0" smtClean="0">
              <a:solidFill>
                <a:schemeClr val="tx1"/>
              </a:solidFill>
              <a:latin typeface="Times New Roman" panose="02020603050405020304" pitchFamily="18" charset="0"/>
              <a:cs typeface="Times New Roman" panose="02020603050405020304" pitchFamily="18" charset="0"/>
            </a:endParaRPr>
          </a:p>
          <a:p>
            <a:pPr marL="0" indent="457200">
              <a:lnSpc>
                <a:spcPct val="120000"/>
              </a:lnSpc>
              <a:spcBef>
                <a:spcPts val="0"/>
              </a:spcBef>
              <a:buClr>
                <a:srgbClr val="0070C0"/>
              </a:buClr>
              <a:buNone/>
            </a:pPr>
            <a:r>
              <a:rPr lang="mn-MN" sz="2500" dirty="0" smtClean="0">
                <a:solidFill>
                  <a:schemeClr val="tx1"/>
                </a:solidFill>
                <a:latin typeface="Times New Roman" panose="02020603050405020304" pitchFamily="18" charset="0"/>
                <a:cs typeface="Times New Roman" panose="02020603050405020304" pitchFamily="18" charset="0"/>
              </a:rPr>
              <a:t>жишээнүүд </a:t>
            </a:r>
            <a:endParaRPr lang="mn-MN" sz="2500" dirty="0">
              <a:solidFill>
                <a:schemeClr val="tx1"/>
              </a:solidFill>
              <a:latin typeface="Times New Roman" panose="02020603050405020304" pitchFamily="18" charset="0"/>
              <a:cs typeface="Times New Roman" panose="02020603050405020304" pitchFamily="18" charset="0"/>
            </a:endParaRPr>
          </a:p>
          <a:p>
            <a:endParaRPr lang="mn-MN" sz="2800" dirty="0">
              <a:solidFill>
                <a:schemeClr val="tx1"/>
              </a:solidFill>
            </a:endParaRPr>
          </a:p>
          <a:p>
            <a:endParaRPr lang="en-US" dirty="0">
              <a:solidFill>
                <a:schemeClr val="tx1"/>
              </a:solidFill>
            </a:endParaRPr>
          </a:p>
        </p:txBody>
      </p:sp>
      <p:sp>
        <p:nvSpPr>
          <p:cNvPr id="52" name="Rectángulo 9">
            <a:extLst>
              <a:ext uri="{FF2B5EF4-FFF2-40B4-BE49-F238E27FC236}">
                <a16:creationId xmlns="" xmlns:a16="http://schemas.microsoft.com/office/drawing/2014/main" id="{56B977EA-B180-6D4F-BFB6-0B2A962ABDC1}"/>
              </a:ext>
            </a:extLst>
          </p:cNvPr>
          <p:cNvSpPr/>
          <p:nvPr/>
        </p:nvSpPr>
        <p:spPr>
          <a:xfrm>
            <a:off x="0" y="5817140"/>
            <a:ext cx="12192000" cy="1040859"/>
          </a:xfrm>
          <a:prstGeom prst="rect">
            <a:avLst/>
          </a:prstGeom>
          <a:solidFill>
            <a:srgbClr val="0070C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72" tIns="45718" rIns="91372" bIns="45718" rtlCol="0" anchor="ctr"/>
          <a:lstStyle/>
          <a:p>
            <a:pPr algn="ctr"/>
            <a:endParaRPr lang="es-AR">
              <a:solidFill>
                <a:prstClr val="white"/>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4732" y="1610041"/>
            <a:ext cx="5023222" cy="4207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8" name="Group 57"/>
          <p:cNvGrpSpPr/>
          <p:nvPr/>
        </p:nvGrpSpPr>
        <p:grpSpPr>
          <a:xfrm>
            <a:off x="9448860" y="5783503"/>
            <a:ext cx="2748480" cy="461665"/>
            <a:chOff x="9448860" y="5804769"/>
            <a:chExt cx="2748480" cy="461665"/>
          </a:xfrm>
        </p:grpSpPr>
        <p:sp>
          <p:nvSpPr>
            <p:cNvPr id="59" name="Rectángulo 27">
              <a:extLst>
                <a:ext uri="{FF2B5EF4-FFF2-40B4-BE49-F238E27FC236}">
                  <a16:creationId xmlns="" xmlns:a16="http://schemas.microsoft.com/office/drawing/2014/main" id="{C8FAF32F-F327-6443-8904-FF4FFA64013B}"/>
                </a:ext>
              </a:extLst>
            </p:cNvPr>
            <p:cNvSpPr/>
            <p:nvPr/>
          </p:nvSpPr>
          <p:spPr>
            <a:xfrm>
              <a:off x="9482729" y="5833777"/>
              <a:ext cx="2714611" cy="431113"/>
            </a:xfrm>
            <a:prstGeom prst="rect">
              <a:avLst/>
            </a:prstGeom>
            <a:solidFill>
              <a:srgbClr val="4472C4">
                <a:lumMod val="75000"/>
              </a:srgbClr>
            </a:solidFill>
            <a:ln w="12700" cap="flat" cmpd="sng" algn="ctr">
              <a:noFill/>
              <a:prstDash val="solid"/>
              <a:miter lim="800000"/>
            </a:ln>
            <a:effectLst/>
          </p:spPr>
          <p:txBody>
            <a:bodyPr lIns="91372" tIns="45718" rIns="91372" bIns="45718"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60" name="TextBox 3">
              <a:extLst>
                <a:ext uri="{FF2B5EF4-FFF2-40B4-BE49-F238E27FC236}">
                  <a16:creationId xmlns="" xmlns:a16="http://schemas.microsoft.com/office/drawing/2014/main" id="{296B3E14-3B25-CB48-BAB4-A47367F2CF50}"/>
                </a:ext>
              </a:extLst>
            </p:cNvPr>
            <p:cNvSpPr txBox="1"/>
            <p:nvPr/>
          </p:nvSpPr>
          <p:spPr>
            <a:xfrm>
              <a:off x="9448860" y="5804769"/>
              <a:ext cx="1688365" cy="461665"/>
            </a:xfrm>
            <a:prstGeom prst="rect">
              <a:avLst/>
            </a:prstGeom>
            <a:noFill/>
          </p:spPr>
          <p:txBody>
            <a:bodyPr wrap="square" lIns="91372" tIns="45718" rIns="91372" bIns="45718" rtlCol="0" anchor="ctr">
              <a:spAutoFit/>
            </a:bodyPr>
            <a:lstStyle/>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kumimoji="0" lang="mn-MN" altLang="ko-KR" sz="2400" b="1" i="0" u="none" strike="noStrike" kern="0" cap="none" spc="0" normalizeH="0" baseline="0" noProof="0" dirty="0" smtClean="0">
                  <a:ln>
                    <a:noFill/>
                  </a:ln>
                  <a:solidFill>
                    <a:srgbClr val="FFFFFF"/>
                  </a:solidFill>
                  <a:effectLst/>
                  <a:uLnTx/>
                  <a:uFillTx/>
                  <a:latin typeface="Times New Roman" panose="02020603050405020304" pitchFamily="18" charset="0"/>
                  <a:cs typeface="Times New Roman" panose="02020603050405020304" pitchFamily="18" charset="0"/>
                  <a:sym typeface="Arial"/>
                </a:rPr>
                <a:t>Модуль</a:t>
              </a:r>
              <a:r>
                <a:rPr kumimoji="0" lang="es-AR" altLang="ko-KR" sz="2400" b="1" i="0" u="none" strike="noStrike" kern="0" cap="none" spc="0" normalizeH="0" baseline="0" noProof="0" dirty="0" smtClean="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mn-MN" altLang="ko-KR"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2</a:t>
              </a:r>
              <a:endParaRPr kumimoji="0" lang="ko-KR" altLang="en-US" sz="24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9825572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5" name="Rectángulo 6">
            <a:extLst>
              <a:ext uri="{FF2B5EF4-FFF2-40B4-BE49-F238E27FC236}">
                <a16:creationId xmlns:a16="http://schemas.microsoft.com/office/drawing/2014/main" xmlns="" id="{26205575-DFD8-814E-9666-A35C0A5E39F5}"/>
              </a:ext>
            </a:extLst>
          </p:cNvPr>
          <p:cNvSpPr/>
          <p:nvPr/>
        </p:nvSpPr>
        <p:spPr>
          <a:xfrm>
            <a:off x="0" y="0"/>
            <a:ext cx="12192000" cy="6855343"/>
          </a:xfrm>
          <a:prstGeom prst="rect">
            <a:avLst/>
          </a:prstGeom>
          <a:solidFill>
            <a:srgbClr val="0070C0">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sp>
        <p:nvSpPr>
          <p:cNvPr id="8" name="Rectangle 7"/>
          <p:cNvSpPr/>
          <p:nvPr/>
        </p:nvSpPr>
        <p:spPr>
          <a:xfrm>
            <a:off x="557816" y="978195"/>
            <a:ext cx="11077920" cy="564140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nSpc>
                <a:spcPct val="115000"/>
              </a:lnSpc>
              <a:buClr>
                <a:srgbClr val="595959"/>
              </a:buClr>
              <a:buSzPts val="1800"/>
            </a:pPr>
            <a:r>
              <a:rPr lang="mn-MN" sz="2400" i="1" kern="0" dirty="0" smtClean="0">
                <a:solidFill>
                  <a:schemeClr val="tx1"/>
                </a:solidFill>
                <a:latin typeface="Times New Roman" panose="02020603050405020304" pitchFamily="18" charset="0"/>
                <a:cs typeface="Times New Roman" panose="02020603050405020304" pitchFamily="18" charset="0"/>
                <a:sym typeface="Arial"/>
              </a:rPr>
              <a:t>Төрийн </a:t>
            </a:r>
            <a:r>
              <a:rPr lang="mn-MN" sz="2400" i="1" kern="0" dirty="0">
                <a:solidFill>
                  <a:schemeClr val="tx1"/>
                </a:solidFill>
                <a:latin typeface="Times New Roman" panose="02020603050405020304" pitchFamily="18" charset="0"/>
                <a:cs typeface="Times New Roman" panose="02020603050405020304" pitchFamily="18" charset="0"/>
                <a:sym typeface="Arial"/>
              </a:rPr>
              <a:t>зарим чиг үүргийг аймаг, нийслэлийн Засаг дарга  Засгийн газрыг төлөөлөн гүйцэтгэдэг. Үүнд:</a:t>
            </a:r>
          </a:p>
          <a:p>
            <a:pPr marL="457200" indent="365760">
              <a:lnSpc>
                <a:spcPct val="115000"/>
              </a:lnSpc>
              <a:buClr>
                <a:srgbClr val="595959"/>
              </a:buClr>
              <a:buSzPts val="1800"/>
              <a:buFont typeface="Arial"/>
              <a:buChar char="●"/>
            </a:pPr>
            <a:r>
              <a:rPr lang="mn-MN" sz="2400" i="1" kern="0" dirty="0">
                <a:solidFill>
                  <a:schemeClr val="tx1"/>
                </a:solidFill>
                <a:latin typeface="Times New Roman" panose="02020603050405020304" pitchFamily="18" charset="0"/>
                <a:cs typeface="Times New Roman" panose="02020603050405020304" pitchFamily="18" charset="0"/>
                <a:sym typeface="Arial"/>
              </a:rPr>
              <a:t>Сургуулийн өмнөх боловсрол</a:t>
            </a:r>
          </a:p>
          <a:p>
            <a:pPr marL="457200" indent="365760">
              <a:lnSpc>
                <a:spcPct val="115000"/>
              </a:lnSpc>
              <a:buClr>
                <a:srgbClr val="595959"/>
              </a:buClr>
              <a:buSzPts val="1800"/>
              <a:buFont typeface="Arial"/>
              <a:buChar char="●"/>
            </a:pPr>
            <a:r>
              <a:rPr lang="mn-MN" sz="2400" i="1" kern="0" dirty="0">
                <a:solidFill>
                  <a:schemeClr val="tx1"/>
                </a:solidFill>
                <a:latin typeface="Times New Roman" panose="02020603050405020304" pitchFamily="18" charset="0"/>
                <a:cs typeface="Times New Roman" panose="02020603050405020304" pitchFamily="18" charset="0"/>
                <a:sym typeface="Arial"/>
              </a:rPr>
              <a:t>Ерөнхий боловсрол</a:t>
            </a:r>
          </a:p>
          <a:p>
            <a:pPr marL="457200" indent="365760">
              <a:lnSpc>
                <a:spcPct val="115000"/>
              </a:lnSpc>
              <a:buClr>
                <a:srgbClr val="595959"/>
              </a:buClr>
              <a:buSzPts val="1800"/>
              <a:buFont typeface="Arial"/>
              <a:buChar char="●"/>
            </a:pPr>
            <a:r>
              <a:rPr lang="mn-MN" sz="2400" i="1" kern="0" dirty="0">
                <a:solidFill>
                  <a:schemeClr val="tx1"/>
                </a:solidFill>
                <a:latin typeface="Times New Roman" panose="02020603050405020304" pitchFamily="18" charset="0"/>
                <a:cs typeface="Times New Roman" panose="02020603050405020304" pitchFamily="18" charset="0"/>
                <a:sym typeface="Arial"/>
              </a:rPr>
              <a:t>Эрүүл мэндийн анхан шатны тусламж үйлчилгээ</a:t>
            </a:r>
          </a:p>
          <a:p>
            <a:pPr marL="457200" indent="365760">
              <a:lnSpc>
                <a:spcPct val="115000"/>
              </a:lnSpc>
              <a:buClr>
                <a:srgbClr val="595959"/>
              </a:buClr>
              <a:buSzPts val="1800"/>
              <a:buFont typeface="Arial"/>
              <a:buChar char="●"/>
            </a:pPr>
            <a:r>
              <a:rPr lang="mn-MN" sz="2400" i="1" kern="0" dirty="0">
                <a:solidFill>
                  <a:schemeClr val="tx1"/>
                </a:solidFill>
                <a:latin typeface="Times New Roman" panose="02020603050405020304" pitchFamily="18" charset="0"/>
                <a:cs typeface="Times New Roman" panose="02020603050405020304" pitchFamily="18" charset="0"/>
                <a:sym typeface="Arial"/>
              </a:rPr>
              <a:t>Газрын харилцаа, кадастр</a:t>
            </a:r>
          </a:p>
          <a:p>
            <a:pPr marL="457200" indent="365760">
              <a:lnSpc>
                <a:spcPct val="115000"/>
              </a:lnSpc>
              <a:buClr>
                <a:srgbClr val="595959"/>
              </a:buClr>
              <a:buSzPts val="1800"/>
              <a:buFont typeface="Arial"/>
              <a:buChar char="●"/>
            </a:pPr>
            <a:r>
              <a:rPr lang="mn-MN" sz="2400" i="1" kern="0" dirty="0">
                <a:solidFill>
                  <a:schemeClr val="tx1"/>
                </a:solidFill>
                <a:latin typeface="Times New Roman" panose="02020603050405020304" pitchFamily="18" charset="0"/>
                <a:cs typeface="Times New Roman" panose="02020603050405020304" pitchFamily="18" charset="0"/>
                <a:sym typeface="Arial"/>
              </a:rPr>
              <a:t>Хүүхэд хөгжил, хамгааллын үйлчилгээ</a:t>
            </a:r>
          </a:p>
          <a:p>
            <a:pPr marL="457200">
              <a:lnSpc>
                <a:spcPct val="115000"/>
              </a:lnSpc>
              <a:buClr>
                <a:srgbClr val="595959"/>
              </a:buClr>
              <a:buSzPts val="1800"/>
            </a:pPr>
            <a:endParaRPr lang="en-US" sz="2400" i="1" kern="0" dirty="0">
              <a:solidFill>
                <a:schemeClr val="tx1"/>
              </a:solidFill>
              <a:latin typeface="Times New Roman" panose="02020603050405020304" pitchFamily="18" charset="0"/>
              <a:cs typeface="Times New Roman" panose="02020603050405020304" pitchFamily="18" charset="0"/>
              <a:sym typeface="Arial"/>
            </a:endParaRPr>
          </a:p>
          <a:p>
            <a:pPr marL="457200">
              <a:lnSpc>
                <a:spcPct val="115000"/>
              </a:lnSpc>
              <a:buClr>
                <a:srgbClr val="595959"/>
              </a:buClr>
              <a:buSzPts val="1800"/>
            </a:pPr>
            <a:r>
              <a:rPr lang="mn-MN" sz="2400" i="1" kern="0" dirty="0">
                <a:solidFill>
                  <a:schemeClr val="tx1"/>
                </a:solidFill>
                <a:latin typeface="Times New Roman" panose="02020603050405020304" pitchFamily="18" charset="0"/>
                <a:cs typeface="Times New Roman" panose="02020603050405020304" pitchFamily="18" charset="0"/>
                <a:sym typeface="Arial"/>
              </a:rPr>
              <a:t> Эдгээр чиг үүрэгт хамаарах зардлыг улсын төсвөөс болон Эрүүл мэндийн даатгалын сангаас олгох ТЗШ-ээр санхүүжүүлдэг. </a:t>
            </a:r>
            <a:endParaRPr lang="en-US" sz="2400" i="1" kern="0" dirty="0">
              <a:solidFill>
                <a:schemeClr val="tx1"/>
              </a:solidFill>
              <a:latin typeface="Times New Roman" panose="02020603050405020304" pitchFamily="18" charset="0"/>
              <a:cs typeface="Times New Roman" panose="02020603050405020304" pitchFamily="18" charset="0"/>
              <a:sym typeface="Arial"/>
            </a:endParaRPr>
          </a:p>
        </p:txBody>
      </p:sp>
      <p:sp>
        <p:nvSpPr>
          <p:cNvPr id="11" name="Title 1"/>
          <p:cNvSpPr txBox="1">
            <a:spLocks/>
          </p:cNvSpPr>
          <p:nvPr/>
        </p:nvSpPr>
        <p:spPr>
          <a:xfrm>
            <a:off x="415600" y="15592"/>
            <a:ext cx="11360800" cy="851772"/>
          </a:xfrm>
          <a:prstGeom prst="rect">
            <a:avLst/>
          </a:prstGeom>
          <a:noFill/>
          <a:ln>
            <a:noFill/>
          </a:ln>
        </p:spPr>
        <p:txBody>
          <a:bodyPr spcFirstLastPara="1" wrap="square" lIns="121809" tIns="121809" rIns="121809" bIns="121809" anchor="b"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buClr>
                <a:srgbClr val="000000"/>
              </a:buClr>
            </a:pPr>
            <a:r>
              <a:rPr lang="mn-MN" sz="2800" b="1" kern="0" dirty="0">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ТУСГАЙ ЗОРИУЛАЛТЫН ШИЛЖҮҮЛЭГ </a:t>
            </a:r>
            <a:r>
              <a:rPr lang="en-US" sz="2800" b="1" kern="0" dirty="0">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a:t>
            </a:r>
            <a:r>
              <a:rPr lang="mn-MN" sz="2800" b="1" kern="0" dirty="0">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ТЗШ</a:t>
            </a:r>
            <a:r>
              <a:rPr lang="en-US" sz="2800" b="1" kern="0" dirty="0">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a:t>
            </a:r>
          </a:p>
        </p:txBody>
      </p:sp>
      <p:grpSp>
        <p:nvGrpSpPr>
          <p:cNvPr id="12" name="Group 11"/>
          <p:cNvGrpSpPr/>
          <p:nvPr/>
        </p:nvGrpSpPr>
        <p:grpSpPr>
          <a:xfrm>
            <a:off x="9448860" y="5783503"/>
            <a:ext cx="2748480" cy="461665"/>
            <a:chOff x="9448860" y="5804769"/>
            <a:chExt cx="2748480" cy="461665"/>
          </a:xfrm>
        </p:grpSpPr>
        <p:sp>
          <p:nvSpPr>
            <p:cNvPr id="14" name="Rectángulo 27">
              <a:extLst>
                <a:ext uri="{FF2B5EF4-FFF2-40B4-BE49-F238E27FC236}">
                  <a16:creationId xmlns="" xmlns:a16="http://schemas.microsoft.com/office/drawing/2014/main" id="{C8FAF32F-F327-6443-8904-FF4FFA64013B}"/>
                </a:ext>
              </a:extLst>
            </p:cNvPr>
            <p:cNvSpPr/>
            <p:nvPr/>
          </p:nvSpPr>
          <p:spPr>
            <a:xfrm>
              <a:off x="9482729" y="5833777"/>
              <a:ext cx="2714611" cy="431113"/>
            </a:xfrm>
            <a:prstGeom prst="rect">
              <a:avLst/>
            </a:prstGeom>
            <a:solidFill>
              <a:srgbClr val="4472C4">
                <a:lumMod val="75000"/>
              </a:srgbClr>
            </a:solidFill>
            <a:ln w="12700" cap="flat" cmpd="sng" algn="ctr">
              <a:noFill/>
              <a:prstDash val="solid"/>
              <a:miter lim="800000"/>
            </a:ln>
            <a:effectLst/>
          </p:spPr>
          <p:txBody>
            <a:bodyPr lIns="91372" tIns="45718" rIns="91372" bIns="45718" rtlCol="0" anchor="ctr"/>
            <a:lstStyle/>
            <a:p>
              <a:pPr algn="ctr" defTabSz="914400">
                <a:buClr>
                  <a:srgbClr val="000000"/>
                </a:buClr>
                <a:buFont typeface="Arial"/>
                <a:buNone/>
                <a:defRPr/>
              </a:pPr>
              <a:endParaRPr lang="es-AR" sz="1800" kern="0">
                <a:solidFill>
                  <a:srgbClr val="FFFFFF"/>
                </a:solidFill>
                <a:sym typeface="Arial"/>
              </a:endParaRPr>
            </a:p>
          </p:txBody>
        </p:sp>
        <p:sp>
          <p:nvSpPr>
            <p:cNvPr id="15" name="TextBox 3">
              <a:extLst>
                <a:ext uri="{FF2B5EF4-FFF2-40B4-BE49-F238E27FC236}">
                  <a16:creationId xmlns="" xmlns:a16="http://schemas.microsoft.com/office/drawing/2014/main" id="{296B3E14-3B25-CB48-BAB4-A47367F2CF50}"/>
                </a:ext>
              </a:extLst>
            </p:cNvPr>
            <p:cNvSpPr txBox="1"/>
            <p:nvPr/>
          </p:nvSpPr>
          <p:spPr>
            <a:xfrm>
              <a:off x="9448860" y="5804769"/>
              <a:ext cx="1688365" cy="461665"/>
            </a:xfrm>
            <a:prstGeom prst="rect">
              <a:avLst/>
            </a:prstGeom>
            <a:noFill/>
          </p:spPr>
          <p:txBody>
            <a:bodyPr wrap="square" lIns="91372" tIns="45718" rIns="91372" bIns="45718" rtlCol="0" anchor="ctr">
              <a:spAutoFit/>
            </a:bodyPr>
            <a:lstStyle/>
            <a:p>
              <a:pPr algn="r" defTabSz="914400">
                <a:buClr>
                  <a:srgbClr val="000000"/>
                </a:buClr>
                <a:buFont typeface="Arial"/>
                <a:buNone/>
                <a:defRPr/>
              </a:pPr>
              <a:r>
                <a:rPr lang="mn-MN" altLang="ko-KR" sz="2400" b="1" kern="0" dirty="0" smtClean="0">
                  <a:solidFill>
                    <a:srgbClr val="FFFFFF"/>
                  </a:solidFill>
                  <a:latin typeface="Times New Roman" panose="02020603050405020304" pitchFamily="18" charset="0"/>
                  <a:cs typeface="Times New Roman" panose="02020603050405020304" pitchFamily="18" charset="0"/>
                  <a:sym typeface="Arial"/>
                </a:rPr>
                <a:t>Модуль</a:t>
              </a:r>
              <a:r>
                <a:rPr lang="es-AR" altLang="ko-KR" sz="2400" b="1" kern="0" dirty="0" smtClean="0">
                  <a:solidFill>
                    <a:srgbClr val="FFFFFF"/>
                  </a:solidFill>
                  <a:latin typeface="Times New Roman" panose="02020603050405020304" pitchFamily="18" charset="0"/>
                  <a:cs typeface="Times New Roman" panose="02020603050405020304" pitchFamily="18" charset="0"/>
                  <a:sym typeface="Arial"/>
                </a:rPr>
                <a:t> </a:t>
              </a:r>
              <a:r>
                <a:rPr lang="mn-MN" altLang="ko-KR" sz="2400" b="1" kern="0" dirty="0">
                  <a:solidFill>
                    <a:srgbClr val="FFFFFF"/>
                  </a:solidFill>
                  <a:latin typeface="Times New Roman" panose="02020603050405020304" pitchFamily="18" charset="0"/>
                  <a:cs typeface="Times New Roman" panose="02020603050405020304" pitchFamily="18" charset="0"/>
                  <a:sym typeface="Arial"/>
                </a:rPr>
                <a:t>2</a:t>
              </a:r>
              <a:endParaRPr lang="ko-KR" altLang="en-US" sz="2400" kern="0" dirty="0">
                <a:solidFill>
                  <a:srgbClr val="FFFFFF"/>
                </a:solidFill>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18291825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5" name="Rectángulo 6">
            <a:extLst>
              <a:ext uri="{FF2B5EF4-FFF2-40B4-BE49-F238E27FC236}">
                <a16:creationId xmlns:a16="http://schemas.microsoft.com/office/drawing/2014/main" xmlns="" id="{26205575-DFD8-814E-9666-A35C0A5E39F5}"/>
              </a:ext>
            </a:extLst>
          </p:cNvPr>
          <p:cNvSpPr/>
          <p:nvPr/>
        </p:nvSpPr>
        <p:spPr>
          <a:xfrm>
            <a:off x="0" y="0"/>
            <a:ext cx="12192000" cy="6855343"/>
          </a:xfrm>
          <a:prstGeom prst="rect">
            <a:avLst/>
          </a:prstGeom>
          <a:solidFill>
            <a:srgbClr val="0070C0">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sp>
        <p:nvSpPr>
          <p:cNvPr id="11" name="Title 1"/>
          <p:cNvSpPr txBox="1">
            <a:spLocks/>
          </p:cNvSpPr>
          <p:nvPr/>
        </p:nvSpPr>
        <p:spPr>
          <a:xfrm>
            <a:off x="415600" y="-48206"/>
            <a:ext cx="11360800" cy="851772"/>
          </a:xfrm>
          <a:prstGeom prst="rect">
            <a:avLst/>
          </a:prstGeom>
          <a:noFill/>
          <a:ln>
            <a:noFill/>
          </a:ln>
        </p:spPr>
        <p:txBody>
          <a:bodyPr spcFirstLastPara="1" wrap="square" lIns="121809" tIns="121809" rIns="121809" bIns="121809" anchor="b"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buClr>
                <a:srgbClr val="000000"/>
              </a:buClr>
            </a:pPr>
            <a:r>
              <a:rPr lang="mn-MN" sz="2800" b="1" kern="0"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ОРОН НУТГИЙН ХӨГЖЛИЙН НЭГДСЭН САН </a:t>
            </a:r>
            <a:r>
              <a:rPr lang="en-US" sz="2800" b="1" kern="0"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a:t>
            </a:r>
            <a:r>
              <a:rPr lang="mn-MN" sz="2800" b="1" kern="0"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ОНХНС</a:t>
            </a:r>
            <a:r>
              <a:rPr lang="en-US" sz="2800" b="1" kern="0"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a:t>
            </a:r>
          </a:p>
        </p:txBody>
      </p:sp>
      <p:pic>
        <p:nvPicPr>
          <p:cNvPr id="10" name="Picture 9"/>
          <p:cNvPicPr>
            <a:picLocks noChangeAspect="1"/>
          </p:cNvPicPr>
          <p:nvPr/>
        </p:nvPicPr>
        <p:blipFill>
          <a:blip r:embed="rId3"/>
          <a:stretch>
            <a:fillRect/>
          </a:stretch>
        </p:blipFill>
        <p:spPr>
          <a:xfrm>
            <a:off x="1122383" y="803566"/>
            <a:ext cx="9947234" cy="5946375"/>
          </a:xfrm>
          <a:prstGeom prst="rect">
            <a:avLst/>
          </a:prstGeom>
        </p:spPr>
      </p:pic>
    </p:spTree>
    <p:extLst>
      <p:ext uri="{BB962C8B-B14F-4D97-AF65-F5344CB8AC3E}">
        <p14:creationId xmlns:p14="http://schemas.microsoft.com/office/powerpoint/2010/main" val="4303887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5" name="Rectángulo 6">
            <a:extLst>
              <a:ext uri="{FF2B5EF4-FFF2-40B4-BE49-F238E27FC236}">
                <a16:creationId xmlns:a16="http://schemas.microsoft.com/office/drawing/2014/main" xmlns="" id="{26205575-DFD8-814E-9666-A35C0A5E39F5}"/>
              </a:ext>
            </a:extLst>
          </p:cNvPr>
          <p:cNvSpPr/>
          <p:nvPr/>
        </p:nvSpPr>
        <p:spPr>
          <a:xfrm>
            <a:off x="0" y="0"/>
            <a:ext cx="12192000" cy="6855343"/>
          </a:xfrm>
          <a:prstGeom prst="rect">
            <a:avLst/>
          </a:prstGeom>
          <a:solidFill>
            <a:srgbClr val="0070C0">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sp>
        <p:nvSpPr>
          <p:cNvPr id="8" name="Rectangle 7"/>
          <p:cNvSpPr/>
          <p:nvPr/>
        </p:nvSpPr>
        <p:spPr>
          <a:xfrm>
            <a:off x="557816" y="1111923"/>
            <a:ext cx="11077920" cy="550768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760">
              <a:lnSpc>
                <a:spcPct val="114000"/>
              </a:lnSpc>
            </a:pPr>
            <a:r>
              <a:rPr lang="mn-MN" sz="2400" dirty="0">
                <a:solidFill>
                  <a:schemeClr val="tx1"/>
                </a:solidFill>
                <a:latin typeface="Times New Roman" panose="02020603050405020304" pitchFamily="18" charset="0"/>
                <a:cs typeface="Times New Roman" panose="02020603050405020304" pitchFamily="18" charset="0"/>
              </a:rPr>
              <a:t>ОНХНС-аас 21 аймаг, нийслэл хотод хуваарилалт хийхдээ дараах 4 төрлийн итгэлцүүрийг ашигладаг. Үүнд:</a:t>
            </a:r>
          </a:p>
          <a:p>
            <a:pPr marL="365760" lvl="1" indent="457200">
              <a:lnSpc>
                <a:spcPct val="114000"/>
              </a:lnSpc>
              <a:buAutoNum type="arabicPeriod"/>
            </a:pPr>
            <a:r>
              <a:rPr lang="mn-MN" sz="2400" i="1" dirty="0">
                <a:solidFill>
                  <a:schemeClr val="tx1"/>
                </a:solidFill>
                <a:latin typeface="Times New Roman" panose="02020603050405020304" pitchFamily="18" charset="0"/>
                <a:cs typeface="Times New Roman" panose="02020603050405020304" pitchFamily="18" charset="0"/>
              </a:rPr>
              <a:t>Орон нутгийн хөгжлийн индекс-25%</a:t>
            </a:r>
          </a:p>
          <a:p>
            <a:pPr marL="365760" lvl="1" indent="457200">
              <a:lnSpc>
                <a:spcPct val="114000"/>
              </a:lnSpc>
              <a:buAutoNum type="arabicPeriod"/>
            </a:pPr>
            <a:r>
              <a:rPr lang="mn-MN" sz="2400" i="1" dirty="0">
                <a:solidFill>
                  <a:schemeClr val="tx1"/>
                </a:solidFill>
                <a:latin typeface="Times New Roman" panose="02020603050405020304" pitchFamily="18" charset="0"/>
                <a:cs typeface="Times New Roman" panose="02020603050405020304" pitchFamily="18" charset="0"/>
              </a:rPr>
              <a:t>Хүн амын тооноос хамаарах үзүүлэлт-25%</a:t>
            </a:r>
          </a:p>
          <a:p>
            <a:pPr marL="365760" lvl="1" indent="457200">
              <a:lnSpc>
                <a:spcPct val="114000"/>
              </a:lnSpc>
              <a:buAutoNum type="arabicPeriod"/>
            </a:pPr>
            <a:r>
              <a:rPr lang="mn-MN" sz="2400" i="1" dirty="0">
                <a:solidFill>
                  <a:schemeClr val="tx1"/>
                </a:solidFill>
                <a:latin typeface="Times New Roman" panose="02020603050405020304" pitchFamily="18" charset="0"/>
                <a:cs typeface="Times New Roman" panose="02020603050405020304" pitchFamily="18" charset="0"/>
              </a:rPr>
              <a:t>Хүн амын нягтрал, алслалт хэмжээ 25% </a:t>
            </a:r>
            <a:r>
              <a:rPr lang="en-US" sz="2400" i="1" dirty="0">
                <a:solidFill>
                  <a:schemeClr val="tx1"/>
                </a:solidFill>
                <a:latin typeface="Times New Roman" panose="02020603050405020304" pitchFamily="18" charset="0"/>
                <a:cs typeface="Times New Roman" panose="02020603050405020304" pitchFamily="18" charset="0"/>
              </a:rPr>
              <a:t>(</a:t>
            </a:r>
            <a:r>
              <a:rPr lang="mn-MN" sz="2400" i="1" dirty="0">
                <a:solidFill>
                  <a:schemeClr val="tx1"/>
                </a:solidFill>
                <a:latin typeface="Times New Roman" panose="02020603050405020304" pitchFamily="18" charset="0"/>
                <a:cs typeface="Times New Roman" panose="02020603050405020304" pitchFamily="18" charset="0"/>
              </a:rPr>
              <a:t>2үзүүлэлт тус бүр 50%</a:t>
            </a:r>
            <a:r>
              <a:rPr lang="en-US" sz="2400" i="1" dirty="0">
                <a:solidFill>
                  <a:schemeClr val="tx1"/>
                </a:solidFill>
                <a:latin typeface="Times New Roman" panose="02020603050405020304" pitchFamily="18" charset="0"/>
                <a:cs typeface="Times New Roman" panose="02020603050405020304" pitchFamily="18" charset="0"/>
              </a:rPr>
              <a:t>)</a:t>
            </a:r>
            <a:r>
              <a:rPr lang="mn-MN" sz="2400" i="1" dirty="0">
                <a:solidFill>
                  <a:schemeClr val="tx1"/>
                </a:solidFill>
                <a:latin typeface="Times New Roman" panose="02020603050405020304" pitchFamily="18" charset="0"/>
                <a:cs typeface="Times New Roman" panose="02020603050405020304" pitchFamily="18" charset="0"/>
              </a:rPr>
              <a:t> </a:t>
            </a:r>
          </a:p>
          <a:p>
            <a:pPr marL="365760" lvl="1" indent="457200">
              <a:lnSpc>
                <a:spcPct val="114000"/>
              </a:lnSpc>
              <a:buAutoNum type="arabicPeriod"/>
            </a:pPr>
            <a:r>
              <a:rPr lang="mn-MN" sz="2400" i="1" dirty="0">
                <a:solidFill>
                  <a:schemeClr val="tx1"/>
                </a:solidFill>
                <a:latin typeface="Times New Roman" panose="02020603050405020304" pitchFamily="18" charset="0"/>
                <a:cs typeface="Times New Roman" panose="02020603050405020304" pitchFamily="18" charset="0"/>
              </a:rPr>
              <a:t>Татварын идэвх санаачлага-25%</a:t>
            </a:r>
          </a:p>
          <a:p>
            <a:pPr marL="365760" lvl="1">
              <a:lnSpc>
                <a:spcPct val="114000"/>
              </a:lnSpc>
              <a:buClr>
                <a:schemeClr val="hlink"/>
              </a:buClr>
              <a:buNone/>
            </a:pPr>
            <a:endParaRPr lang="mn-MN" sz="2400" b="1" dirty="0" smtClean="0">
              <a:solidFill>
                <a:schemeClr val="tx1"/>
              </a:solidFill>
              <a:latin typeface="Times New Roman" panose="02020603050405020304" pitchFamily="18" charset="0"/>
              <a:cs typeface="Times New Roman" panose="02020603050405020304" pitchFamily="18" charset="0"/>
            </a:endParaRPr>
          </a:p>
          <a:p>
            <a:pPr marL="365760" lvl="1">
              <a:lnSpc>
                <a:spcPct val="114000"/>
              </a:lnSpc>
              <a:buClr>
                <a:schemeClr val="hlink"/>
              </a:buClr>
              <a:buNone/>
            </a:pPr>
            <a:r>
              <a:rPr lang="mn-MN" sz="2400" b="1" dirty="0" smtClean="0">
                <a:solidFill>
                  <a:schemeClr val="tx1"/>
                </a:solidFill>
                <a:latin typeface="Times New Roman" panose="02020603050405020304" pitchFamily="18" charset="0"/>
                <a:cs typeface="Times New Roman" panose="02020603050405020304" pitchFamily="18" charset="0"/>
              </a:rPr>
              <a:t>Аймаг</a:t>
            </a:r>
            <a:r>
              <a:rPr lang="mn-MN" sz="2400" b="1" dirty="0">
                <a:solidFill>
                  <a:schemeClr val="tx1"/>
                </a:solidFill>
                <a:latin typeface="Times New Roman" panose="02020603050405020304" pitchFamily="18" charset="0"/>
                <a:cs typeface="Times New Roman" panose="02020603050405020304" pitchFamily="18" charset="0"/>
              </a:rPr>
              <a:t>, нийслэлийн ОНХС-аас сум дүүрэгт хуваарилахдаа:</a:t>
            </a:r>
          </a:p>
          <a:p>
            <a:pPr marL="365760" lvl="1" indent="457200">
              <a:lnSpc>
                <a:spcPct val="114000"/>
              </a:lnSpc>
              <a:buFont typeface="Wingdings" pitchFamily="2" charset="2"/>
              <a:buAutoNum type="arabicPeriod"/>
            </a:pPr>
            <a:r>
              <a:rPr lang="mn-MN" sz="2400" i="1" dirty="0">
                <a:solidFill>
                  <a:schemeClr val="tx1"/>
                </a:solidFill>
                <a:latin typeface="Times New Roman" panose="02020603050405020304" pitchFamily="18" charset="0"/>
                <a:cs typeface="Times New Roman" panose="02020603050405020304" pitchFamily="18" charset="0"/>
              </a:rPr>
              <a:t>Хүн амын тоо-40%</a:t>
            </a:r>
          </a:p>
          <a:p>
            <a:pPr marL="365760" lvl="1" indent="457200">
              <a:lnSpc>
                <a:spcPct val="114000"/>
              </a:lnSpc>
              <a:buFont typeface="Wingdings" pitchFamily="2" charset="2"/>
              <a:buAutoNum type="arabicPeriod"/>
            </a:pPr>
            <a:r>
              <a:rPr lang="mn-MN" sz="2400" i="1" dirty="0">
                <a:solidFill>
                  <a:schemeClr val="tx1"/>
                </a:solidFill>
                <a:latin typeface="Times New Roman" panose="02020603050405020304" pitchFamily="18" charset="0"/>
                <a:cs typeface="Times New Roman" panose="02020603050405020304" pitchFamily="18" charset="0"/>
              </a:rPr>
              <a:t>Алслалт-30%</a:t>
            </a:r>
          </a:p>
          <a:p>
            <a:pPr marL="365760" lvl="1" indent="457200">
              <a:lnSpc>
                <a:spcPct val="114000"/>
              </a:lnSpc>
              <a:buFont typeface="Wingdings" pitchFamily="2" charset="2"/>
              <a:buAutoNum type="arabicPeriod"/>
            </a:pPr>
            <a:r>
              <a:rPr lang="mn-MN" sz="2400" i="1" dirty="0">
                <a:solidFill>
                  <a:schemeClr val="tx1"/>
                </a:solidFill>
                <a:latin typeface="Times New Roman" panose="02020603050405020304" pitchFamily="18" charset="0"/>
                <a:cs typeface="Times New Roman" panose="02020603050405020304" pitchFamily="18" charset="0"/>
              </a:rPr>
              <a:t>Нутаг дэвсгэрийн хэмжээ-30%</a:t>
            </a:r>
          </a:p>
        </p:txBody>
      </p:sp>
      <p:sp>
        <p:nvSpPr>
          <p:cNvPr id="11" name="Title 1"/>
          <p:cNvSpPr txBox="1">
            <a:spLocks/>
          </p:cNvSpPr>
          <p:nvPr/>
        </p:nvSpPr>
        <p:spPr>
          <a:xfrm>
            <a:off x="415600" y="260151"/>
            <a:ext cx="11360800" cy="851772"/>
          </a:xfrm>
          <a:prstGeom prst="rect">
            <a:avLst/>
          </a:prstGeom>
          <a:noFill/>
          <a:ln>
            <a:noFill/>
          </a:ln>
        </p:spPr>
        <p:txBody>
          <a:bodyPr spcFirstLastPara="1" wrap="square" lIns="121809" tIns="121809" rIns="121809" bIns="121809"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buClr>
                <a:srgbClr val="000000"/>
              </a:buClr>
            </a:pPr>
            <a:r>
              <a:rPr lang="mn-MN" sz="2800" b="1"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ОРОН НУТГИЙН ХӨГЖЛИЙН НЭГДСЭН САНГИЙН ХУВААРИЛАЛТ</a:t>
            </a:r>
            <a:endParaRPr lang="en-US" sz="2800" b="1" kern="0"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9448860" y="5783503"/>
            <a:ext cx="2748480" cy="461665"/>
            <a:chOff x="9448860" y="5804769"/>
            <a:chExt cx="2748480" cy="461665"/>
          </a:xfrm>
        </p:grpSpPr>
        <p:sp>
          <p:nvSpPr>
            <p:cNvPr id="14" name="Rectángulo 27">
              <a:extLst>
                <a:ext uri="{FF2B5EF4-FFF2-40B4-BE49-F238E27FC236}">
                  <a16:creationId xmlns="" xmlns:a16="http://schemas.microsoft.com/office/drawing/2014/main" id="{C8FAF32F-F327-6443-8904-FF4FFA64013B}"/>
                </a:ext>
              </a:extLst>
            </p:cNvPr>
            <p:cNvSpPr/>
            <p:nvPr/>
          </p:nvSpPr>
          <p:spPr>
            <a:xfrm>
              <a:off x="9482729" y="5833777"/>
              <a:ext cx="2714611" cy="431113"/>
            </a:xfrm>
            <a:prstGeom prst="rect">
              <a:avLst/>
            </a:prstGeom>
            <a:solidFill>
              <a:srgbClr val="4472C4">
                <a:lumMod val="75000"/>
              </a:srgbClr>
            </a:solidFill>
            <a:ln w="12700" cap="flat" cmpd="sng" algn="ctr">
              <a:noFill/>
              <a:prstDash val="solid"/>
              <a:miter lim="800000"/>
            </a:ln>
            <a:effectLst/>
          </p:spPr>
          <p:txBody>
            <a:bodyPr lIns="91372" tIns="45718" rIns="91372" bIns="45718" rtlCol="0" anchor="ctr"/>
            <a:lstStyle/>
            <a:p>
              <a:pPr algn="ctr" defTabSz="914400">
                <a:buClr>
                  <a:srgbClr val="000000"/>
                </a:buClr>
                <a:buFont typeface="Arial"/>
                <a:buNone/>
                <a:defRPr/>
              </a:pPr>
              <a:endParaRPr lang="es-AR" sz="1800" kern="0">
                <a:solidFill>
                  <a:srgbClr val="FFFFFF"/>
                </a:solidFill>
                <a:sym typeface="Arial"/>
              </a:endParaRPr>
            </a:p>
          </p:txBody>
        </p:sp>
        <p:sp>
          <p:nvSpPr>
            <p:cNvPr id="15" name="TextBox 3">
              <a:extLst>
                <a:ext uri="{FF2B5EF4-FFF2-40B4-BE49-F238E27FC236}">
                  <a16:creationId xmlns="" xmlns:a16="http://schemas.microsoft.com/office/drawing/2014/main" id="{296B3E14-3B25-CB48-BAB4-A47367F2CF50}"/>
                </a:ext>
              </a:extLst>
            </p:cNvPr>
            <p:cNvSpPr txBox="1"/>
            <p:nvPr/>
          </p:nvSpPr>
          <p:spPr>
            <a:xfrm>
              <a:off x="9448860" y="5804769"/>
              <a:ext cx="1688365" cy="461665"/>
            </a:xfrm>
            <a:prstGeom prst="rect">
              <a:avLst/>
            </a:prstGeom>
            <a:noFill/>
          </p:spPr>
          <p:txBody>
            <a:bodyPr wrap="square" lIns="91372" tIns="45718" rIns="91372" bIns="45718" rtlCol="0" anchor="ctr">
              <a:spAutoFit/>
            </a:bodyPr>
            <a:lstStyle/>
            <a:p>
              <a:pPr algn="r" defTabSz="914400">
                <a:buClr>
                  <a:srgbClr val="000000"/>
                </a:buClr>
                <a:buFont typeface="Arial"/>
                <a:buNone/>
                <a:defRPr/>
              </a:pPr>
              <a:r>
                <a:rPr lang="mn-MN" altLang="ko-KR" sz="2400" b="1" kern="0" dirty="0" smtClean="0">
                  <a:solidFill>
                    <a:srgbClr val="FFFFFF"/>
                  </a:solidFill>
                  <a:latin typeface="Times New Roman" panose="02020603050405020304" pitchFamily="18" charset="0"/>
                  <a:cs typeface="Times New Roman" panose="02020603050405020304" pitchFamily="18" charset="0"/>
                  <a:sym typeface="Arial"/>
                </a:rPr>
                <a:t>Модуль</a:t>
              </a:r>
              <a:r>
                <a:rPr lang="es-AR" altLang="ko-KR" sz="2400" b="1" kern="0" dirty="0" smtClean="0">
                  <a:solidFill>
                    <a:srgbClr val="FFFFFF"/>
                  </a:solidFill>
                  <a:latin typeface="Times New Roman" panose="02020603050405020304" pitchFamily="18" charset="0"/>
                  <a:cs typeface="Times New Roman" panose="02020603050405020304" pitchFamily="18" charset="0"/>
                  <a:sym typeface="Arial"/>
                </a:rPr>
                <a:t> </a:t>
              </a:r>
              <a:r>
                <a:rPr lang="mn-MN" altLang="ko-KR" sz="2400" b="1" kern="0" dirty="0">
                  <a:solidFill>
                    <a:srgbClr val="FFFFFF"/>
                  </a:solidFill>
                  <a:latin typeface="Times New Roman" panose="02020603050405020304" pitchFamily="18" charset="0"/>
                  <a:cs typeface="Times New Roman" panose="02020603050405020304" pitchFamily="18" charset="0"/>
                  <a:sym typeface="Arial"/>
                </a:rPr>
                <a:t>2</a:t>
              </a:r>
              <a:endParaRPr lang="ko-KR" altLang="en-US" sz="2400" kern="0" dirty="0">
                <a:solidFill>
                  <a:srgbClr val="FFFFFF"/>
                </a:solidFill>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33057639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5" name="Rectángulo 6">
            <a:extLst>
              <a:ext uri="{FF2B5EF4-FFF2-40B4-BE49-F238E27FC236}">
                <a16:creationId xmlns:a16="http://schemas.microsoft.com/office/drawing/2014/main" xmlns="" id="{26205575-DFD8-814E-9666-A35C0A5E39F5}"/>
              </a:ext>
            </a:extLst>
          </p:cNvPr>
          <p:cNvSpPr/>
          <p:nvPr/>
        </p:nvSpPr>
        <p:spPr>
          <a:xfrm>
            <a:off x="0" y="0"/>
            <a:ext cx="12192000" cy="6855343"/>
          </a:xfrm>
          <a:prstGeom prst="rect">
            <a:avLst/>
          </a:prstGeom>
          <a:solidFill>
            <a:srgbClr val="0070C0">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sp>
        <p:nvSpPr>
          <p:cNvPr id="8" name="Rectangle 7"/>
          <p:cNvSpPr/>
          <p:nvPr/>
        </p:nvSpPr>
        <p:spPr>
          <a:xfrm>
            <a:off x="557816" y="1010093"/>
            <a:ext cx="11077920" cy="560951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760">
              <a:lnSpc>
                <a:spcPct val="114000"/>
              </a:lnSpc>
            </a:pPr>
            <a:endParaRPr lang="mn-MN" sz="2400" i="1" dirty="0">
              <a:solidFill>
                <a:schemeClr val="tx1"/>
              </a:solidFill>
              <a:latin typeface="Times New Roman" panose="02020603050405020304" pitchFamily="18" charset="0"/>
              <a:cs typeface="Times New Roman" panose="02020603050405020304" pitchFamily="18" charset="0"/>
            </a:endParaRPr>
          </a:p>
        </p:txBody>
      </p:sp>
      <p:sp>
        <p:nvSpPr>
          <p:cNvPr id="11" name="Title 1"/>
          <p:cNvSpPr txBox="1">
            <a:spLocks/>
          </p:cNvSpPr>
          <p:nvPr/>
        </p:nvSpPr>
        <p:spPr>
          <a:xfrm>
            <a:off x="415600" y="260151"/>
            <a:ext cx="11360800" cy="851772"/>
          </a:xfrm>
          <a:prstGeom prst="rect">
            <a:avLst/>
          </a:prstGeom>
          <a:noFill/>
          <a:ln>
            <a:noFill/>
          </a:ln>
        </p:spPr>
        <p:txBody>
          <a:bodyPr spcFirstLastPara="1" wrap="square" lIns="121809" tIns="121809" rIns="121809" bIns="121809"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buClr>
                <a:srgbClr val="000000"/>
              </a:buClr>
            </a:pPr>
            <a:r>
              <a:rPr lang="mn-MN" sz="2800" b="1"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ОРОН НУТГИЙН ХӨГЖЛИЙН НЭГДСЭН САНГИЙН ХУВААРИЛАЛТ</a:t>
            </a:r>
            <a:endParaRPr lang="en-US" sz="2800" b="1" kern="0"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graphicFrame>
        <p:nvGraphicFramePr>
          <p:cNvPr id="10" name="Content Placeholder 4"/>
          <p:cNvGraphicFramePr>
            <a:graphicFrameLocks/>
          </p:cNvGraphicFramePr>
          <p:nvPr>
            <p:extLst>
              <p:ext uri="{D42A27DB-BD31-4B8C-83A1-F6EECF244321}">
                <p14:modId xmlns:p14="http://schemas.microsoft.com/office/powerpoint/2010/main" val="3174222623"/>
              </p:ext>
            </p:extLst>
          </p:nvPr>
        </p:nvGraphicFramePr>
        <p:xfrm>
          <a:off x="3767469" y="1111923"/>
          <a:ext cx="8194158" cy="28100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Content Placeholder 4"/>
          <p:cNvGraphicFramePr>
            <a:graphicFrameLocks/>
          </p:cNvGraphicFramePr>
          <p:nvPr>
            <p:extLst>
              <p:ext uri="{D42A27DB-BD31-4B8C-83A1-F6EECF244321}">
                <p14:modId xmlns:p14="http://schemas.microsoft.com/office/powerpoint/2010/main" val="1888883604"/>
              </p:ext>
            </p:extLst>
          </p:nvPr>
        </p:nvGraphicFramePr>
        <p:xfrm>
          <a:off x="121881" y="3758208"/>
          <a:ext cx="7885814" cy="286139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Right Arrow 1"/>
          <p:cNvSpPr/>
          <p:nvPr/>
        </p:nvSpPr>
        <p:spPr>
          <a:xfrm>
            <a:off x="2573079" y="1674627"/>
            <a:ext cx="2062716" cy="1095154"/>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573079" y="1883092"/>
            <a:ext cx="1452231" cy="646327"/>
          </a:xfrm>
          <a:prstGeom prst="rect">
            <a:avLst/>
          </a:prstGeom>
          <a:noFill/>
        </p:spPr>
        <p:txBody>
          <a:bodyPr wrap="square" lIns="91372" tIns="45718" rIns="91372" bIns="45718" rtlCol="0">
            <a:spAutoFit/>
          </a:bodyPr>
          <a:lstStyle/>
          <a:p>
            <a:pPr algn="ctr" fontAlgn="base">
              <a:spcBef>
                <a:spcPct val="0"/>
              </a:spcBef>
              <a:spcAft>
                <a:spcPct val="0"/>
              </a:spcAft>
            </a:pPr>
            <a:r>
              <a:rPr lang="mn-MN" sz="1800" dirty="0">
                <a:latin typeface="Arial" charset="0"/>
              </a:rPr>
              <a:t>2013-2016 онуудад</a:t>
            </a:r>
            <a:endParaRPr lang="en-US" sz="1800" dirty="0">
              <a:latin typeface="Arial" charset="0"/>
            </a:endParaRPr>
          </a:p>
        </p:txBody>
      </p:sp>
      <p:sp>
        <p:nvSpPr>
          <p:cNvPr id="18" name="Right Arrow 17"/>
          <p:cNvSpPr/>
          <p:nvPr/>
        </p:nvSpPr>
        <p:spPr>
          <a:xfrm flipH="1">
            <a:off x="7386144" y="4739713"/>
            <a:ext cx="2062716" cy="1095154"/>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808727" y="5102626"/>
            <a:ext cx="1558545" cy="369328"/>
          </a:xfrm>
          <a:prstGeom prst="rect">
            <a:avLst/>
          </a:prstGeom>
          <a:noFill/>
        </p:spPr>
        <p:txBody>
          <a:bodyPr wrap="square" lIns="91372" tIns="45718" rIns="91372" bIns="45718" rtlCol="0">
            <a:spAutoFit/>
          </a:bodyPr>
          <a:lstStyle/>
          <a:p>
            <a:pPr fontAlgn="base">
              <a:spcBef>
                <a:spcPct val="0"/>
              </a:spcBef>
              <a:spcAft>
                <a:spcPct val="0"/>
              </a:spcAft>
            </a:pPr>
            <a:r>
              <a:rPr lang="mn-MN" sz="1800" dirty="0">
                <a:latin typeface="Arial" charset="0"/>
              </a:rPr>
              <a:t>2017 оноос</a:t>
            </a:r>
            <a:endParaRPr lang="en-US" sz="1800" dirty="0">
              <a:latin typeface="Arial" charset="0"/>
            </a:endParaRPr>
          </a:p>
        </p:txBody>
      </p:sp>
    </p:spTree>
    <p:extLst>
      <p:ext uri="{BB962C8B-B14F-4D97-AF65-F5344CB8AC3E}">
        <p14:creationId xmlns:p14="http://schemas.microsoft.com/office/powerpoint/2010/main" val="24456391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5" name="Rectángulo 6">
            <a:extLst>
              <a:ext uri="{FF2B5EF4-FFF2-40B4-BE49-F238E27FC236}">
                <a16:creationId xmlns:a16="http://schemas.microsoft.com/office/drawing/2014/main" xmlns="" id="{26205575-DFD8-814E-9666-A35C0A5E39F5}"/>
              </a:ext>
            </a:extLst>
          </p:cNvPr>
          <p:cNvSpPr/>
          <p:nvPr/>
        </p:nvSpPr>
        <p:spPr>
          <a:xfrm>
            <a:off x="0" y="0"/>
            <a:ext cx="12192000" cy="6855343"/>
          </a:xfrm>
          <a:prstGeom prst="rect">
            <a:avLst/>
          </a:prstGeom>
          <a:solidFill>
            <a:srgbClr val="0070C0">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sp>
        <p:nvSpPr>
          <p:cNvPr id="11" name="Title 1"/>
          <p:cNvSpPr txBox="1">
            <a:spLocks/>
          </p:cNvSpPr>
          <p:nvPr/>
        </p:nvSpPr>
        <p:spPr>
          <a:xfrm>
            <a:off x="415600" y="58124"/>
            <a:ext cx="11360800" cy="851772"/>
          </a:xfrm>
          <a:prstGeom prst="rect">
            <a:avLst/>
          </a:prstGeom>
          <a:noFill/>
          <a:ln>
            <a:noFill/>
          </a:ln>
        </p:spPr>
        <p:txBody>
          <a:bodyPr spcFirstLastPara="1" wrap="square" lIns="121809" tIns="121809" rIns="121809" bIns="121809"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buClr>
                <a:srgbClr val="000000"/>
              </a:buClr>
            </a:pPr>
            <a:r>
              <a:rPr lang="mn-MN" sz="2800" b="1"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ОРОН НУТГИЙН ХӨГЖЛИЙН НЭГДСЭН </a:t>
            </a:r>
            <a:r>
              <a:rPr lang="mn-MN" sz="2800" b="1"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САН</a:t>
            </a:r>
            <a:endParaRPr lang="en-US" sz="2800" b="1" kern="0"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rotWithShape="1">
          <a:blip r:embed="rId3"/>
          <a:srcRect t="11938" r="10476" b="2170"/>
          <a:stretch/>
        </p:blipFill>
        <p:spPr>
          <a:xfrm>
            <a:off x="1202178" y="935666"/>
            <a:ext cx="9767917" cy="5890437"/>
          </a:xfrm>
          <a:prstGeom prst="rect">
            <a:avLst/>
          </a:prstGeom>
        </p:spPr>
      </p:pic>
    </p:spTree>
    <p:extLst>
      <p:ext uri="{BB962C8B-B14F-4D97-AF65-F5344CB8AC3E}">
        <p14:creationId xmlns:p14="http://schemas.microsoft.com/office/powerpoint/2010/main" val="31665424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5" name="Rectángulo 6">
            <a:extLst>
              <a:ext uri="{FF2B5EF4-FFF2-40B4-BE49-F238E27FC236}">
                <a16:creationId xmlns:a16="http://schemas.microsoft.com/office/drawing/2014/main" xmlns="" id="{26205575-DFD8-814E-9666-A35C0A5E39F5}"/>
              </a:ext>
            </a:extLst>
          </p:cNvPr>
          <p:cNvSpPr/>
          <p:nvPr/>
        </p:nvSpPr>
        <p:spPr>
          <a:xfrm>
            <a:off x="0" y="0"/>
            <a:ext cx="12192000" cy="6855343"/>
          </a:xfrm>
          <a:prstGeom prst="rect">
            <a:avLst/>
          </a:prstGeom>
          <a:solidFill>
            <a:srgbClr val="0070C0">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sp>
        <p:nvSpPr>
          <p:cNvPr id="11" name="Title 1"/>
          <p:cNvSpPr txBox="1">
            <a:spLocks/>
          </p:cNvSpPr>
          <p:nvPr/>
        </p:nvSpPr>
        <p:spPr>
          <a:xfrm>
            <a:off x="415600" y="58124"/>
            <a:ext cx="11360800" cy="851772"/>
          </a:xfrm>
          <a:prstGeom prst="rect">
            <a:avLst/>
          </a:prstGeom>
          <a:noFill/>
          <a:ln>
            <a:noFill/>
          </a:ln>
        </p:spPr>
        <p:txBody>
          <a:bodyPr spcFirstLastPara="1" wrap="square" lIns="121809" tIns="121809" rIns="121809" bIns="121809"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buClr>
                <a:srgbClr val="000000"/>
              </a:buClr>
            </a:pPr>
            <a:r>
              <a:rPr lang="mn-MN" sz="2800" b="1" dirty="0">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ОРОН НУТГИЙН ТӨСВИЙН ТӨЛӨВЛӨЛТИЙН ҮЕ ШАТ</a:t>
            </a:r>
            <a:endParaRPr lang="en-US" sz="2800" b="1" kern="0"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6" name="Rectangle 5"/>
          <p:cNvSpPr/>
          <p:nvPr/>
        </p:nvSpPr>
        <p:spPr>
          <a:xfrm>
            <a:off x="557816" y="1111923"/>
            <a:ext cx="11077920" cy="550768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760">
              <a:lnSpc>
                <a:spcPct val="114000"/>
              </a:lnSpc>
            </a:pPr>
            <a:endParaRPr lang="mn-MN" sz="2400" i="1" dirty="0">
              <a:solidFill>
                <a:schemeClr val="tx1"/>
              </a:solidFill>
              <a:latin typeface="Times New Roman" panose="02020603050405020304" pitchFamily="18" charset="0"/>
              <a:cs typeface="Times New Roman" panose="02020603050405020304" pitchFamily="18" charset="0"/>
            </a:endParaRPr>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708284873"/>
              </p:ext>
            </p:extLst>
          </p:nvPr>
        </p:nvGraphicFramePr>
        <p:xfrm>
          <a:off x="4011720" y="1265274"/>
          <a:ext cx="7407647" cy="52524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p:cNvGraphicFramePr/>
          <p:nvPr>
            <p:extLst>
              <p:ext uri="{D42A27DB-BD31-4B8C-83A1-F6EECF244321}">
                <p14:modId xmlns:p14="http://schemas.microsoft.com/office/powerpoint/2010/main" val="1258534030"/>
              </p:ext>
            </p:extLst>
          </p:nvPr>
        </p:nvGraphicFramePr>
        <p:xfrm>
          <a:off x="888778" y="2450805"/>
          <a:ext cx="2659387" cy="228049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9605358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5" name="Rectángulo 6">
            <a:extLst>
              <a:ext uri="{FF2B5EF4-FFF2-40B4-BE49-F238E27FC236}">
                <a16:creationId xmlns:a16="http://schemas.microsoft.com/office/drawing/2014/main" xmlns="" id="{26205575-DFD8-814E-9666-A35C0A5E39F5}"/>
              </a:ext>
            </a:extLst>
          </p:cNvPr>
          <p:cNvSpPr/>
          <p:nvPr/>
        </p:nvSpPr>
        <p:spPr>
          <a:xfrm>
            <a:off x="0" y="0"/>
            <a:ext cx="12192000" cy="6855343"/>
          </a:xfrm>
          <a:prstGeom prst="rect">
            <a:avLst/>
          </a:prstGeom>
          <a:solidFill>
            <a:srgbClr val="0070C0">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sp>
        <p:nvSpPr>
          <p:cNvPr id="11" name="Title 1"/>
          <p:cNvSpPr txBox="1">
            <a:spLocks/>
          </p:cNvSpPr>
          <p:nvPr/>
        </p:nvSpPr>
        <p:spPr>
          <a:xfrm>
            <a:off x="415600" y="58124"/>
            <a:ext cx="11360800" cy="851772"/>
          </a:xfrm>
          <a:prstGeom prst="rect">
            <a:avLst/>
          </a:prstGeom>
          <a:noFill/>
          <a:ln>
            <a:noFill/>
          </a:ln>
        </p:spPr>
        <p:txBody>
          <a:bodyPr spcFirstLastPara="1" wrap="square" lIns="121809" tIns="121809" rIns="121809" bIns="121809"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buClr>
                <a:srgbClr val="000000"/>
              </a:buClr>
            </a:pPr>
            <a:r>
              <a:rPr lang="mn-MN" sz="2800" b="1" dirty="0">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ОРОН НУТГИЙН ТӨСВИЙН ТӨЛӨВЛӨЛТИЙН ҮЕ ШАТ</a:t>
            </a:r>
            <a:endParaRPr lang="en-US" sz="2800" b="1" kern="0"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6" name="Rectangle 5"/>
          <p:cNvSpPr/>
          <p:nvPr/>
        </p:nvSpPr>
        <p:spPr>
          <a:xfrm>
            <a:off x="557816" y="1111923"/>
            <a:ext cx="11077920" cy="550768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760">
              <a:lnSpc>
                <a:spcPct val="114000"/>
              </a:lnSpc>
            </a:pPr>
            <a:endParaRPr lang="mn-MN" sz="2400" i="1" dirty="0">
              <a:solidFill>
                <a:schemeClr val="tx1"/>
              </a:solidFill>
              <a:latin typeface="Times New Roman" panose="02020603050405020304" pitchFamily="18" charset="0"/>
              <a:cs typeface="Times New Roman" panose="02020603050405020304" pitchFamily="18" charset="0"/>
            </a:endParaRPr>
          </a:p>
        </p:txBody>
      </p:sp>
      <p:graphicFrame>
        <p:nvGraphicFramePr>
          <p:cNvPr id="8" name="Diagram 7"/>
          <p:cNvGraphicFramePr/>
          <p:nvPr>
            <p:extLst>
              <p:ext uri="{D42A27DB-BD31-4B8C-83A1-F6EECF244321}">
                <p14:modId xmlns:p14="http://schemas.microsoft.com/office/powerpoint/2010/main" val="1493187744"/>
              </p:ext>
            </p:extLst>
          </p:nvPr>
        </p:nvGraphicFramePr>
        <p:xfrm>
          <a:off x="643817" y="1292262"/>
          <a:ext cx="2205710" cy="18773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0" name="Diagram 9"/>
          <p:cNvGraphicFramePr/>
          <p:nvPr>
            <p:extLst>
              <p:ext uri="{D42A27DB-BD31-4B8C-83A1-F6EECF244321}">
                <p14:modId xmlns:p14="http://schemas.microsoft.com/office/powerpoint/2010/main" val="3587063203"/>
              </p:ext>
            </p:extLst>
          </p:nvPr>
        </p:nvGraphicFramePr>
        <p:xfrm>
          <a:off x="924548" y="1996960"/>
          <a:ext cx="10399126" cy="412738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2" name="TextBox 11"/>
          <p:cNvSpPr txBox="1"/>
          <p:nvPr/>
        </p:nvSpPr>
        <p:spPr>
          <a:xfrm>
            <a:off x="855768" y="3604618"/>
            <a:ext cx="2248525" cy="461661"/>
          </a:xfrm>
          <a:prstGeom prst="rect">
            <a:avLst/>
          </a:prstGeom>
          <a:noFill/>
        </p:spPr>
        <p:txBody>
          <a:bodyPr wrap="square" lIns="91372" tIns="45718" rIns="91372" bIns="45718" rtlCol="0">
            <a:spAutoFit/>
          </a:bodyPr>
          <a:lstStyle/>
          <a:p>
            <a:pPr algn="ctr"/>
            <a:r>
              <a:rPr lang="en-US" sz="2400" b="1" dirty="0">
                <a:latin typeface="Times New Roman" pitchFamily="18" charset="0"/>
                <a:cs typeface="Times New Roman" pitchFamily="18" charset="0"/>
              </a:rPr>
              <a:t>VII.25</a:t>
            </a:r>
          </a:p>
        </p:txBody>
      </p:sp>
      <p:sp>
        <p:nvSpPr>
          <p:cNvPr id="13" name="TextBox 12"/>
          <p:cNvSpPr txBox="1"/>
          <p:nvPr/>
        </p:nvSpPr>
        <p:spPr>
          <a:xfrm>
            <a:off x="3733879" y="2868846"/>
            <a:ext cx="1798820" cy="461661"/>
          </a:xfrm>
          <a:prstGeom prst="rect">
            <a:avLst/>
          </a:prstGeom>
          <a:noFill/>
        </p:spPr>
        <p:txBody>
          <a:bodyPr wrap="square" lIns="91372" tIns="45718" rIns="91372" bIns="45718" rtlCol="0">
            <a:spAutoFit/>
          </a:bodyPr>
          <a:lstStyle/>
          <a:p>
            <a:pPr algn="ctr"/>
            <a:r>
              <a:rPr lang="en-US" sz="2400" b="1" dirty="0">
                <a:latin typeface="Times New Roman" pitchFamily="18" charset="0"/>
                <a:cs typeface="Times New Roman" pitchFamily="18" charset="0"/>
              </a:rPr>
              <a:t>VIII.01</a:t>
            </a:r>
          </a:p>
        </p:txBody>
      </p:sp>
      <p:sp>
        <p:nvSpPr>
          <p:cNvPr id="14" name="TextBox 13"/>
          <p:cNvSpPr txBox="1"/>
          <p:nvPr/>
        </p:nvSpPr>
        <p:spPr>
          <a:xfrm>
            <a:off x="6483526" y="2245718"/>
            <a:ext cx="1993692" cy="461661"/>
          </a:xfrm>
          <a:prstGeom prst="rect">
            <a:avLst/>
          </a:prstGeom>
          <a:noFill/>
        </p:spPr>
        <p:txBody>
          <a:bodyPr wrap="square" lIns="91372" tIns="45718" rIns="91372" bIns="45718" rtlCol="0">
            <a:spAutoFit/>
          </a:bodyPr>
          <a:lstStyle/>
          <a:p>
            <a:pPr algn="ctr"/>
            <a:r>
              <a:rPr lang="en-US" sz="2400" b="1" dirty="0">
                <a:latin typeface="Times New Roman" pitchFamily="18" charset="0"/>
                <a:cs typeface="Times New Roman" pitchFamily="18" charset="0"/>
              </a:rPr>
              <a:t>VIII.15</a:t>
            </a:r>
          </a:p>
        </p:txBody>
      </p:sp>
      <p:sp>
        <p:nvSpPr>
          <p:cNvPr id="15" name="TextBox 14"/>
          <p:cNvSpPr txBox="1"/>
          <p:nvPr/>
        </p:nvSpPr>
        <p:spPr>
          <a:xfrm>
            <a:off x="9178445" y="1602186"/>
            <a:ext cx="2010723" cy="461661"/>
          </a:xfrm>
          <a:prstGeom prst="rect">
            <a:avLst/>
          </a:prstGeom>
          <a:noFill/>
        </p:spPr>
        <p:txBody>
          <a:bodyPr wrap="square" lIns="91372" tIns="45718" rIns="91372" bIns="45718" rtlCol="0">
            <a:spAutoFit/>
          </a:bodyPr>
          <a:lstStyle/>
          <a:p>
            <a:pPr algn="ctr"/>
            <a:r>
              <a:rPr lang="en-US" sz="2400" b="1" dirty="0">
                <a:latin typeface="Times New Roman" pitchFamily="18" charset="0"/>
                <a:cs typeface="Times New Roman" pitchFamily="18" charset="0"/>
              </a:rPr>
              <a:t>X.05</a:t>
            </a:r>
          </a:p>
        </p:txBody>
      </p:sp>
      <p:sp>
        <p:nvSpPr>
          <p:cNvPr id="16" name="TextBox 15"/>
          <p:cNvSpPr txBox="1"/>
          <p:nvPr/>
        </p:nvSpPr>
        <p:spPr>
          <a:xfrm>
            <a:off x="6251946" y="4494664"/>
            <a:ext cx="5286696" cy="2062099"/>
          </a:xfrm>
          <a:prstGeom prst="rect">
            <a:avLst/>
          </a:prstGeom>
          <a:solidFill>
            <a:schemeClr val="bg2"/>
          </a:solidFill>
          <a:ln w="38100">
            <a:solidFill>
              <a:srgbClr val="00B0F0"/>
            </a:solidFill>
          </a:ln>
        </p:spPr>
        <p:txBody>
          <a:bodyPr wrap="square" lIns="91372" tIns="45718" rIns="91372" bIns="45718" rtlCol="0">
            <a:spAutoFit/>
          </a:bodyPr>
          <a:lstStyle/>
          <a:p>
            <a:pPr algn="just"/>
            <a:r>
              <a:rPr lang="mn-MN" sz="1600" dirty="0">
                <a:latin typeface="Times New Roman" panose="02020603050405020304" pitchFamily="18" charset="0"/>
                <a:cs typeface="Times New Roman" panose="02020603050405020304" pitchFamily="18" charset="0"/>
              </a:rPr>
              <a:t>“Төлөвлөлтийн дээрээс доош, доороос дээш чиглэх тэнцвэрийг хангах зарчим” гэж “дээрээс доош” төлөвлөх буюу нэгдсэн зорилго, зорилтыг дэвшүүлж салбар болон бүс нутгуудад хэрэгжүүлэх, “доороос дээш” төлөвлөх буюу төр, хувийн хэвшлийн хөрөнгө оруулалтын төсөл,хөтөлбөрүүдийн саналыг нэгтгэн, нэгдмэл зорилго, зорилтыг тодорхойлж төлөвлөхийг хэлнэ. </a:t>
            </a:r>
            <a:endParaRPr lang="mn-MN" sz="1600" dirty="0" smtClean="0">
              <a:latin typeface="Times New Roman" panose="02020603050405020304" pitchFamily="18" charset="0"/>
              <a:cs typeface="Times New Roman" panose="02020603050405020304" pitchFamily="18" charset="0"/>
            </a:endParaRPr>
          </a:p>
          <a:p>
            <a:pPr algn="r"/>
            <a:r>
              <a:rPr lang="mn-MN" sz="1600" dirty="0" smtClean="0">
                <a:latin typeface="Times New Roman" panose="02020603050405020304" pitchFamily="18" charset="0"/>
                <a:cs typeface="Times New Roman" panose="02020603050405020304" pitchFamily="18" charset="0"/>
              </a:rPr>
              <a:t>ХБТТУТХ </a:t>
            </a:r>
            <a:r>
              <a:rPr lang="mn-MN" sz="1600" dirty="0">
                <a:latin typeface="Times New Roman" panose="02020603050405020304" pitchFamily="18" charset="0"/>
                <a:cs typeface="Times New Roman" panose="02020603050405020304" pitchFamily="18" charset="0"/>
              </a:rPr>
              <a:t>5.2.12</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25813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5" name="Rectángulo 6">
            <a:extLst>
              <a:ext uri="{FF2B5EF4-FFF2-40B4-BE49-F238E27FC236}">
                <a16:creationId xmlns:a16="http://schemas.microsoft.com/office/drawing/2014/main" xmlns="" id="{26205575-DFD8-814E-9666-A35C0A5E39F5}"/>
              </a:ext>
            </a:extLst>
          </p:cNvPr>
          <p:cNvSpPr/>
          <p:nvPr/>
        </p:nvSpPr>
        <p:spPr>
          <a:xfrm>
            <a:off x="0" y="0"/>
            <a:ext cx="12192000" cy="6855343"/>
          </a:xfrm>
          <a:prstGeom prst="rect">
            <a:avLst/>
          </a:prstGeom>
          <a:solidFill>
            <a:srgbClr val="0070C0">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sp>
        <p:nvSpPr>
          <p:cNvPr id="11" name="Title 1"/>
          <p:cNvSpPr txBox="1">
            <a:spLocks/>
          </p:cNvSpPr>
          <p:nvPr/>
        </p:nvSpPr>
        <p:spPr>
          <a:xfrm>
            <a:off x="415600" y="58124"/>
            <a:ext cx="11360800" cy="851772"/>
          </a:xfrm>
          <a:prstGeom prst="rect">
            <a:avLst/>
          </a:prstGeom>
          <a:noFill/>
          <a:ln>
            <a:noFill/>
          </a:ln>
        </p:spPr>
        <p:txBody>
          <a:bodyPr spcFirstLastPara="1" wrap="square" lIns="121809" tIns="121809" rIns="121809" bIns="121809"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buClr>
                <a:srgbClr val="000000"/>
              </a:buClr>
            </a:pPr>
            <a:r>
              <a:rPr lang="mn-MN" sz="2800" b="1" dirty="0">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ОРОН НУТГИЙН ТӨСВИЙН ТӨЛӨВЛӨЛТИЙН ҮЕ ШАТ</a:t>
            </a:r>
            <a:endParaRPr lang="en-US" sz="2800" b="1" kern="0"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6" name="Rectangle 5"/>
          <p:cNvSpPr/>
          <p:nvPr/>
        </p:nvSpPr>
        <p:spPr>
          <a:xfrm>
            <a:off x="557816" y="1111923"/>
            <a:ext cx="11077920" cy="550768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760">
              <a:lnSpc>
                <a:spcPct val="114000"/>
              </a:lnSpc>
            </a:pPr>
            <a:endParaRPr lang="mn-MN" sz="2400" i="1" dirty="0">
              <a:solidFill>
                <a:schemeClr val="tx1"/>
              </a:solidFill>
              <a:latin typeface="Times New Roman" panose="02020603050405020304" pitchFamily="18" charset="0"/>
              <a:cs typeface="Times New Roman" panose="02020603050405020304" pitchFamily="18" charset="0"/>
            </a:endParaRPr>
          </a:p>
        </p:txBody>
      </p:sp>
      <p:graphicFrame>
        <p:nvGraphicFramePr>
          <p:cNvPr id="17" name="Diagram 16"/>
          <p:cNvGraphicFramePr/>
          <p:nvPr>
            <p:extLst>
              <p:ext uri="{D42A27DB-BD31-4B8C-83A1-F6EECF244321}">
                <p14:modId xmlns:p14="http://schemas.microsoft.com/office/powerpoint/2010/main" val="2275573824"/>
              </p:ext>
            </p:extLst>
          </p:nvPr>
        </p:nvGraphicFramePr>
        <p:xfrm>
          <a:off x="486016" y="2073349"/>
          <a:ext cx="11167672" cy="42081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 name="TextBox 17"/>
          <p:cNvSpPr txBox="1"/>
          <p:nvPr/>
        </p:nvSpPr>
        <p:spPr>
          <a:xfrm>
            <a:off x="735502" y="3572256"/>
            <a:ext cx="2248525" cy="461661"/>
          </a:xfrm>
          <a:prstGeom prst="rect">
            <a:avLst/>
          </a:prstGeom>
          <a:noFill/>
        </p:spPr>
        <p:txBody>
          <a:bodyPr wrap="square" lIns="91372" tIns="45718" rIns="91372" bIns="45718" rtlCol="0">
            <a:spAutoFit/>
          </a:bodyPr>
          <a:lstStyle/>
          <a:p>
            <a:pPr algn="ctr"/>
            <a:r>
              <a:rPr lang="en-US" sz="2400" b="1" dirty="0">
                <a:latin typeface="Times New Roman" pitchFamily="18" charset="0"/>
                <a:cs typeface="Times New Roman" pitchFamily="18" charset="0"/>
              </a:rPr>
              <a:t>XI.25</a:t>
            </a:r>
          </a:p>
        </p:txBody>
      </p:sp>
      <p:sp>
        <p:nvSpPr>
          <p:cNvPr id="19" name="TextBox 18"/>
          <p:cNvSpPr txBox="1"/>
          <p:nvPr/>
        </p:nvSpPr>
        <p:spPr>
          <a:xfrm>
            <a:off x="3645512" y="2931703"/>
            <a:ext cx="1798820" cy="461661"/>
          </a:xfrm>
          <a:prstGeom prst="rect">
            <a:avLst/>
          </a:prstGeom>
          <a:noFill/>
        </p:spPr>
        <p:txBody>
          <a:bodyPr wrap="square" lIns="91372" tIns="45718" rIns="91372" bIns="45718" rtlCol="0">
            <a:spAutoFit/>
          </a:bodyPr>
          <a:lstStyle/>
          <a:p>
            <a:pPr algn="ctr"/>
            <a:r>
              <a:rPr lang="en-US" sz="2400" b="1" dirty="0">
                <a:latin typeface="Times New Roman" pitchFamily="18" charset="0"/>
                <a:cs typeface="Times New Roman" pitchFamily="18" charset="0"/>
              </a:rPr>
              <a:t>XII.05</a:t>
            </a:r>
          </a:p>
        </p:txBody>
      </p:sp>
      <p:sp>
        <p:nvSpPr>
          <p:cNvPr id="20" name="TextBox 19"/>
          <p:cNvSpPr txBox="1"/>
          <p:nvPr/>
        </p:nvSpPr>
        <p:spPr>
          <a:xfrm>
            <a:off x="6341995" y="2180988"/>
            <a:ext cx="1993692" cy="461661"/>
          </a:xfrm>
          <a:prstGeom prst="rect">
            <a:avLst/>
          </a:prstGeom>
          <a:noFill/>
        </p:spPr>
        <p:txBody>
          <a:bodyPr wrap="square" lIns="91372" tIns="45718" rIns="91372" bIns="45718" rtlCol="0">
            <a:spAutoFit/>
          </a:bodyPr>
          <a:lstStyle/>
          <a:p>
            <a:pPr algn="ctr"/>
            <a:r>
              <a:rPr lang="en-US" sz="2400" b="1" dirty="0">
                <a:latin typeface="Times New Roman" pitchFamily="18" charset="0"/>
                <a:cs typeface="Times New Roman" pitchFamily="18" charset="0"/>
              </a:rPr>
              <a:t>XII.10</a:t>
            </a:r>
          </a:p>
        </p:txBody>
      </p:sp>
      <p:sp>
        <p:nvSpPr>
          <p:cNvPr id="21" name="TextBox 20"/>
          <p:cNvSpPr txBox="1"/>
          <p:nvPr/>
        </p:nvSpPr>
        <p:spPr>
          <a:xfrm>
            <a:off x="9217668" y="1594836"/>
            <a:ext cx="2010723" cy="461661"/>
          </a:xfrm>
          <a:prstGeom prst="rect">
            <a:avLst/>
          </a:prstGeom>
          <a:noFill/>
        </p:spPr>
        <p:txBody>
          <a:bodyPr wrap="square" lIns="91372" tIns="45718" rIns="91372" bIns="45718" rtlCol="0">
            <a:spAutoFit/>
          </a:bodyPr>
          <a:lstStyle/>
          <a:p>
            <a:pPr algn="ctr"/>
            <a:r>
              <a:rPr lang="en-US" sz="2400" b="1" dirty="0">
                <a:latin typeface="Times New Roman" pitchFamily="18" charset="0"/>
                <a:cs typeface="Times New Roman" pitchFamily="18" charset="0"/>
              </a:rPr>
              <a:t>XII.20</a:t>
            </a:r>
          </a:p>
        </p:txBody>
      </p:sp>
      <p:sp>
        <p:nvSpPr>
          <p:cNvPr id="22" name="TextBox 21"/>
          <p:cNvSpPr txBox="1"/>
          <p:nvPr/>
        </p:nvSpPr>
        <p:spPr>
          <a:xfrm>
            <a:off x="6543503" y="3067314"/>
            <a:ext cx="2036971" cy="1477323"/>
          </a:xfrm>
          <a:prstGeom prst="rect">
            <a:avLst/>
          </a:prstGeom>
          <a:noFill/>
        </p:spPr>
        <p:txBody>
          <a:bodyPr wrap="square" lIns="91372" tIns="45718" rIns="91372" bIns="45718" rtlCol="0">
            <a:spAutoFit/>
          </a:bodyPr>
          <a:lstStyle/>
          <a:p>
            <a:r>
              <a:rPr lang="mn-MN" sz="1800" dirty="0">
                <a:latin typeface="Times New Roman" panose="02020603050405020304" pitchFamily="18" charset="0"/>
                <a:cs typeface="Times New Roman" panose="02020603050405020304" pitchFamily="18" charset="0"/>
              </a:rPr>
              <a:t>Сум, дүүргийн ЗД төсвийн төслийг тухайн шатны ИТХ-д өргөн мэдүүлнэ.</a:t>
            </a:r>
            <a:endParaRPr lang="en-US" sz="1800" dirty="0">
              <a:latin typeface="Times New Roman" panose="02020603050405020304" pitchFamily="18" charset="0"/>
              <a:cs typeface="Times New Roman" panose="02020603050405020304" pitchFamily="18" charset="0"/>
            </a:endParaRPr>
          </a:p>
        </p:txBody>
      </p:sp>
      <p:graphicFrame>
        <p:nvGraphicFramePr>
          <p:cNvPr id="12" name="Diagram 11"/>
          <p:cNvGraphicFramePr/>
          <p:nvPr>
            <p:extLst>
              <p:ext uri="{D42A27DB-BD31-4B8C-83A1-F6EECF244321}">
                <p14:modId xmlns:p14="http://schemas.microsoft.com/office/powerpoint/2010/main" val="2436473683"/>
              </p:ext>
            </p:extLst>
          </p:nvPr>
        </p:nvGraphicFramePr>
        <p:xfrm>
          <a:off x="643817" y="1292262"/>
          <a:ext cx="2205710" cy="187734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1329053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5" name="Rectángulo 6">
            <a:extLst>
              <a:ext uri="{FF2B5EF4-FFF2-40B4-BE49-F238E27FC236}">
                <a16:creationId xmlns:a16="http://schemas.microsoft.com/office/drawing/2014/main" xmlns="" id="{26205575-DFD8-814E-9666-A35C0A5E39F5}"/>
              </a:ext>
            </a:extLst>
          </p:cNvPr>
          <p:cNvSpPr/>
          <p:nvPr/>
        </p:nvSpPr>
        <p:spPr>
          <a:xfrm>
            <a:off x="0" y="0"/>
            <a:ext cx="12192000" cy="6855343"/>
          </a:xfrm>
          <a:prstGeom prst="rect">
            <a:avLst/>
          </a:prstGeom>
          <a:solidFill>
            <a:srgbClr val="0070C0">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sp>
        <p:nvSpPr>
          <p:cNvPr id="11" name="Title 1"/>
          <p:cNvSpPr txBox="1">
            <a:spLocks/>
          </p:cNvSpPr>
          <p:nvPr/>
        </p:nvSpPr>
        <p:spPr>
          <a:xfrm>
            <a:off x="415600" y="58124"/>
            <a:ext cx="11360800" cy="851772"/>
          </a:xfrm>
          <a:prstGeom prst="rect">
            <a:avLst/>
          </a:prstGeom>
          <a:noFill/>
          <a:ln>
            <a:noFill/>
          </a:ln>
        </p:spPr>
        <p:txBody>
          <a:bodyPr spcFirstLastPara="1" wrap="square" lIns="121809" tIns="121809" rIns="121809" bIns="121809"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buClr>
                <a:srgbClr val="000000"/>
              </a:buClr>
            </a:pPr>
            <a:r>
              <a:rPr lang="mn-MN" sz="2800" b="1" dirty="0">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ОРОН НУТГИЙН ТӨСВИЙН </a:t>
            </a:r>
            <a:r>
              <a:rPr lang="mn-MN" sz="2800" b="1" dirty="0" smtClean="0">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БҮТЭЦ</a:t>
            </a:r>
            <a:endParaRPr lang="en-US" sz="2800" b="1" kern="0"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6" name="Rectangle 5"/>
          <p:cNvSpPr/>
          <p:nvPr/>
        </p:nvSpPr>
        <p:spPr>
          <a:xfrm>
            <a:off x="557816" y="909896"/>
            <a:ext cx="11077920" cy="580988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760">
              <a:lnSpc>
                <a:spcPct val="114000"/>
              </a:lnSpc>
            </a:pPr>
            <a:endParaRPr lang="mn-MN" sz="2400" i="1" dirty="0">
              <a:solidFill>
                <a:schemeClr val="tx1"/>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 xmlns:a16="http://schemas.microsoft.com/office/drawing/2014/main" id="{96E42AF1-0D4F-4BEA-B409-26EF85119DB2}"/>
              </a:ext>
            </a:extLst>
          </p:cNvPr>
          <p:cNvSpPr/>
          <p:nvPr/>
        </p:nvSpPr>
        <p:spPr bwMode="auto">
          <a:xfrm>
            <a:off x="4993857" y="1024662"/>
            <a:ext cx="1600200" cy="881332"/>
          </a:xfrm>
          <a:prstGeom prst="rect">
            <a:avLst/>
          </a:prstGeom>
          <a:solidFill>
            <a:srgbClr val="0070C0"/>
          </a:solid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372" tIns="45718" rIns="91372" bIns="45718" numCol="1" rtlCol="0"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eaLnBrk="0" fontAlgn="base" hangingPunct="0">
              <a:spcBef>
                <a:spcPct val="0"/>
              </a:spcBef>
              <a:spcAft>
                <a:spcPct val="0"/>
              </a:spcAft>
              <a:buClrTx/>
              <a:buFontTx/>
              <a:buNone/>
            </a:pPr>
            <a:r>
              <a:rPr lang="mn-MN" sz="1600" dirty="0">
                <a:solidFill>
                  <a:srgbClr val="FFFFFF"/>
                </a:solidFill>
                <a:latin typeface="Times New Roman" panose="02020603050405020304" pitchFamily="18" charset="0"/>
                <a:cs typeface="Times New Roman" panose="02020603050405020304" pitchFamily="18" charset="0"/>
              </a:rPr>
              <a:t>Орон нутгийн төсвийн орлого</a:t>
            </a:r>
            <a:endParaRPr lang="en-US" sz="1600" dirty="0">
              <a:solidFill>
                <a:srgbClr val="FFFFFF"/>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 xmlns:a16="http://schemas.microsoft.com/office/drawing/2014/main" id="{1D75A67D-E645-4E0A-B484-9EDAAE22DF66}"/>
              </a:ext>
            </a:extLst>
          </p:cNvPr>
          <p:cNvSpPr/>
          <p:nvPr/>
        </p:nvSpPr>
        <p:spPr bwMode="auto">
          <a:xfrm>
            <a:off x="4979480" y="2169099"/>
            <a:ext cx="1600200" cy="675736"/>
          </a:xfrm>
          <a:prstGeom prst="rect">
            <a:avLst/>
          </a:prstGeom>
          <a:solidFill>
            <a:srgbClr val="0070C0"/>
          </a:solid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372" tIns="45718" rIns="91372" bIns="45718" numCol="1" rtlCol="0"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eaLnBrk="0" fontAlgn="base" hangingPunct="0">
              <a:spcBef>
                <a:spcPct val="0"/>
              </a:spcBef>
              <a:spcAft>
                <a:spcPct val="0"/>
              </a:spcAft>
              <a:buClrTx/>
            </a:pPr>
            <a:r>
              <a:rPr lang="mn-MN" sz="1600" dirty="0">
                <a:solidFill>
                  <a:srgbClr val="FFFFFF"/>
                </a:solidFill>
                <a:latin typeface="Times New Roman" panose="02020603050405020304" pitchFamily="18" charset="0"/>
                <a:cs typeface="Times New Roman" panose="02020603050405020304" pitchFamily="18" charset="0"/>
              </a:rPr>
              <a:t>Улсын төсвөөс олгох татаас</a:t>
            </a:r>
            <a:endParaRPr lang="en-US" sz="1600" dirty="0">
              <a:solidFill>
                <a:srgbClr val="FFFFFF"/>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 xmlns:a16="http://schemas.microsoft.com/office/drawing/2014/main" id="{4926E789-8359-40A9-A6B2-AEFF5AC84B7B}"/>
              </a:ext>
            </a:extLst>
          </p:cNvPr>
          <p:cNvSpPr/>
          <p:nvPr/>
        </p:nvSpPr>
        <p:spPr bwMode="auto">
          <a:xfrm>
            <a:off x="8138231" y="1110930"/>
            <a:ext cx="1758351" cy="1690777"/>
          </a:xfrm>
          <a:prstGeom prst="rect">
            <a:avLst/>
          </a:prstGeom>
          <a:solidFill>
            <a:srgbClr val="0070C0"/>
          </a:solid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372" tIns="45718" rIns="91372" bIns="45718" numCol="1" rtlCol="0"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eaLnBrk="0" fontAlgn="base" hangingPunct="0">
              <a:spcBef>
                <a:spcPct val="0"/>
              </a:spcBef>
              <a:spcAft>
                <a:spcPct val="0"/>
              </a:spcAft>
              <a:buClrTx/>
            </a:pPr>
            <a:endParaRPr lang="mn-MN" sz="1600" b="1" dirty="0">
              <a:solidFill>
                <a:srgbClr val="002060"/>
              </a:solidFill>
              <a:cs typeface="Arial"/>
            </a:endParaRPr>
          </a:p>
          <a:p>
            <a:pPr algn="ctr">
              <a:spcBef>
                <a:spcPct val="0"/>
              </a:spcBef>
              <a:spcAft>
                <a:spcPct val="0"/>
              </a:spcAft>
              <a:buClrTx/>
              <a:buFontTx/>
              <a:buNone/>
            </a:pPr>
            <a:r>
              <a:rPr lang="mn-MN" sz="1600" b="1" dirty="0">
                <a:solidFill>
                  <a:srgbClr val="FFFFFF"/>
                </a:solidFill>
                <a:latin typeface="Times New Roman" panose="02020603050405020304" pitchFamily="18" charset="0"/>
                <a:cs typeface="Times New Roman" panose="02020603050405020304" pitchFamily="18" charset="0"/>
              </a:rPr>
              <a:t>Орон нутгийн төсвийн зарлага</a:t>
            </a:r>
            <a:endParaRPr lang="mn-MN" sz="1600" kern="0" dirty="0">
              <a:solidFill>
                <a:srgbClr val="FFFFFF"/>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 xmlns:a16="http://schemas.microsoft.com/office/drawing/2014/main" id="{02CC7F7B-B1E8-4821-AAB6-2AD27019FAC0}"/>
              </a:ext>
            </a:extLst>
          </p:cNvPr>
          <p:cNvSpPr/>
          <p:nvPr/>
        </p:nvSpPr>
        <p:spPr bwMode="auto">
          <a:xfrm>
            <a:off x="4960834" y="3133723"/>
            <a:ext cx="1585823" cy="809445"/>
          </a:xfrm>
          <a:prstGeom prst="rect">
            <a:avLst/>
          </a:prstGeom>
          <a:solidFill>
            <a:srgbClr val="0070C0"/>
          </a:solid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372" tIns="45718" rIns="91372" bIns="45718" numCol="1" rtlCol="0"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eaLnBrk="0" fontAlgn="base" hangingPunct="0">
              <a:spcBef>
                <a:spcPct val="0"/>
              </a:spcBef>
              <a:spcAft>
                <a:spcPct val="0"/>
              </a:spcAft>
              <a:buClrTx/>
              <a:buFont typeface="Arial"/>
              <a:buNone/>
            </a:pPr>
            <a:r>
              <a:rPr lang="mn-MN" sz="1600" dirty="0">
                <a:solidFill>
                  <a:srgbClr val="FFFFFF"/>
                </a:solidFill>
                <a:latin typeface="Times New Roman" panose="02020603050405020304" pitchFamily="18" charset="0"/>
                <a:cs typeface="Times New Roman" panose="02020603050405020304" pitchFamily="18" charset="0"/>
              </a:rPr>
              <a:t>Орон нутгийн нэмэгдэл орлого</a:t>
            </a:r>
            <a:endParaRPr lang="en-US" sz="1600" dirty="0">
              <a:solidFill>
                <a:srgbClr val="FFFFFF"/>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 xmlns:a16="http://schemas.microsoft.com/office/drawing/2014/main" id="{ECADE353-3C84-4F73-9B52-8DBFFB454A3E}"/>
              </a:ext>
            </a:extLst>
          </p:cNvPr>
          <p:cNvSpPr/>
          <p:nvPr/>
        </p:nvSpPr>
        <p:spPr bwMode="auto">
          <a:xfrm>
            <a:off x="4993857" y="4141720"/>
            <a:ext cx="1628955" cy="1088951"/>
          </a:xfrm>
          <a:prstGeom prst="rect">
            <a:avLst/>
          </a:prstGeom>
          <a:solidFill>
            <a:srgbClr val="0070C0"/>
          </a:solid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372" tIns="45718" rIns="91372" bIns="45718" numCol="1" rtlCol="0"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eaLnBrk="0" fontAlgn="base" hangingPunct="0">
              <a:spcBef>
                <a:spcPct val="0"/>
              </a:spcBef>
              <a:spcAft>
                <a:spcPct val="0"/>
              </a:spcAft>
              <a:buClrTx/>
            </a:pPr>
            <a:r>
              <a:rPr lang="mn-MN" sz="1600" dirty="0">
                <a:solidFill>
                  <a:srgbClr val="FFFFFF"/>
                </a:solidFill>
                <a:latin typeface="Times New Roman" panose="02020603050405020304" pitchFamily="18" charset="0"/>
                <a:cs typeface="Times New Roman" panose="02020603050405020304" pitchFamily="18" charset="0"/>
              </a:rPr>
              <a:t>Улсын төсвөөс олгох орлогын шилжүүлэг</a:t>
            </a:r>
            <a:r>
              <a:rPr lang="en-US" sz="1600" dirty="0">
                <a:solidFill>
                  <a:srgbClr val="FFFFFF"/>
                </a:solidFill>
                <a:latin typeface="Times New Roman" panose="02020603050405020304" pitchFamily="18" charset="0"/>
                <a:cs typeface="Times New Roman" panose="02020603050405020304" pitchFamily="18" charset="0"/>
              </a:rPr>
              <a:t> /</a:t>
            </a:r>
            <a:r>
              <a:rPr lang="mn-MN" sz="1600" dirty="0">
                <a:solidFill>
                  <a:srgbClr val="FFFFFF"/>
                </a:solidFill>
                <a:latin typeface="Times New Roman" panose="02020603050405020304" pitchFamily="18" charset="0"/>
                <a:cs typeface="Times New Roman" panose="02020603050405020304" pitchFamily="18" charset="0"/>
              </a:rPr>
              <a:t>ОНХС</a:t>
            </a:r>
            <a:r>
              <a:rPr lang="en-US" sz="1600" dirty="0">
                <a:solidFill>
                  <a:srgbClr val="FFFFFF"/>
                </a:solidFill>
                <a:latin typeface="Times New Roman" panose="02020603050405020304" pitchFamily="18" charset="0"/>
                <a:cs typeface="Times New Roman" panose="02020603050405020304" pitchFamily="18" charset="0"/>
              </a:rPr>
              <a:t>/</a:t>
            </a:r>
          </a:p>
        </p:txBody>
      </p:sp>
      <p:sp>
        <p:nvSpPr>
          <p:cNvPr id="23" name="Rectangle 22">
            <a:extLst>
              <a:ext uri="{FF2B5EF4-FFF2-40B4-BE49-F238E27FC236}">
                <a16:creationId xmlns="" xmlns:a16="http://schemas.microsoft.com/office/drawing/2014/main" id="{4C47B8DB-A4CC-498F-B913-AAF7E4F1E21D}"/>
              </a:ext>
            </a:extLst>
          </p:cNvPr>
          <p:cNvSpPr/>
          <p:nvPr/>
        </p:nvSpPr>
        <p:spPr bwMode="auto">
          <a:xfrm>
            <a:off x="8138231" y="3040413"/>
            <a:ext cx="1758351" cy="1565695"/>
          </a:xfrm>
          <a:prstGeom prst="rect">
            <a:avLst/>
          </a:prstGeom>
          <a:solidFill>
            <a:srgbClr val="0070C0"/>
          </a:solid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372" tIns="45718" rIns="91372" bIns="45718" numCol="1" rtlCol="0"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eaLnBrk="0" fontAlgn="base" hangingPunct="0">
              <a:spcBef>
                <a:spcPct val="0"/>
              </a:spcBef>
              <a:spcAft>
                <a:spcPct val="0"/>
              </a:spcAft>
              <a:buClrTx/>
              <a:buFontTx/>
              <a:buNone/>
            </a:pPr>
            <a:endParaRPr lang="mn-MN" sz="1600" dirty="0">
              <a:solidFill>
                <a:prstClr val="black"/>
              </a:solidFill>
            </a:endParaRPr>
          </a:p>
          <a:p>
            <a:pPr algn="ctr">
              <a:spcBef>
                <a:spcPct val="0"/>
              </a:spcBef>
              <a:spcAft>
                <a:spcPct val="0"/>
              </a:spcAft>
              <a:buClrTx/>
            </a:pPr>
            <a:r>
              <a:rPr lang="mn-MN" sz="1600" b="1" dirty="0">
                <a:solidFill>
                  <a:srgbClr val="FFFFFF"/>
                </a:solidFill>
                <a:latin typeface="Times New Roman" panose="02020603050405020304" pitchFamily="18" charset="0"/>
                <a:cs typeface="Times New Roman" panose="02020603050405020304" pitchFamily="18" charset="0"/>
              </a:rPr>
              <a:t>Орон нутгийн хөгжлийн сан</a:t>
            </a:r>
          </a:p>
        </p:txBody>
      </p:sp>
      <p:sp>
        <p:nvSpPr>
          <p:cNvPr id="24" name="Rectangle 23">
            <a:extLst>
              <a:ext uri="{FF2B5EF4-FFF2-40B4-BE49-F238E27FC236}">
                <a16:creationId xmlns="" xmlns:a16="http://schemas.microsoft.com/office/drawing/2014/main" id="{7D8EF588-8E6F-4F6D-AD8A-09E9B706BD29}"/>
              </a:ext>
            </a:extLst>
          </p:cNvPr>
          <p:cNvSpPr/>
          <p:nvPr/>
        </p:nvSpPr>
        <p:spPr bwMode="auto">
          <a:xfrm>
            <a:off x="4998173" y="5396244"/>
            <a:ext cx="1639019" cy="1238763"/>
          </a:xfrm>
          <a:prstGeom prst="rect">
            <a:avLst/>
          </a:prstGeom>
          <a:solidFill>
            <a:srgbClr val="0070C0"/>
          </a:solid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372" tIns="45718" rIns="91372" bIns="45718" numCol="1" rtlCol="0"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eaLnBrk="0" fontAlgn="base" hangingPunct="0">
              <a:spcBef>
                <a:spcPct val="0"/>
              </a:spcBef>
              <a:spcAft>
                <a:spcPct val="0"/>
              </a:spcAft>
              <a:buClrTx/>
            </a:pPr>
            <a:r>
              <a:rPr lang="mn-MN" sz="1600" dirty="0">
                <a:solidFill>
                  <a:srgbClr val="FFFFFF"/>
                </a:solidFill>
                <a:latin typeface="Times New Roman" panose="02020603050405020304" pitchFamily="18" charset="0"/>
                <a:cs typeface="Times New Roman" panose="02020603050405020304" pitchFamily="18" charset="0"/>
              </a:rPr>
              <a:t>Улсын төсвөөс гэрээгээр хэрэгжүүлэх үйл ажиллагааны төсөв /ТЗШ/</a:t>
            </a:r>
            <a:endParaRPr lang="en-US" sz="1600" dirty="0">
              <a:solidFill>
                <a:srgbClr val="FFFFFF"/>
              </a:solidFill>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 xmlns:a16="http://schemas.microsoft.com/office/drawing/2014/main" id="{AC2E5CF8-02D7-4C26-8810-E049ED9EF851}"/>
              </a:ext>
            </a:extLst>
          </p:cNvPr>
          <p:cNvSpPr/>
          <p:nvPr/>
        </p:nvSpPr>
        <p:spPr bwMode="auto">
          <a:xfrm>
            <a:off x="8138231" y="4857666"/>
            <a:ext cx="1758351" cy="1348596"/>
          </a:xfrm>
          <a:prstGeom prst="rect">
            <a:avLst/>
          </a:prstGeom>
          <a:solidFill>
            <a:srgbClr val="0070C0"/>
          </a:solid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372" tIns="45718" rIns="91372" bIns="45718" numCol="1" rtlCol="0"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fontAlgn="base">
              <a:spcBef>
                <a:spcPct val="0"/>
              </a:spcBef>
              <a:spcAft>
                <a:spcPct val="0"/>
              </a:spcAft>
              <a:buClrTx/>
              <a:buFont typeface="Arial"/>
              <a:buNone/>
            </a:pPr>
            <a:r>
              <a:rPr lang="mn-MN" sz="1600" b="1" dirty="0">
                <a:solidFill>
                  <a:srgbClr val="FFFFFF"/>
                </a:solidFill>
                <a:latin typeface="Times New Roman" panose="02020603050405020304" pitchFamily="18" charset="0"/>
                <a:cs typeface="Times New Roman" panose="02020603050405020304" pitchFamily="18" charset="0"/>
              </a:rPr>
              <a:t>ТЗШ хүлээн авагч байгууллагуудын төсөв</a:t>
            </a:r>
          </a:p>
        </p:txBody>
      </p:sp>
      <p:sp>
        <p:nvSpPr>
          <p:cNvPr id="26" name="TextBox 16">
            <a:extLst>
              <a:ext uri="{FF2B5EF4-FFF2-40B4-BE49-F238E27FC236}">
                <a16:creationId xmlns="" xmlns:a16="http://schemas.microsoft.com/office/drawing/2014/main" id="{75A65A77-6B8A-4851-8C9B-BA0B36E24F19}"/>
              </a:ext>
            </a:extLst>
          </p:cNvPr>
          <p:cNvSpPr txBox="1"/>
          <p:nvPr/>
        </p:nvSpPr>
        <p:spPr>
          <a:xfrm>
            <a:off x="10278469" y="3464678"/>
            <a:ext cx="1357267" cy="553905"/>
          </a:xfrm>
          <a:prstGeom prst="rect">
            <a:avLst/>
          </a:prstGeom>
          <a:noFill/>
        </p:spPr>
        <p:txBody>
          <a:bodyPr wrap="square" lIns="121829" tIns="60914" rIns="121829" bIns="60914"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fontAlgn="base">
              <a:spcBef>
                <a:spcPct val="0"/>
              </a:spcBef>
              <a:spcAft>
                <a:spcPct val="0"/>
              </a:spcAft>
              <a:buClrTx/>
              <a:buFontTx/>
              <a:buNone/>
            </a:pPr>
            <a:r>
              <a:rPr lang="mn-MN" b="1" dirty="0">
                <a:solidFill>
                  <a:schemeClr val="tx2">
                    <a:lumMod val="90000"/>
                  </a:schemeClr>
                </a:solidFill>
                <a:latin typeface="Times New Roman" panose="02020603050405020304" pitchFamily="18" charset="0"/>
                <a:cs typeface="Times New Roman" panose="02020603050405020304" pitchFamily="18" charset="0"/>
              </a:rPr>
              <a:t>ИТХ </a:t>
            </a:r>
            <a:endParaRPr lang="en-US" b="1" dirty="0" smtClean="0">
              <a:solidFill>
                <a:schemeClr val="tx2">
                  <a:lumMod val="90000"/>
                </a:schemeClr>
              </a:solidFill>
              <a:latin typeface="Times New Roman" panose="02020603050405020304" pitchFamily="18" charset="0"/>
              <a:cs typeface="Times New Roman" panose="02020603050405020304" pitchFamily="18" charset="0"/>
            </a:endParaRPr>
          </a:p>
          <a:p>
            <a:pPr algn="ctr" fontAlgn="base">
              <a:spcBef>
                <a:spcPct val="0"/>
              </a:spcBef>
              <a:spcAft>
                <a:spcPct val="0"/>
              </a:spcAft>
              <a:buClrTx/>
              <a:buFontTx/>
              <a:buNone/>
            </a:pPr>
            <a:r>
              <a:rPr lang="mn-MN" b="1" dirty="0" smtClean="0">
                <a:solidFill>
                  <a:schemeClr val="tx2">
                    <a:lumMod val="90000"/>
                  </a:schemeClr>
                </a:solidFill>
                <a:latin typeface="Times New Roman" panose="02020603050405020304" pitchFamily="18" charset="0"/>
                <a:cs typeface="Times New Roman" panose="02020603050405020304" pitchFamily="18" charset="0"/>
              </a:rPr>
              <a:t>БАТАЛНА</a:t>
            </a:r>
            <a:endParaRPr lang="en-US" b="1" dirty="0">
              <a:solidFill>
                <a:schemeClr val="tx2">
                  <a:lumMod val="90000"/>
                </a:schemeClr>
              </a:solidFill>
              <a:latin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 xmlns:a16="http://schemas.microsoft.com/office/drawing/2014/main" id="{5A689A13-978F-4985-983B-29396D2080AD}"/>
              </a:ext>
            </a:extLst>
          </p:cNvPr>
          <p:cNvSpPr/>
          <p:nvPr/>
        </p:nvSpPr>
        <p:spPr bwMode="auto">
          <a:xfrm>
            <a:off x="736724" y="995953"/>
            <a:ext cx="3498008" cy="910087"/>
          </a:xfrm>
          <a:prstGeom prst="rect">
            <a:avLst/>
          </a:prstGeom>
          <a:solidFill>
            <a:schemeClr val="bg1"/>
          </a:solidFill>
          <a:ln w="19050">
            <a:solidFill>
              <a:srgbClr val="0070C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372" tIns="45718" rIns="91372" bIns="45718" numCol="1" rtlCol="0"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eaLnBrk="0" fontAlgn="base" hangingPunct="0">
              <a:spcBef>
                <a:spcPct val="0"/>
              </a:spcBef>
              <a:spcAft>
                <a:spcPct val="0"/>
              </a:spcAft>
              <a:buClrTx/>
              <a:buFontTx/>
              <a:buNone/>
            </a:pPr>
            <a:r>
              <a:rPr lang="mn-MN" sz="1600" dirty="0">
                <a:solidFill>
                  <a:srgbClr val="002060"/>
                </a:solidFill>
                <a:latin typeface="Times New Roman" panose="02020603050405020304" pitchFamily="18" charset="0"/>
                <a:cs typeface="Times New Roman" panose="02020603050405020304" pitchFamily="18" charset="0"/>
              </a:rPr>
              <a:t>Орон нутгийн татварын доод хувь хэмжээгээгээр тооцсон орлого ба татварын бус орлого</a:t>
            </a:r>
            <a:endParaRPr lang="en-US" sz="1600" dirty="0">
              <a:solidFill>
                <a:srgbClr val="002060"/>
              </a:solidFill>
              <a:latin typeface="Times New Roman" panose="02020603050405020304" pitchFamily="18" charset="0"/>
              <a:cs typeface="Times New Roman" panose="02020603050405020304" pitchFamily="18" charset="0"/>
            </a:endParaRPr>
          </a:p>
        </p:txBody>
      </p:sp>
      <p:sp>
        <p:nvSpPr>
          <p:cNvPr id="28" name="Rectangle 27">
            <a:extLst>
              <a:ext uri="{FF2B5EF4-FFF2-40B4-BE49-F238E27FC236}">
                <a16:creationId xmlns="" xmlns:a16="http://schemas.microsoft.com/office/drawing/2014/main" id="{DF32114F-0189-4DA5-91B8-151D2D3911C1}"/>
              </a:ext>
            </a:extLst>
          </p:cNvPr>
          <p:cNvSpPr/>
          <p:nvPr/>
        </p:nvSpPr>
        <p:spPr bwMode="auto">
          <a:xfrm>
            <a:off x="707971" y="2205620"/>
            <a:ext cx="3498009" cy="704491"/>
          </a:xfrm>
          <a:prstGeom prst="rect">
            <a:avLst/>
          </a:prstGeom>
          <a:ln w="19050">
            <a:solidFill>
              <a:srgbClr val="0070C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372" tIns="45718" rIns="91372" bIns="45718" numCol="1" rtlCol="0"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eaLnBrk="0" fontAlgn="base" hangingPunct="0">
              <a:spcBef>
                <a:spcPct val="0"/>
              </a:spcBef>
              <a:spcAft>
                <a:spcPct val="0"/>
              </a:spcAft>
              <a:buClrTx/>
            </a:pPr>
            <a:r>
              <a:rPr lang="mn-MN" sz="1600" dirty="0">
                <a:solidFill>
                  <a:srgbClr val="002060"/>
                </a:solidFill>
                <a:latin typeface="Times New Roman" panose="02020603050405020304" pitchFamily="18" charset="0"/>
                <a:cs typeface="Times New Roman" panose="02020603050405020304" pitchFamily="18" charset="0"/>
              </a:rPr>
              <a:t>Суурь тэнцлийн алдагдалд татаас олгох</a:t>
            </a:r>
            <a:endParaRPr lang="en-US" sz="1600" dirty="0">
              <a:solidFill>
                <a:srgbClr val="002060"/>
              </a:solidFill>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 xmlns:a16="http://schemas.microsoft.com/office/drawing/2014/main" id="{6921B5FA-1EB1-49DE-89D6-F71C08817A88}"/>
              </a:ext>
            </a:extLst>
          </p:cNvPr>
          <p:cNvSpPr/>
          <p:nvPr/>
        </p:nvSpPr>
        <p:spPr bwMode="auto">
          <a:xfrm>
            <a:off x="736721" y="3040368"/>
            <a:ext cx="3498011" cy="866955"/>
          </a:xfrm>
          <a:prstGeom prst="rect">
            <a:avLst/>
          </a:prstGeom>
          <a:ln w="19050">
            <a:solidFill>
              <a:srgbClr val="0070C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372" tIns="45718" rIns="91372" bIns="45718" numCol="1" rtlCol="0"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eaLnBrk="0" fontAlgn="base" hangingPunct="0">
              <a:spcBef>
                <a:spcPct val="0"/>
              </a:spcBef>
              <a:spcAft>
                <a:spcPct val="0"/>
              </a:spcAft>
              <a:buClrTx/>
            </a:pPr>
            <a:r>
              <a:rPr lang="mn-MN" sz="1600" dirty="0">
                <a:solidFill>
                  <a:srgbClr val="002060"/>
                </a:solidFill>
                <a:latin typeface="Times New Roman" panose="02020603050405020304" pitchFamily="18" charset="0"/>
                <a:cs typeface="Times New Roman" panose="02020603050405020304" pitchFamily="18" charset="0"/>
              </a:rPr>
              <a:t>Орон нутгийн татварын хувь хэмжээг нэмэгдүүлэх, зарлагыг хэмнэсэн нэмэгдэл эх үүсвэр</a:t>
            </a:r>
            <a:endParaRPr lang="en-US" sz="1600" dirty="0">
              <a:solidFill>
                <a:srgbClr val="002060"/>
              </a:solidFill>
              <a:latin typeface="Times New Roman" panose="02020603050405020304" pitchFamily="18" charset="0"/>
              <a:cs typeface="Times New Roman" panose="02020603050405020304" pitchFamily="18" charset="0"/>
            </a:endParaRPr>
          </a:p>
        </p:txBody>
      </p:sp>
      <p:sp>
        <p:nvSpPr>
          <p:cNvPr id="30" name="Rectangle 29">
            <a:extLst>
              <a:ext uri="{FF2B5EF4-FFF2-40B4-BE49-F238E27FC236}">
                <a16:creationId xmlns="" xmlns:a16="http://schemas.microsoft.com/office/drawing/2014/main" id="{162FEB5C-A706-48DC-B6E7-8F68FD18DD7B}"/>
              </a:ext>
            </a:extLst>
          </p:cNvPr>
          <p:cNvSpPr/>
          <p:nvPr/>
        </p:nvSpPr>
        <p:spPr bwMode="auto">
          <a:xfrm>
            <a:off x="723435" y="4135338"/>
            <a:ext cx="3498009" cy="1088952"/>
          </a:xfrm>
          <a:prstGeom prst="rect">
            <a:avLst/>
          </a:prstGeom>
          <a:ln w="19050">
            <a:solidFill>
              <a:srgbClr val="0070C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372" tIns="45718" rIns="91372" bIns="45718" numCol="1" rtlCol="0" anchor="ctr"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eaLnBrk="0" fontAlgn="base" hangingPunct="0">
              <a:spcBef>
                <a:spcPct val="0"/>
              </a:spcBef>
              <a:spcAft>
                <a:spcPct val="0"/>
              </a:spcAft>
              <a:buClrTx/>
              <a:buFont typeface="Arial"/>
              <a:buNone/>
            </a:pPr>
            <a:r>
              <a:rPr lang="mn-MN" sz="1600" dirty="0">
                <a:solidFill>
                  <a:srgbClr val="002060"/>
                </a:solidFill>
                <a:latin typeface="Times New Roman" panose="02020603050405020304" pitchFamily="18" charset="0"/>
                <a:cs typeface="Times New Roman" panose="02020603050405020304" pitchFamily="18" charset="0"/>
              </a:rPr>
              <a:t>НӨАТ-ын 5%</a:t>
            </a:r>
          </a:p>
          <a:p>
            <a:pPr algn="ctr" eaLnBrk="0" fontAlgn="base" hangingPunct="0">
              <a:spcBef>
                <a:spcPct val="0"/>
              </a:spcBef>
              <a:spcAft>
                <a:spcPct val="0"/>
              </a:spcAft>
              <a:buClrTx/>
              <a:buFont typeface="Arial"/>
              <a:buNone/>
            </a:pPr>
            <a:r>
              <a:rPr lang="mn-MN" sz="1600" dirty="0">
                <a:solidFill>
                  <a:srgbClr val="002060"/>
                </a:solidFill>
                <a:latin typeface="Times New Roman" panose="02020603050405020304" pitchFamily="18" charset="0"/>
                <a:cs typeface="Times New Roman" panose="02020603050405020304" pitchFamily="18" charset="0"/>
              </a:rPr>
              <a:t>АМНАТ-5%</a:t>
            </a:r>
          </a:p>
          <a:p>
            <a:pPr algn="ctr" eaLnBrk="0" fontAlgn="base" hangingPunct="0">
              <a:spcBef>
                <a:spcPct val="0"/>
              </a:spcBef>
              <a:spcAft>
                <a:spcPct val="0"/>
              </a:spcAft>
              <a:buClrTx/>
              <a:buFont typeface="Arial"/>
              <a:buNone/>
            </a:pPr>
            <a:r>
              <a:rPr lang="mn-MN" sz="1600" dirty="0">
                <a:solidFill>
                  <a:srgbClr val="002060"/>
                </a:solidFill>
                <a:latin typeface="Times New Roman" panose="02020603050405020304" pitchFamily="18" charset="0"/>
                <a:cs typeface="Times New Roman" panose="02020603050405020304" pitchFamily="18" charset="0"/>
              </a:rPr>
              <a:t>Газрын тосны НАТ-30</a:t>
            </a:r>
            <a:r>
              <a:rPr lang="en-US" sz="1600" dirty="0">
                <a:solidFill>
                  <a:srgbClr val="002060"/>
                </a:solidFill>
                <a:latin typeface="Times New Roman" panose="02020603050405020304" pitchFamily="18" charset="0"/>
                <a:cs typeface="Times New Roman" panose="02020603050405020304" pitchFamily="18" charset="0"/>
              </a:rPr>
              <a:t>%</a:t>
            </a:r>
          </a:p>
          <a:p>
            <a:pPr algn="ctr" eaLnBrk="0" fontAlgn="base" hangingPunct="0">
              <a:spcBef>
                <a:spcPct val="0"/>
              </a:spcBef>
              <a:spcAft>
                <a:spcPct val="0"/>
              </a:spcAft>
              <a:buClrTx/>
              <a:buFont typeface="Arial"/>
              <a:buNone/>
            </a:pPr>
            <a:r>
              <a:rPr lang="mn-MN" sz="1600" dirty="0">
                <a:solidFill>
                  <a:srgbClr val="002060"/>
                </a:solidFill>
                <a:latin typeface="Times New Roman" panose="02020603050405020304" pitchFamily="18" charset="0"/>
                <a:cs typeface="Times New Roman" panose="02020603050405020304" pitchFamily="18" charset="0"/>
              </a:rPr>
              <a:t>Хандив, тусламж</a:t>
            </a:r>
            <a:endParaRPr lang="en-US" sz="1600" dirty="0">
              <a:solidFill>
                <a:srgbClr val="002060"/>
              </a:solidFill>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 xmlns:a16="http://schemas.microsoft.com/office/drawing/2014/main" id="{2588D7F4-B61E-410A-A991-D33A29812253}"/>
              </a:ext>
            </a:extLst>
          </p:cNvPr>
          <p:cNvSpPr/>
          <p:nvPr/>
        </p:nvSpPr>
        <p:spPr bwMode="auto">
          <a:xfrm>
            <a:off x="736721" y="5461516"/>
            <a:ext cx="3498011" cy="730371"/>
          </a:xfrm>
          <a:prstGeom prst="rect">
            <a:avLst/>
          </a:prstGeom>
          <a:ln w="19050">
            <a:solidFill>
              <a:srgbClr val="0070C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372" tIns="45718" rIns="91372" bIns="45718" numCol="1" rtlCol="0"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eaLnBrk="0" fontAlgn="base" hangingPunct="0">
              <a:spcBef>
                <a:spcPct val="0"/>
              </a:spcBef>
              <a:spcAft>
                <a:spcPct val="0"/>
              </a:spcAft>
              <a:buClrTx/>
            </a:pPr>
            <a:r>
              <a:rPr lang="mn-MN" sz="1600" dirty="0">
                <a:solidFill>
                  <a:srgbClr val="002060"/>
                </a:solidFill>
                <a:latin typeface="Times New Roman" panose="02020603050405020304" pitchFamily="18" charset="0"/>
                <a:cs typeface="Times New Roman" panose="02020603050405020304" pitchFamily="18" charset="0"/>
              </a:rPr>
              <a:t>Уг төсвийн хувьд төвлөрүүлэн захирагчийн бүх эрхийг эдэлнэ.</a:t>
            </a:r>
            <a:endParaRPr lang="en-US" sz="1600" dirty="0">
              <a:solidFill>
                <a:srgbClr val="002060"/>
              </a:solidFill>
              <a:latin typeface="Times New Roman" panose="02020603050405020304" pitchFamily="18" charset="0"/>
              <a:cs typeface="Times New Roman" panose="02020603050405020304" pitchFamily="18" charset="0"/>
            </a:endParaRPr>
          </a:p>
        </p:txBody>
      </p:sp>
      <p:grpSp>
        <p:nvGrpSpPr>
          <p:cNvPr id="32" name="Group 31">
            <a:extLst>
              <a:ext uri="{FF2B5EF4-FFF2-40B4-BE49-F238E27FC236}">
                <a16:creationId xmlns="" xmlns:a16="http://schemas.microsoft.com/office/drawing/2014/main" id="{54A5DC08-A29B-430A-922E-96FA61818382}"/>
              </a:ext>
            </a:extLst>
          </p:cNvPr>
          <p:cNvGrpSpPr/>
          <p:nvPr/>
        </p:nvGrpSpPr>
        <p:grpSpPr>
          <a:xfrm>
            <a:off x="4382820" y="1224510"/>
            <a:ext cx="372373" cy="4787660"/>
            <a:chOff x="3286664" y="1085850"/>
            <a:chExt cx="171450" cy="3590745"/>
          </a:xfrm>
          <a:solidFill>
            <a:schemeClr val="bg2">
              <a:lumMod val="75000"/>
            </a:schemeClr>
          </a:solidFill>
        </p:grpSpPr>
        <p:sp>
          <p:nvSpPr>
            <p:cNvPr id="33" name="Right Arrow 25">
              <a:extLst>
                <a:ext uri="{FF2B5EF4-FFF2-40B4-BE49-F238E27FC236}">
                  <a16:creationId xmlns="" xmlns:a16="http://schemas.microsoft.com/office/drawing/2014/main" id="{7C526E77-FA46-4FC0-9AA7-4B0E6493E70D}"/>
                </a:ext>
              </a:extLst>
            </p:cNvPr>
            <p:cNvSpPr/>
            <p:nvPr/>
          </p:nvSpPr>
          <p:spPr bwMode="auto">
            <a:xfrm>
              <a:off x="3286664" y="1085850"/>
              <a:ext cx="171450" cy="285750"/>
            </a:xfrm>
            <a:prstGeom prst="rightArrow">
              <a:avLst/>
            </a:prstGeom>
            <a:grp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eaLnBrk="0" fontAlgn="base" hangingPunct="0">
                <a:spcBef>
                  <a:spcPct val="0"/>
                </a:spcBef>
                <a:spcAft>
                  <a:spcPct val="0"/>
                </a:spcAft>
                <a:buClrTx/>
                <a:buFontTx/>
                <a:buNone/>
              </a:pPr>
              <a:endParaRPr lang="en-US">
                <a:solidFill>
                  <a:prstClr val="black"/>
                </a:solidFill>
              </a:endParaRPr>
            </a:p>
          </p:txBody>
        </p:sp>
        <p:sp>
          <p:nvSpPr>
            <p:cNvPr id="34" name="Right Arrow 26">
              <a:extLst>
                <a:ext uri="{FF2B5EF4-FFF2-40B4-BE49-F238E27FC236}">
                  <a16:creationId xmlns="" xmlns:a16="http://schemas.microsoft.com/office/drawing/2014/main" id="{EAFDF5D1-0003-4523-8CFF-F36349D3B21F}"/>
                </a:ext>
              </a:extLst>
            </p:cNvPr>
            <p:cNvSpPr/>
            <p:nvPr/>
          </p:nvSpPr>
          <p:spPr bwMode="auto">
            <a:xfrm>
              <a:off x="3286664" y="2619195"/>
              <a:ext cx="171450" cy="285750"/>
            </a:xfrm>
            <a:prstGeom prst="rightArrow">
              <a:avLst/>
            </a:prstGeom>
            <a:grp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eaLnBrk="0" fontAlgn="base" hangingPunct="0">
                <a:spcBef>
                  <a:spcPct val="0"/>
                </a:spcBef>
                <a:spcAft>
                  <a:spcPct val="0"/>
                </a:spcAft>
                <a:buClrTx/>
                <a:buFontTx/>
                <a:buNone/>
              </a:pPr>
              <a:endParaRPr lang="en-US">
                <a:solidFill>
                  <a:prstClr val="black"/>
                </a:solidFill>
              </a:endParaRPr>
            </a:p>
          </p:txBody>
        </p:sp>
        <p:sp>
          <p:nvSpPr>
            <p:cNvPr id="35" name="Right Arrow 27">
              <a:extLst>
                <a:ext uri="{FF2B5EF4-FFF2-40B4-BE49-F238E27FC236}">
                  <a16:creationId xmlns="" xmlns:a16="http://schemas.microsoft.com/office/drawing/2014/main" id="{818D8F5C-D8B2-4D73-92E0-A838AC5851EF}"/>
                </a:ext>
              </a:extLst>
            </p:cNvPr>
            <p:cNvSpPr/>
            <p:nvPr/>
          </p:nvSpPr>
          <p:spPr bwMode="auto">
            <a:xfrm>
              <a:off x="3286664" y="3563788"/>
              <a:ext cx="171450" cy="285750"/>
            </a:xfrm>
            <a:prstGeom prst="rightArrow">
              <a:avLst/>
            </a:prstGeom>
            <a:grp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eaLnBrk="0" fontAlgn="base" hangingPunct="0">
                <a:spcBef>
                  <a:spcPct val="0"/>
                </a:spcBef>
                <a:spcAft>
                  <a:spcPct val="0"/>
                </a:spcAft>
                <a:buClrTx/>
                <a:buFontTx/>
                <a:buNone/>
              </a:pPr>
              <a:endParaRPr lang="en-US">
                <a:solidFill>
                  <a:prstClr val="black"/>
                </a:solidFill>
              </a:endParaRPr>
            </a:p>
          </p:txBody>
        </p:sp>
        <p:sp>
          <p:nvSpPr>
            <p:cNvPr id="36" name="Right Arrow 28">
              <a:extLst>
                <a:ext uri="{FF2B5EF4-FFF2-40B4-BE49-F238E27FC236}">
                  <a16:creationId xmlns="" xmlns:a16="http://schemas.microsoft.com/office/drawing/2014/main" id="{0EFDB69A-DABE-40E2-830C-1B40C5CA05ED}"/>
                </a:ext>
              </a:extLst>
            </p:cNvPr>
            <p:cNvSpPr/>
            <p:nvPr/>
          </p:nvSpPr>
          <p:spPr bwMode="auto">
            <a:xfrm>
              <a:off x="3286664" y="4390845"/>
              <a:ext cx="171450" cy="285750"/>
            </a:xfrm>
            <a:prstGeom prst="rightArrow">
              <a:avLst/>
            </a:prstGeom>
            <a:grp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eaLnBrk="0" fontAlgn="base" hangingPunct="0">
                <a:spcBef>
                  <a:spcPct val="0"/>
                </a:spcBef>
                <a:spcAft>
                  <a:spcPct val="0"/>
                </a:spcAft>
                <a:buClrTx/>
                <a:buFontTx/>
                <a:buNone/>
              </a:pPr>
              <a:endParaRPr lang="en-US">
                <a:solidFill>
                  <a:prstClr val="black"/>
                </a:solidFill>
              </a:endParaRPr>
            </a:p>
          </p:txBody>
        </p:sp>
        <p:sp>
          <p:nvSpPr>
            <p:cNvPr id="37" name="Right Arrow 29">
              <a:extLst>
                <a:ext uri="{FF2B5EF4-FFF2-40B4-BE49-F238E27FC236}">
                  <a16:creationId xmlns="" xmlns:a16="http://schemas.microsoft.com/office/drawing/2014/main" id="{39AA35A7-1372-4F4C-8594-D343D011AEE8}"/>
                </a:ext>
              </a:extLst>
            </p:cNvPr>
            <p:cNvSpPr/>
            <p:nvPr/>
          </p:nvSpPr>
          <p:spPr bwMode="auto">
            <a:xfrm>
              <a:off x="3286664" y="1876245"/>
              <a:ext cx="171450" cy="285750"/>
            </a:xfrm>
            <a:prstGeom prst="rightArrow">
              <a:avLst/>
            </a:prstGeom>
            <a:grp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eaLnBrk="0" fontAlgn="base" hangingPunct="0">
                <a:spcBef>
                  <a:spcPct val="0"/>
                </a:spcBef>
                <a:spcAft>
                  <a:spcPct val="0"/>
                </a:spcAft>
                <a:buClrTx/>
                <a:buFontTx/>
                <a:buNone/>
              </a:pPr>
              <a:endParaRPr lang="en-US">
                <a:solidFill>
                  <a:prstClr val="black"/>
                </a:solidFill>
              </a:endParaRPr>
            </a:p>
          </p:txBody>
        </p:sp>
      </p:grpSp>
      <p:sp>
        <p:nvSpPr>
          <p:cNvPr id="38" name="Right Brace 37">
            <a:extLst>
              <a:ext uri="{FF2B5EF4-FFF2-40B4-BE49-F238E27FC236}">
                <a16:creationId xmlns="" xmlns:a16="http://schemas.microsoft.com/office/drawing/2014/main" id="{563E6BB3-7293-4EF1-A137-9DD1A358F398}"/>
              </a:ext>
            </a:extLst>
          </p:cNvPr>
          <p:cNvSpPr/>
          <p:nvPr/>
        </p:nvSpPr>
        <p:spPr bwMode="auto">
          <a:xfrm>
            <a:off x="6756521" y="1024666"/>
            <a:ext cx="655608" cy="1777041"/>
          </a:xfrm>
          <a:prstGeom prst="rightBrace">
            <a:avLst/>
          </a:prstGeom>
          <a:noFill/>
          <a:ln w="28575" cap="flat" cmpd="sng" algn="ctr">
            <a:solidFill>
              <a:schemeClr val="bg2">
                <a:lumMod val="75000"/>
              </a:schemeClr>
            </a:solidFill>
            <a:prstDash val="solid"/>
            <a:round/>
            <a:headEnd type="none" w="med" len="med"/>
            <a:tailEnd type="none" w="med" len="med"/>
          </a:ln>
          <a:effectLst/>
        </p:spPr>
        <p:txBody>
          <a:bodyPr vert="horz" wrap="square" lIns="91372" tIns="45718" rIns="91372" bIns="45718" numCol="1" rtlCol="0"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eaLnBrk="0" fontAlgn="base" hangingPunct="0">
              <a:spcBef>
                <a:spcPct val="0"/>
              </a:spcBef>
              <a:spcAft>
                <a:spcPct val="0"/>
              </a:spcAft>
              <a:buClrTx/>
              <a:buFontTx/>
              <a:buNone/>
            </a:pPr>
            <a:endParaRPr lang="en-US">
              <a:solidFill>
                <a:prstClr val="black"/>
              </a:solidFill>
              <a:latin typeface="Arial" charset="0"/>
            </a:endParaRPr>
          </a:p>
        </p:txBody>
      </p:sp>
      <p:sp>
        <p:nvSpPr>
          <p:cNvPr id="39" name="TextBox 5">
            <a:extLst>
              <a:ext uri="{FF2B5EF4-FFF2-40B4-BE49-F238E27FC236}">
                <a16:creationId xmlns="" xmlns:a16="http://schemas.microsoft.com/office/drawing/2014/main" id="{BCF3453A-05EE-40FD-9C53-7AFE0DB9B9D6}"/>
              </a:ext>
            </a:extLst>
          </p:cNvPr>
          <p:cNvSpPr txBox="1"/>
          <p:nvPr/>
        </p:nvSpPr>
        <p:spPr>
          <a:xfrm>
            <a:off x="7484016" y="1658706"/>
            <a:ext cx="381000" cy="615553"/>
          </a:xfrm>
          <a:prstGeom prst="rect">
            <a:avLst/>
          </a:prstGeom>
          <a:noFill/>
          <a:ln>
            <a:noFill/>
          </a:ln>
        </p:spPr>
        <p:txBody>
          <a:bodyPr wrap="square" lIns="121829" tIns="60914" rIns="121829" bIns="60914"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fontAlgn="base">
              <a:spcBef>
                <a:spcPct val="0"/>
              </a:spcBef>
              <a:spcAft>
                <a:spcPct val="0"/>
              </a:spcAft>
              <a:buClrTx/>
              <a:buFontTx/>
              <a:buNone/>
            </a:pPr>
            <a:r>
              <a:rPr lang="mn-MN" sz="3200" dirty="0">
                <a:solidFill>
                  <a:schemeClr val="bg2">
                    <a:lumMod val="50000"/>
                  </a:schemeClr>
                </a:solidFill>
              </a:rPr>
              <a:t>=</a:t>
            </a:r>
            <a:endParaRPr lang="en-US" sz="3200" dirty="0">
              <a:solidFill>
                <a:schemeClr val="bg2">
                  <a:lumMod val="50000"/>
                </a:schemeClr>
              </a:solidFill>
            </a:endParaRPr>
          </a:p>
        </p:txBody>
      </p:sp>
      <p:sp>
        <p:nvSpPr>
          <p:cNvPr id="40" name="Right Brace 39">
            <a:extLst>
              <a:ext uri="{FF2B5EF4-FFF2-40B4-BE49-F238E27FC236}">
                <a16:creationId xmlns="" xmlns:a16="http://schemas.microsoft.com/office/drawing/2014/main" id="{73501841-9978-4244-9C85-37C4ECB740C4}"/>
              </a:ext>
            </a:extLst>
          </p:cNvPr>
          <p:cNvSpPr/>
          <p:nvPr/>
        </p:nvSpPr>
        <p:spPr bwMode="auto">
          <a:xfrm>
            <a:off x="6756521" y="3152514"/>
            <a:ext cx="655608" cy="1460740"/>
          </a:xfrm>
          <a:prstGeom prst="rightBrace">
            <a:avLst/>
          </a:prstGeom>
          <a:noFill/>
          <a:ln w="28575" cap="flat" cmpd="sng" algn="ctr">
            <a:solidFill>
              <a:schemeClr val="bg2">
                <a:lumMod val="75000"/>
              </a:schemeClr>
            </a:solidFill>
            <a:prstDash val="solid"/>
            <a:round/>
            <a:headEnd type="none" w="med" len="med"/>
            <a:tailEnd type="none" w="med" len="med"/>
          </a:ln>
          <a:effectLst/>
        </p:spPr>
        <p:txBody>
          <a:bodyPr vert="horz" wrap="square" lIns="91372" tIns="45718" rIns="91372" bIns="45718" numCol="1" rtlCol="0"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eaLnBrk="0" fontAlgn="base" hangingPunct="0">
              <a:spcBef>
                <a:spcPct val="0"/>
              </a:spcBef>
              <a:spcAft>
                <a:spcPct val="0"/>
              </a:spcAft>
              <a:buClrTx/>
              <a:buFontTx/>
              <a:buNone/>
            </a:pPr>
            <a:endParaRPr lang="en-US">
              <a:solidFill>
                <a:prstClr val="black"/>
              </a:solidFill>
              <a:latin typeface="Arial" charset="0"/>
            </a:endParaRPr>
          </a:p>
        </p:txBody>
      </p:sp>
      <p:sp>
        <p:nvSpPr>
          <p:cNvPr id="41" name="TextBox 5">
            <a:extLst>
              <a:ext uri="{FF2B5EF4-FFF2-40B4-BE49-F238E27FC236}">
                <a16:creationId xmlns="" xmlns:a16="http://schemas.microsoft.com/office/drawing/2014/main" id="{77508DCD-5B14-418E-A303-4C29AD8A7C79}"/>
              </a:ext>
            </a:extLst>
          </p:cNvPr>
          <p:cNvSpPr txBox="1"/>
          <p:nvPr/>
        </p:nvSpPr>
        <p:spPr>
          <a:xfrm>
            <a:off x="7484016" y="3614038"/>
            <a:ext cx="381000" cy="615553"/>
          </a:xfrm>
          <a:prstGeom prst="rect">
            <a:avLst/>
          </a:prstGeom>
          <a:noFill/>
          <a:ln>
            <a:noFill/>
          </a:ln>
        </p:spPr>
        <p:txBody>
          <a:bodyPr wrap="square" lIns="121829" tIns="60914" rIns="121829" bIns="60914"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fontAlgn="base">
              <a:spcBef>
                <a:spcPct val="0"/>
              </a:spcBef>
              <a:spcAft>
                <a:spcPct val="0"/>
              </a:spcAft>
              <a:buClrTx/>
              <a:buFontTx/>
              <a:buNone/>
            </a:pPr>
            <a:r>
              <a:rPr lang="mn-MN" sz="3200">
                <a:solidFill>
                  <a:schemeClr val="bg2">
                    <a:lumMod val="50000"/>
                  </a:schemeClr>
                </a:solidFill>
              </a:rPr>
              <a:t>=</a:t>
            </a:r>
            <a:endParaRPr lang="en-US" sz="3200">
              <a:solidFill>
                <a:schemeClr val="bg2">
                  <a:lumMod val="50000"/>
                </a:schemeClr>
              </a:solidFill>
            </a:endParaRPr>
          </a:p>
        </p:txBody>
      </p:sp>
      <p:sp>
        <p:nvSpPr>
          <p:cNvPr id="42" name="Right Brace 41">
            <a:extLst>
              <a:ext uri="{FF2B5EF4-FFF2-40B4-BE49-F238E27FC236}">
                <a16:creationId xmlns="" xmlns:a16="http://schemas.microsoft.com/office/drawing/2014/main" id="{3DEC2F25-231C-441A-AE8B-D4B744AF0DB6}"/>
              </a:ext>
            </a:extLst>
          </p:cNvPr>
          <p:cNvSpPr/>
          <p:nvPr/>
        </p:nvSpPr>
        <p:spPr bwMode="auto">
          <a:xfrm>
            <a:off x="6756521" y="4762778"/>
            <a:ext cx="655608" cy="1460740"/>
          </a:xfrm>
          <a:prstGeom prst="rightBrace">
            <a:avLst/>
          </a:prstGeom>
          <a:noFill/>
          <a:ln w="28575" cap="flat" cmpd="sng" algn="ctr">
            <a:solidFill>
              <a:schemeClr val="bg2">
                <a:lumMod val="75000"/>
              </a:schemeClr>
            </a:solidFill>
            <a:prstDash val="solid"/>
            <a:round/>
            <a:headEnd type="none" w="med" len="med"/>
            <a:tailEnd type="none" w="med" len="med"/>
          </a:ln>
          <a:effectLst/>
        </p:spPr>
        <p:txBody>
          <a:bodyPr vert="horz" wrap="square" lIns="91372" tIns="45718" rIns="91372" bIns="45718" numCol="1" rtlCol="0"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eaLnBrk="0" fontAlgn="base" hangingPunct="0">
              <a:spcBef>
                <a:spcPct val="0"/>
              </a:spcBef>
              <a:spcAft>
                <a:spcPct val="0"/>
              </a:spcAft>
              <a:buClrTx/>
              <a:buFontTx/>
              <a:buNone/>
            </a:pPr>
            <a:endParaRPr lang="en-US">
              <a:solidFill>
                <a:prstClr val="black"/>
              </a:solidFill>
              <a:latin typeface="Arial" charset="0"/>
            </a:endParaRPr>
          </a:p>
        </p:txBody>
      </p:sp>
      <p:sp>
        <p:nvSpPr>
          <p:cNvPr id="43" name="TextBox 5">
            <a:extLst>
              <a:ext uri="{FF2B5EF4-FFF2-40B4-BE49-F238E27FC236}">
                <a16:creationId xmlns="" xmlns:a16="http://schemas.microsoft.com/office/drawing/2014/main" id="{DA1422D6-8E68-4CFC-BBA6-85104D2F4A10}"/>
              </a:ext>
            </a:extLst>
          </p:cNvPr>
          <p:cNvSpPr txBox="1"/>
          <p:nvPr/>
        </p:nvSpPr>
        <p:spPr>
          <a:xfrm>
            <a:off x="7484016" y="5224335"/>
            <a:ext cx="381000" cy="615553"/>
          </a:xfrm>
          <a:prstGeom prst="rect">
            <a:avLst/>
          </a:prstGeom>
          <a:noFill/>
          <a:ln>
            <a:noFill/>
          </a:ln>
        </p:spPr>
        <p:txBody>
          <a:bodyPr wrap="square" lIns="121829" tIns="60914" rIns="121829" bIns="60914"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fontAlgn="base">
              <a:spcBef>
                <a:spcPct val="0"/>
              </a:spcBef>
              <a:spcAft>
                <a:spcPct val="0"/>
              </a:spcAft>
              <a:buClrTx/>
              <a:buFontTx/>
              <a:buNone/>
            </a:pPr>
            <a:r>
              <a:rPr lang="mn-MN" sz="3200">
                <a:solidFill>
                  <a:schemeClr val="bg2">
                    <a:lumMod val="50000"/>
                  </a:schemeClr>
                </a:solidFill>
              </a:rPr>
              <a:t>=</a:t>
            </a:r>
            <a:endParaRPr lang="en-US" sz="3200">
              <a:solidFill>
                <a:schemeClr val="bg2">
                  <a:lumMod val="50000"/>
                </a:schemeClr>
              </a:solidFill>
            </a:endParaRPr>
          </a:p>
        </p:txBody>
      </p:sp>
      <p:sp>
        <p:nvSpPr>
          <p:cNvPr id="44" name="Right Brace 43">
            <a:extLst>
              <a:ext uri="{FF2B5EF4-FFF2-40B4-BE49-F238E27FC236}">
                <a16:creationId xmlns="" xmlns:a16="http://schemas.microsoft.com/office/drawing/2014/main" id="{CC017BBC-39BE-4831-84F4-267C4CD6F664}"/>
              </a:ext>
            </a:extLst>
          </p:cNvPr>
          <p:cNvSpPr/>
          <p:nvPr/>
        </p:nvSpPr>
        <p:spPr bwMode="auto">
          <a:xfrm>
            <a:off x="10034605" y="1110928"/>
            <a:ext cx="468703" cy="5098211"/>
          </a:xfrm>
          <a:prstGeom prst="rightBrace">
            <a:avLst/>
          </a:prstGeom>
          <a:noFill/>
          <a:ln w="28575" cap="flat" cmpd="sng" algn="ctr">
            <a:solidFill>
              <a:schemeClr val="bg2">
                <a:lumMod val="75000"/>
              </a:schemeClr>
            </a:solidFill>
            <a:prstDash val="solid"/>
            <a:round/>
            <a:headEnd type="none" w="med" len="med"/>
            <a:tailEnd type="none" w="med" len="med"/>
          </a:ln>
          <a:effectLst/>
        </p:spPr>
        <p:txBody>
          <a:bodyPr vert="horz" wrap="square" lIns="91372" tIns="45718" rIns="91372" bIns="45718" numCol="1" rtlCol="0"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eaLnBrk="0" fontAlgn="base" hangingPunct="0">
              <a:spcBef>
                <a:spcPct val="0"/>
              </a:spcBef>
              <a:spcAft>
                <a:spcPct val="0"/>
              </a:spcAft>
              <a:buClrTx/>
              <a:buFontTx/>
              <a:buNone/>
            </a:pPr>
            <a:endParaRPr lang="en-US">
              <a:solidFill>
                <a:prstClr val="black"/>
              </a:solidFill>
              <a:latin typeface="Arial" charset="0"/>
            </a:endParaRPr>
          </a:p>
        </p:txBody>
      </p:sp>
    </p:spTree>
    <p:extLst>
      <p:ext uri="{BB962C8B-B14F-4D97-AF65-F5344CB8AC3E}">
        <p14:creationId xmlns:p14="http://schemas.microsoft.com/office/powerpoint/2010/main" val="4410713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5" name="Rectángulo 6">
            <a:extLst>
              <a:ext uri="{FF2B5EF4-FFF2-40B4-BE49-F238E27FC236}">
                <a16:creationId xmlns:a16="http://schemas.microsoft.com/office/drawing/2014/main" xmlns="" id="{26205575-DFD8-814E-9666-A35C0A5E39F5}"/>
              </a:ext>
            </a:extLst>
          </p:cNvPr>
          <p:cNvSpPr/>
          <p:nvPr/>
        </p:nvSpPr>
        <p:spPr>
          <a:xfrm>
            <a:off x="0" y="0"/>
            <a:ext cx="12192000" cy="6855343"/>
          </a:xfrm>
          <a:prstGeom prst="rect">
            <a:avLst/>
          </a:prstGeom>
          <a:solidFill>
            <a:srgbClr val="0070C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grpSp>
        <p:nvGrpSpPr>
          <p:cNvPr id="7" name="Group 6"/>
          <p:cNvGrpSpPr/>
          <p:nvPr/>
        </p:nvGrpSpPr>
        <p:grpSpPr>
          <a:xfrm>
            <a:off x="9448860" y="5783503"/>
            <a:ext cx="2748480" cy="461665"/>
            <a:chOff x="9448860" y="5804769"/>
            <a:chExt cx="2748480" cy="461665"/>
          </a:xfrm>
        </p:grpSpPr>
        <p:sp>
          <p:nvSpPr>
            <p:cNvPr id="8" name="Rectángulo 27">
              <a:extLst>
                <a:ext uri="{FF2B5EF4-FFF2-40B4-BE49-F238E27FC236}">
                  <a16:creationId xmlns="" xmlns:a16="http://schemas.microsoft.com/office/drawing/2014/main" id="{C8FAF32F-F327-6443-8904-FF4FFA64013B}"/>
                </a:ext>
              </a:extLst>
            </p:cNvPr>
            <p:cNvSpPr/>
            <p:nvPr/>
          </p:nvSpPr>
          <p:spPr>
            <a:xfrm>
              <a:off x="9482729" y="5833777"/>
              <a:ext cx="2714611" cy="431113"/>
            </a:xfrm>
            <a:prstGeom prst="rect">
              <a:avLst/>
            </a:prstGeom>
            <a:solidFill>
              <a:srgbClr val="4472C4">
                <a:lumMod val="75000"/>
              </a:srgbClr>
            </a:solidFill>
            <a:ln w="12700" cap="flat" cmpd="sng" algn="ctr">
              <a:noFill/>
              <a:prstDash val="solid"/>
              <a:miter lim="800000"/>
            </a:ln>
            <a:effectLst/>
          </p:spPr>
          <p:txBody>
            <a:bodyPr lIns="91372" tIns="45718" rIns="91372" bIns="45718"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0" name="TextBox 3">
              <a:extLst>
                <a:ext uri="{FF2B5EF4-FFF2-40B4-BE49-F238E27FC236}">
                  <a16:creationId xmlns="" xmlns:a16="http://schemas.microsoft.com/office/drawing/2014/main" id="{296B3E14-3B25-CB48-BAB4-A47367F2CF50}"/>
                </a:ext>
              </a:extLst>
            </p:cNvPr>
            <p:cNvSpPr txBox="1"/>
            <p:nvPr/>
          </p:nvSpPr>
          <p:spPr>
            <a:xfrm>
              <a:off x="9448860" y="5804769"/>
              <a:ext cx="1688365" cy="461665"/>
            </a:xfrm>
            <a:prstGeom prst="rect">
              <a:avLst/>
            </a:prstGeom>
            <a:noFill/>
          </p:spPr>
          <p:txBody>
            <a:bodyPr wrap="square" lIns="91372" tIns="45718" rIns="91372" bIns="45718" rtlCol="0" anchor="ctr">
              <a:spAutoFit/>
            </a:bodyPr>
            <a:lstStyle/>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kumimoji="0" lang="mn-MN" altLang="ko-KR" sz="2400" b="1" i="0" u="none" strike="noStrike" kern="0" cap="none" spc="0" normalizeH="0" baseline="0" noProof="0" dirty="0" smtClean="0">
                  <a:ln>
                    <a:noFill/>
                  </a:ln>
                  <a:solidFill>
                    <a:srgbClr val="FFFFFF"/>
                  </a:solidFill>
                  <a:effectLst/>
                  <a:uLnTx/>
                  <a:uFillTx/>
                  <a:latin typeface="Times New Roman" panose="02020603050405020304" pitchFamily="18" charset="0"/>
                  <a:cs typeface="Times New Roman" panose="02020603050405020304" pitchFamily="18" charset="0"/>
                  <a:sym typeface="Arial"/>
                </a:rPr>
                <a:t>Модуль</a:t>
              </a:r>
              <a:r>
                <a:rPr kumimoji="0" lang="es-AR" altLang="ko-KR" sz="2400" b="1" i="0" u="none" strike="noStrike" kern="0" cap="none" spc="0" normalizeH="0" baseline="0" noProof="0" dirty="0" smtClean="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mn-MN" altLang="ko-KR"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2</a:t>
              </a:r>
              <a:endParaRPr kumimoji="0" lang="ko-KR" altLang="en-US" sz="24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grpSp>
      <p:sp>
        <p:nvSpPr>
          <p:cNvPr id="11" name="Rectangle 10"/>
          <p:cNvSpPr/>
          <p:nvPr/>
        </p:nvSpPr>
        <p:spPr>
          <a:xfrm>
            <a:off x="727940" y="1091881"/>
            <a:ext cx="10579409" cy="467158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760">
              <a:lnSpc>
                <a:spcPct val="114000"/>
              </a:lnSpc>
            </a:pPr>
            <a:endParaRPr lang="mn-MN" sz="2400" i="1" dirty="0">
              <a:solidFill>
                <a:schemeClr val="tx1"/>
              </a:solidFill>
              <a:latin typeface="Times New Roman" panose="02020603050405020304" pitchFamily="18" charset="0"/>
              <a:cs typeface="Times New Roman" panose="02020603050405020304" pitchFamily="18" charset="0"/>
            </a:endParaRPr>
          </a:p>
        </p:txBody>
      </p:sp>
      <p:sp>
        <p:nvSpPr>
          <p:cNvPr id="6" name="TextBox 3">
            <a:extLst>
              <a:ext uri="{FF2B5EF4-FFF2-40B4-BE49-F238E27FC236}">
                <a16:creationId xmlns:a16="http://schemas.microsoft.com/office/drawing/2014/main" xmlns="" id="{346286DF-9704-D14D-86DB-154413F77F96}"/>
              </a:ext>
            </a:extLst>
          </p:cNvPr>
          <p:cNvSpPr txBox="1"/>
          <p:nvPr/>
        </p:nvSpPr>
        <p:spPr>
          <a:xfrm>
            <a:off x="846306" y="1879046"/>
            <a:ext cx="10476690" cy="1754322"/>
          </a:xfrm>
          <a:prstGeom prst="rect">
            <a:avLst/>
          </a:prstGeom>
          <a:noFill/>
        </p:spPr>
        <p:txBody>
          <a:bodyPr wrap="square" lIns="91410" tIns="45718" rIns="91410" bIns="45718" rtlCol="0" anchor="ctr">
            <a:spAutoFit/>
          </a:bodyPr>
          <a:lstStyle/>
          <a:p>
            <a:pPr algn="ctr"/>
            <a:r>
              <a:rPr lang="mn-MN" sz="3600" b="1" dirty="0" smtClean="0">
                <a:solidFill>
                  <a:srgbClr val="0070C0"/>
                </a:solidFill>
                <a:latin typeface="Times New Roman" pitchFamily="18" charset="0"/>
                <a:cs typeface="Times New Roman" pitchFamily="18" charset="0"/>
              </a:rPr>
              <a:t>ТӨСӨВ ГЭЖ ЮУ ВЭ</a:t>
            </a:r>
            <a:r>
              <a:rPr lang="en-US" sz="3600" b="1" dirty="0" smtClean="0">
                <a:solidFill>
                  <a:srgbClr val="0070C0"/>
                </a:solidFill>
                <a:latin typeface="Times New Roman" pitchFamily="18" charset="0"/>
                <a:cs typeface="Times New Roman" pitchFamily="18" charset="0"/>
              </a:rPr>
              <a:t>? </a:t>
            </a:r>
            <a:endParaRPr lang="mn-MN" sz="3600" b="1" dirty="0">
              <a:solidFill>
                <a:srgbClr val="0070C0"/>
              </a:solidFill>
              <a:latin typeface="Times New Roman" pitchFamily="18" charset="0"/>
              <a:cs typeface="Times New Roman" pitchFamily="18" charset="0"/>
            </a:endParaRPr>
          </a:p>
          <a:p>
            <a:pPr algn="ctr"/>
            <a:endParaRPr lang="mn-MN" sz="3600" b="1" dirty="0" smtClean="0">
              <a:solidFill>
                <a:srgbClr val="0070C0"/>
              </a:solidFill>
              <a:latin typeface="Times New Roman" pitchFamily="18" charset="0"/>
              <a:cs typeface="Times New Roman" pitchFamily="18" charset="0"/>
            </a:endParaRPr>
          </a:p>
          <a:p>
            <a:pPr algn="ctr"/>
            <a:r>
              <a:rPr lang="mn-MN" sz="3600" b="1" dirty="0" smtClean="0">
                <a:solidFill>
                  <a:srgbClr val="0070C0"/>
                </a:solidFill>
                <a:latin typeface="Times New Roman" pitchFamily="18" charset="0"/>
                <a:cs typeface="Times New Roman" pitchFamily="18" charset="0"/>
              </a:rPr>
              <a:t>ВИДЕО </a:t>
            </a:r>
            <a:endParaRPr lang="en-US" sz="36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9202814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5" name="Rectángulo 6">
            <a:extLst>
              <a:ext uri="{FF2B5EF4-FFF2-40B4-BE49-F238E27FC236}">
                <a16:creationId xmlns:a16="http://schemas.microsoft.com/office/drawing/2014/main" xmlns="" id="{26205575-DFD8-814E-9666-A35C0A5E39F5}"/>
              </a:ext>
            </a:extLst>
          </p:cNvPr>
          <p:cNvSpPr/>
          <p:nvPr/>
        </p:nvSpPr>
        <p:spPr>
          <a:xfrm>
            <a:off x="0" y="0"/>
            <a:ext cx="12192000" cy="6855343"/>
          </a:xfrm>
          <a:prstGeom prst="rect">
            <a:avLst/>
          </a:prstGeom>
          <a:solidFill>
            <a:srgbClr val="0070C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sp>
        <p:nvSpPr>
          <p:cNvPr id="6" name="TextBox 3">
            <a:extLst>
              <a:ext uri="{FF2B5EF4-FFF2-40B4-BE49-F238E27FC236}">
                <a16:creationId xmlns:a16="http://schemas.microsoft.com/office/drawing/2014/main" xmlns="" id="{346286DF-9704-D14D-86DB-154413F77F96}"/>
              </a:ext>
            </a:extLst>
          </p:cNvPr>
          <p:cNvSpPr txBox="1"/>
          <p:nvPr/>
        </p:nvSpPr>
        <p:spPr>
          <a:xfrm>
            <a:off x="451288" y="2140654"/>
            <a:ext cx="11289424" cy="1231102"/>
          </a:xfrm>
          <a:prstGeom prst="rect">
            <a:avLst/>
          </a:prstGeom>
          <a:noFill/>
        </p:spPr>
        <p:txBody>
          <a:bodyPr wrap="square" lIns="91410" tIns="45718" rIns="91410" bIns="45718" rtlCol="0" anchor="ctr">
            <a:spAutoFit/>
          </a:bodyPr>
          <a:lstStyle/>
          <a:p>
            <a:pPr algn="ctr" defTabSz="1219170">
              <a:buClr>
                <a:srgbClr val="000000"/>
              </a:buClr>
            </a:pPr>
            <a:r>
              <a:rPr lang="mn-MN" sz="5400" b="1" kern="0" dirty="0">
                <a:ln w="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sym typeface="Arial"/>
              </a:rPr>
              <a:t>ВИДЕО </a:t>
            </a:r>
            <a:r>
              <a:rPr lang="mn-MN" sz="5400" b="1" kern="0" dirty="0" smtClean="0">
                <a:ln w="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sym typeface="Arial"/>
              </a:rPr>
              <a:t>1</a:t>
            </a:r>
            <a:endParaRPr lang="en-US" sz="5400" b="1" kern="0" dirty="0" smtClean="0">
              <a:ln w="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sym typeface="Arial"/>
            </a:endParaRPr>
          </a:p>
          <a:p>
            <a:pPr algn="ctr" defTabSz="1219170">
              <a:buClr>
                <a:srgbClr val="000000"/>
              </a:buClr>
            </a:pPr>
            <a:r>
              <a:rPr lang="mn-MN" sz="2000" b="1" kern="0" dirty="0" smtClean="0">
                <a:ln w="0"/>
                <a:solidFill>
                  <a:srgbClr val="00206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sym typeface="Arial"/>
              </a:rPr>
              <a:t>Г.Золбоо \Сангийн Яам </a:t>
            </a:r>
            <a:r>
              <a:rPr lang="mn-MN" sz="2000" b="1" kern="0" dirty="0">
                <a:ln w="0"/>
                <a:solidFill>
                  <a:srgbClr val="00206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sym typeface="Arial"/>
              </a:rPr>
              <a:t>т</a:t>
            </a:r>
            <a:r>
              <a:rPr lang="mn-MN" sz="2000" b="1" kern="0" dirty="0" smtClean="0">
                <a:ln w="0"/>
                <a:solidFill>
                  <a:srgbClr val="00206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sym typeface="Arial"/>
              </a:rPr>
              <a:t>өсвийн нэгтгэлийн хэлтэсийн дарга</a:t>
            </a:r>
            <a:r>
              <a:rPr lang="en-US" sz="2000" b="1" kern="0" dirty="0" smtClean="0">
                <a:ln w="0"/>
                <a:solidFill>
                  <a:srgbClr val="00206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sym typeface="Arial"/>
              </a:rPr>
              <a:t>\</a:t>
            </a:r>
          </a:p>
        </p:txBody>
      </p:sp>
      <p:grpSp>
        <p:nvGrpSpPr>
          <p:cNvPr id="13" name="Group 12"/>
          <p:cNvGrpSpPr/>
          <p:nvPr/>
        </p:nvGrpSpPr>
        <p:grpSpPr>
          <a:xfrm>
            <a:off x="9448860" y="5783503"/>
            <a:ext cx="2748480" cy="461665"/>
            <a:chOff x="9448860" y="5804769"/>
            <a:chExt cx="2748480" cy="461665"/>
          </a:xfrm>
        </p:grpSpPr>
        <p:sp>
          <p:nvSpPr>
            <p:cNvPr id="14" name="Rectángulo 27">
              <a:extLst>
                <a:ext uri="{FF2B5EF4-FFF2-40B4-BE49-F238E27FC236}">
                  <a16:creationId xmlns="" xmlns:a16="http://schemas.microsoft.com/office/drawing/2014/main" id="{C8FAF32F-F327-6443-8904-FF4FFA64013B}"/>
                </a:ext>
              </a:extLst>
            </p:cNvPr>
            <p:cNvSpPr/>
            <p:nvPr/>
          </p:nvSpPr>
          <p:spPr>
            <a:xfrm>
              <a:off x="9482729" y="5833777"/>
              <a:ext cx="2714611" cy="431113"/>
            </a:xfrm>
            <a:prstGeom prst="rect">
              <a:avLst/>
            </a:prstGeom>
            <a:solidFill>
              <a:srgbClr val="4472C4">
                <a:lumMod val="75000"/>
              </a:srgbClr>
            </a:solidFill>
            <a:ln w="12700" cap="flat" cmpd="sng" algn="ctr">
              <a:noFill/>
              <a:prstDash val="solid"/>
              <a:miter lim="800000"/>
            </a:ln>
            <a:effectLst/>
          </p:spPr>
          <p:txBody>
            <a:bodyPr lIns="91372" tIns="45718" rIns="91372" bIns="45718"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5" name="TextBox 3">
              <a:extLst>
                <a:ext uri="{FF2B5EF4-FFF2-40B4-BE49-F238E27FC236}">
                  <a16:creationId xmlns="" xmlns:a16="http://schemas.microsoft.com/office/drawing/2014/main" id="{296B3E14-3B25-CB48-BAB4-A47367F2CF50}"/>
                </a:ext>
              </a:extLst>
            </p:cNvPr>
            <p:cNvSpPr txBox="1"/>
            <p:nvPr/>
          </p:nvSpPr>
          <p:spPr>
            <a:xfrm>
              <a:off x="9448860" y="5804769"/>
              <a:ext cx="1688365" cy="461665"/>
            </a:xfrm>
            <a:prstGeom prst="rect">
              <a:avLst/>
            </a:prstGeom>
            <a:noFill/>
          </p:spPr>
          <p:txBody>
            <a:bodyPr wrap="square" lIns="91372" tIns="45718" rIns="91372" bIns="45718" rtlCol="0" anchor="ctr">
              <a:spAutoFit/>
            </a:bodyPr>
            <a:lstStyle/>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kumimoji="0" lang="mn-MN" altLang="ko-KR" sz="2400" b="1" i="0" u="none" strike="noStrike" kern="0" cap="none" spc="0" normalizeH="0" baseline="0" noProof="0" dirty="0" smtClean="0">
                  <a:ln>
                    <a:noFill/>
                  </a:ln>
                  <a:solidFill>
                    <a:srgbClr val="FFFFFF"/>
                  </a:solidFill>
                  <a:effectLst/>
                  <a:uLnTx/>
                  <a:uFillTx/>
                  <a:latin typeface="Times New Roman" panose="02020603050405020304" pitchFamily="18" charset="0"/>
                  <a:cs typeface="Times New Roman" panose="02020603050405020304" pitchFamily="18" charset="0"/>
                  <a:sym typeface="Arial"/>
                </a:rPr>
                <a:t>Модуль</a:t>
              </a:r>
              <a:r>
                <a:rPr kumimoji="0" lang="es-AR" altLang="ko-KR" sz="2400" b="1" i="0" u="none" strike="noStrike" kern="0" cap="none" spc="0" normalizeH="0" baseline="0" noProof="0" dirty="0" smtClean="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mn-MN" altLang="ko-KR"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2</a:t>
              </a:r>
              <a:endParaRPr kumimoji="0" lang="ko-KR" altLang="en-US" sz="24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9462713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5" name="Rectángulo 6">
            <a:extLst>
              <a:ext uri="{FF2B5EF4-FFF2-40B4-BE49-F238E27FC236}">
                <a16:creationId xmlns:a16="http://schemas.microsoft.com/office/drawing/2014/main" xmlns="" id="{26205575-DFD8-814E-9666-A35C0A5E39F5}"/>
              </a:ext>
            </a:extLst>
          </p:cNvPr>
          <p:cNvSpPr/>
          <p:nvPr/>
        </p:nvSpPr>
        <p:spPr>
          <a:xfrm>
            <a:off x="0" y="0"/>
            <a:ext cx="12192000" cy="6855343"/>
          </a:xfrm>
          <a:prstGeom prst="rect">
            <a:avLst/>
          </a:prstGeom>
          <a:solidFill>
            <a:srgbClr val="0070C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sp>
        <p:nvSpPr>
          <p:cNvPr id="6" name="TextBox 3">
            <a:extLst>
              <a:ext uri="{FF2B5EF4-FFF2-40B4-BE49-F238E27FC236}">
                <a16:creationId xmlns:a16="http://schemas.microsoft.com/office/drawing/2014/main" xmlns="" id="{346286DF-9704-D14D-86DB-154413F77F96}"/>
              </a:ext>
            </a:extLst>
          </p:cNvPr>
          <p:cNvSpPr txBox="1"/>
          <p:nvPr/>
        </p:nvSpPr>
        <p:spPr>
          <a:xfrm>
            <a:off x="778213" y="1762666"/>
            <a:ext cx="10505872" cy="1987078"/>
          </a:xfrm>
          <a:prstGeom prst="rect">
            <a:avLst/>
          </a:prstGeom>
          <a:noFill/>
        </p:spPr>
        <p:txBody>
          <a:bodyPr wrap="square" lIns="91410" tIns="45718" rIns="91410" bIns="45718" rtlCol="0" anchor="ctr">
            <a:spAutoFit/>
          </a:bodyPr>
          <a:lstStyle/>
          <a:p>
            <a:pPr lvl="0" algn="ctr">
              <a:lnSpc>
                <a:spcPct val="114000"/>
              </a:lnSpc>
              <a:defRPr/>
            </a:pPr>
            <a:r>
              <a:rPr lang="mn-MN" sz="3600" b="1"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3. ТӨСВИЙН ИЛ ТОД БАЙДАЛ БОЛОН ИРГЭДИЙН ОРОЛЦООНЫ ТАЛААРХ </a:t>
            </a:r>
          </a:p>
          <a:p>
            <a:pPr lvl="0" algn="ctr">
              <a:lnSpc>
                <a:spcPct val="114000"/>
              </a:lnSpc>
              <a:defRPr/>
            </a:pPr>
            <a:r>
              <a:rPr lang="mn-MN" sz="3600" b="1"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ХУУЛЬ ЭРХ ЗҮЙН ЗОХИЦУУЛАЛТ</a:t>
            </a:r>
            <a:endParaRPr lang="mn-MN" sz="3600" b="1"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grpSp>
        <p:nvGrpSpPr>
          <p:cNvPr id="7" name="Group 6"/>
          <p:cNvGrpSpPr/>
          <p:nvPr/>
        </p:nvGrpSpPr>
        <p:grpSpPr>
          <a:xfrm>
            <a:off x="9448860" y="5783503"/>
            <a:ext cx="2748480" cy="461665"/>
            <a:chOff x="9448860" y="5804769"/>
            <a:chExt cx="2748480" cy="461665"/>
          </a:xfrm>
        </p:grpSpPr>
        <p:sp>
          <p:nvSpPr>
            <p:cNvPr id="8" name="Rectángulo 27">
              <a:extLst>
                <a:ext uri="{FF2B5EF4-FFF2-40B4-BE49-F238E27FC236}">
                  <a16:creationId xmlns="" xmlns:a16="http://schemas.microsoft.com/office/drawing/2014/main" id="{C8FAF32F-F327-6443-8904-FF4FFA64013B}"/>
                </a:ext>
              </a:extLst>
            </p:cNvPr>
            <p:cNvSpPr/>
            <p:nvPr/>
          </p:nvSpPr>
          <p:spPr>
            <a:xfrm>
              <a:off x="9482729" y="5833777"/>
              <a:ext cx="2714611" cy="431113"/>
            </a:xfrm>
            <a:prstGeom prst="rect">
              <a:avLst/>
            </a:prstGeom>
            <a:solidFill>
              <a:srgbClr val="4472C4">
                <a:lumMod val="75000"/>
              </a:srgbClr>
            </a:solidFill>
            <a:ln w="12700" cap="flat" cmpd="sng" algn="ctr">
              <a:noFill/>
              <a:prstDash val="solid"/>
              <a:miter lim="800000"/>
            </a:ln>
            <a:effectLst/>
          </p:spPr>
          <p:txBody>
            <a:bodyPr lIns="91372" tIns="45718" rIns="91372" bIns="45718"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0" name="TextBox 3">
              <a:extLst>
                <a:ext uri="{FF2B5EF4-FFF2-40B4-BE49-F238E27FC236}">
                  <a16:creationId xmlns="" xmlns:a16="http://schemas.microsoft.com/office/drawing/2014/main" id="{296B3E14-3B25-CB48-BAB4-A47367F2CF50}"/>
                </a:ext>
              </a:extLst>
            </p:cNvPr>
            <p:cNvSpPr txBox="1"/>
            <p:nvPr/>
          </p:nvSpPr>
          <p:spPr>
            <a:xfrm>
              <a:off x="9448860" y="5804769"/>
              <a:ext cx="1688365" cy="461665"/>
            </a:xfrm>
            <a:prstGeom prst="rect">
              <a:avLst/>
            </a:prstGeom>
            <a:noFill/>
          </p:spPr>
          <p:txBody>
            <a:bodyPr wrap="square" lIns="91372" tIns="45718" rIns="91372" bIns="45718" rtlCol="0" anchor="ctr">
              <a:spAutoFit/>
            </a:bodyPr>
            <a:lstStyle/>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kumimoji="0" lang="mn-MN" altLang="ko-KR" sz="2400" b="1" i="0" u="none" strike="noStrike" kern="0" cap="none" spc="0" normalizeH="0" baseline="0" noProof="0" dirty="0" smtClean="0">
                  <a:ln>
                    <a:noFill/>
                  </a:ln>
                  <a:solidFill>
                    <a:srgbClr val="FFFFFF"/>
                  </a:solidFill>
                  <a:effectLst/>
                  <a:uLnTx/>
                  <a:uFillTx/>
                  <a:latin typeface="Times New Roman" panose="02020603050405020304" pitchFamily="18" charset="0"/>
                  <a:cs typeface="Times New Roman" panose="02020603050405020304" pitchFamily="18" charset="0"/>
                  <a:sym typeface="Arial"/>
                </a:rPr>
                <a:t>Модуль</a:t>
              </a:r>
              <a:r>
                <a:rPr kumimoji="0" lang="es-AR" altLang="ko-KR" sz="2400" b="1" i="0" u="none" strike="noStrike" kern="0" cap="none" spc="0" normalizeH="0" baseline="0" noProof="0" dirty="0" smtClean="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mn-MN" altLang="ko-KR"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2</a:t>
              </a:r>
              <a:endParaRPr kumimoji="0" lang="ko-KR" altLang="en-US" sz="24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3121299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91372" tIns="45718" rIns="91372" bIns="45718" rtlCol="0" anchor="ctr"/>
          <a:lstStyle/>
          <a:p>
            <a:pPr algn="ctr">
              <a:buClr>
                <a:srgbClr val="000000"/>
              </a:buClr>
              <a:buFont typeface="Arial"/>
              <a:buNone/>
            </a:pPr>
            <a:endParaRPr lang="en-US" kern="0">
              <a:solidFill>
                <a:prstClr val="white"/>
              </a:solidFill>
              <a:sym typeface="Arial"/>
            </a:endParaRPr>
          </a:p>
        </p:txBody>
      </p:sp>
      <p:sp useBgFill="1">
        <p:nvSpPr>
          <p:cNvPr id="10" name="Rectangle 9">
            <a:extLst>
              <a:ext uri="{FF2B5EF4-FFF2-40B4-BE49-F238E27FC236}">
                <a16:creationId xmlns=""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91372" tIns="45718" rIns="91372" bIns="45718" rtlCol="0" anchor="ctr"/>
          <a:lstStyle/>
          <a:p>
            <a:pPr algn="ctr">
              <a:buClr>
                <a:srgbClr val="000000"/>
              </a:buClr>
              <a:buFont typeface="Arial"/>
              <a:buNone/>
            </a:pPr>
            <a:endParaRPr lang="en-US" kern="0">
              <a:solidFill>
                <a:prstClr val="white"/>
              </a:solidFill>
              <a:sym typeface="Arial"/>
            </a:endParaRPr>
          </a:p>
        </p:txBody>
      </p:sp>
      <p:sp>
        <p:nvSpPr>
          <p:cNvPr id="12" name="Rectangle 11">
            <a:extLst>
              <a:ext uri="{FF2B5EF4-FFF2-40B4-BE49-F238E27FC236}">
                <a16:creationId xmlns=""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1410084" y="1410083"/>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72" tIns="45718" rIns="91372" bIns="45718" rtlCol="0" anchor="ctr"/>
          <a:lstStyle/>
          <a:p>
            <a:pPr algn="ctr">
              <a:buClr>
                <a:srgbClr val="000000"/>
              </a:buClr>
              <a:buFont typeface="Arial"/>
              <a:buNone/>
            </a:pPr>
            <a:endParaRPr lang="en-US" kern="0">
              <a:solidFill>
                <a:prstClr val="white"/>
              </a:solidFill>
              <a:sym typeface="Arial"/>
            </a:endParaRPr>
          </a:p>
        </p:txBody>
      </p:sp>
      <p:sp>
        <p:nvSpPr>
          <p:cNvPr id="14" name="Rectangle 13">
            <a:extLst>
              <a:ext uri="{FF2B5EF4-FFF2-40B4-BE49-F238E27FC236}">
                <a16:creationId xmlns=""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1410084" y="1420228"/>
            <a:ext cx="6857999" cy="403783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72" tIns="45718" rIns="91372" bIns="45718" rtlCol="0" anchor="ctr"/>
          <a:lstStyle/>
          <a:p>
            <a:pPr algn="ctr">
              <a:buClr>
                <a:srgbClr val="000000"/>
              </a:buClr>
              <a:buFont typeface="Arial"/>
              <a:buNone/>
            </a:pPr>
            <a:endParaRPr lang="en-US" kern="0">
              <a:solidFill>
                <a:prstClr val="white"/>
              </a:solidFill>
              <a:sym typeface="Arial"/>
            </a:endParaRPr>
          </a:p>
        </p:txBody>
      </p:sp>
      <p:sp>
        <p:nvSpPr>
          <p:cNvPr id="16" name="Rectangle 15">
            <a:extLst>
              <a:ext uri="{FF2B5EF4-FFF2-40B4-BE49-F238E27FC236}">
                <a16:creationId xmlns=""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767925" y="3588099"/>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72" tIns="45718" rIns="91372" bIns="45718" rtlCol="0" anchor="ctr"/>
          <a:lstStyle/>
          <a:p>
            <a:pPr algn="ctr">
              <a:buClr>
                <a:srgbClr val="000000"/>
              </a:buClr>
              <a:buFont typeface="Arial"/>
              <a:buNone/>
            </a:pPr>
            <a:endParaRPr lang="en-US" kern="0" dirty="0">
              <a:solidFill>
                <a:prstClr val="white"/>
              </a:solidFill>
              <a:sym typeface="Arial"/>
            </a:endParaRPr>
          </a:p>
        </p:txBody>
      </p:sp>
      <p:sp>
        <p:nvSpPr>
          <p:cNvPr id="18" name="Freeform: Shape 17">
            <a:extLst>
              <a:ext uri="{FF2B5EF4-FFF2-40B4-BE49-F238E27FC236}">
                <a16:creationId xmlns=""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0635413">
            <a:off x="-501734" y="969732"/>
            <a:ext cx="3900356" cy="4178959"/>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372" tIns="45718" rIns="91372" bIns="45718" rtlCol="0" anchor="ctr">
            <a:noAutofit/>
          </a:bodyPr>
          <a:lstStyle/>
          <a:p>
            <a:pPr algn="ctr">
              <a:buClr>
                <a:srgbClr val="000000"/>
              </a:buClr>
              <a:buFont typeface="Arial"/>
              <a:buNone/>
            </a:pPr>
            <a:endParaRPr lang="en-US" kern="0" dirty="0">
              <a:solidFill>
                <a:prstClr val="white"/>
              </a:solidFill>
              <a:sym typeface="Arial"/>
            </a:endParaRPr>
          </a:p>
        </p:txBody>
      </p:sp>
      <p:sp>
        <p:nvSpPr>
          <p:cNvPr id="2" name="Title 1"/>
          <p:cNvSpPr>
            <a:spLocks noGrp="1"/>
          </p:cNvSpPr>
          <p:nvPr>
            <p:ph type="ctrTitle"/>
          </p:nvPr>
        </p:nvSpPr>
        <p:spPr>
          <a:xfrm>
            <a:off x="466724" y="586859"/>
            <a:ext cx="3201367" cy="3387497"/>
          </a:xfrm>
        </p:spPr>
        <p:txBody>
          <a:bodyPr vert="horz" lIns="121829" tIns="60914" rIns="121829" bIns="60914" rtlCol="0" anchor="b">
            <a:normAutofit/>
          </a:bodyPr>
          <a:lstStyle/>
          <a:p>
            <a:pPr defTabSz="1218150">
              <a:lnSpc>
                <a:spcPct val="150000"/>
              </a:lnSpc>
            </a:pPr>
            <a:r>
              <a:rPr lang="en-US" sz="2800" b="1" dirty="0" smtClean="0">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ЯРИЛЦАХ АСУУДЛУУД</a:t>
            </a:r>
            <a:endParaRPr lang="en-US" sz="2800" b="1" dirty="0">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11" name="TextBox 17">
            <a:extLst>
              <a:ext uri="{FF2B5EF4-FFF2-40B4-BE49-F238E27FC236}">
                <a16:creationId xmlns="" xmlns:a16="http://schemas.microsoft.com/office/drawing/2014/main" id="{34B36228-E19E-4414-8F4B-58E6B475AA04}"/>
              </a:ext>
            </a:extLst>
          </p:cNvPr>
          <p:cNvSpPr txBox="1"/>
          <p:nvPr/>
        </p:nvSpPr>
        <p:spPr>
          <a:xfrm>
            <a:off x="4507301" y="1343257"/>
            <a:ext cx="7053160" cy="3323894"/>
          </a:xfrm>
          <a:prstGeom prst="rect">
            <a:avLst/>
          </a:prstGeom>
          <a:noFill/>
        </p:spPr>
        <p:txBody>
          <a:bodyPr wrap="square" lIns="121829" tIns="60914" rIns="121829" bIns="60914"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6783" indent="-456783">
              <a:spcBef>
                <a:spcPts val="1600"/>
              </a:spcBef>
              <a:buFont typeface="Arial" panose="020B0604020202020204" pitchFamily="34" charset="0"/>
              <a:buChar char="•"/>
            </a:pPr>
            <a:r>
              <a:rPr lang="mn-MN" altLang="ko-KR" sz="2400" i="1" kern="0" dirty="0">
                <a:solidFill>
                  <a:prstClr val="black"/>
                </a:solidFill>
                <a:latin typeface="Times New Roman" panose="02020603050405020304" pitchFamily="18" charset="0"/>
                <a:cs typeface="Times New Roman" panose="02020603050405020304" pitchFamily="18" charset="0"/>
              </a:rPr>
              <a:t>Төсвийн ил тод байдал гэж юу вэ</a:t>
            </a:r>
            <a:r>
              <a:rPr lang="en-US" altLang="ko-KR" sz="2400" i="1" kern="0" dirty="0">
                <a:solidFill>
                  <a:prstClr val="black"/>
                </a:solidFill>
                <a:latin typeface="Times New Roman" panose="02020603050405020304" pitchFamily="18" charset="0"/>
                <a:cs typeface="Times New Roman" panose="02020603050405020304" pitchFamily="18" charset="0"/>
              </a:rPr>
              <a:t>?</a:t>
            </a:r>
            <a:endParaRPr lang="mn-MN" altLang="ko-KR" sz="2400" i="1" kern="0" dirty="0">
              <a:solidFill>
                <a:prstClr val="black"/>
              </a:solidFill>
              <a:latin typeface="Times New Roman" panose="02020603050405020304" pitchFamily="18" charset="0"/>
              <a:cs typeface="Times New Roman" panose="02020603050405020304" pitchFamily="18" charset="0"/>
            </a:endParaRPr>
          </a:p>
          <a:p>
            <a:pPr marL="456783" indent="-456783">
              <a:spcBef>
                <a:spcPts val="1600"/>
              </a:spcBef>
              <a:buFont typeface="Arial" panose="020B0604020202020204" pitchFamily="34" charset="0"/>
              <a:buChar char="•"/>
            </a:pPr>
            <a:r>
              <a:rPr lang="mn-MN" altLang="ko-KR" sz="2400" i="1" kern="0" dirty="0">
                <a:solidFill>
                  <a:prstClr val="black"/>
                </a:solidFill>
                <a:latin typeface="Times New Roman" panose="02020603050405020304" pitchFamily="18" charset="0"/>
                <a:cs typeface="Times New Roman" panose="02020603050405020304" pitchFamily="18" charset="0"/>
              </a:rPr>
              <a:t>Төсвийн ил тод байдлыг хангах талаар Төсвийн тухай хуульд хэрхэн туссан байдаг</a:t>
            </a:r>
            <a:r>
              <a:rPr lang="en-US" altLang="ko-KR" sz="2400" i="1" kern="0" dirty="0">
                <a:solidFill>
                  <a:prstClr val="black"/>
                </a:solidFill>
                <a:latin typeface="Times New Roman" panose="02020603050405020304" pitchFamily="18" charset="0"/>
                <a:cs typeface="Times New Roman" panose="02020603050405020304" pitchFamily="18" charset="0"/>
              </a:rPr>
              <a:t> </a:t>
            </a:r>
            <a:r>
              <a:rPr lang="mn-MN" altLang="ko-KR" sz="2400" i="1" kern="0" dirty="0">
                <a:solidFill>
                  <a:prstClr val="black"/>
                </a:solidFill>
                <a:latin typeface="Times New Roman" panose="02020603050405020304" pitchFamily="18" charset="0"/>
                <a:cs typeface="Times New Roman" panose="02020603050405020304" pitchFamily="18" charset="0"/>
              </a:rPr>
              <a:t>вэ</a:t>
            </a:r>
            <a:r>
              <a:rPr lang="en-US" altLang="ko-KR" sz="2400" i="1" kern="0" dirty="0">
                <a:solidFill>
                  <a:prstClr val="black"/>
                </a:solidFill>
                <a:latin typeface="Times New Roman" panose="02020603050405020304" pitchFamily="18" charset="0"/>
                <a:cs typeface="Times New Roman" panose="02020603050405020304" pitchFamily="18" charset="0"/>
              </a:rPr>
              <a:t>?</a:t>
            </a:r>
            <a:r>
              <a:rPr lang="mn-MN" altLang="ko-KR" sz="2400" i="1" kern="0" dirty="0">
                <a:solidFill>
                  <a:prstClr val="black"/>
                </a:solidFill>
                <a:latin typeface="Times New Roman" panose="02020603050405020304" pitchFamily="18" charset="0"/>
                <a:cs typeface="Times New Roman" panose="02020603050405020304" pitchFamily="18" charset="0"/>
              </a:rPr>
              <a:t> </a:t>
            </a:r>
          </a:p>
          <a:p>
            <a:pPr marL="456783" indent="-456783">
              <a:spcBef>
                <a:spcPts val="1600"/>
              </a:spcBef>
              <a:buFont typeface="Arial" panose="020B0604020202020204" pitchFamily="34" charset="0"/>
              <a:buChar char="•"/>
            </a:pPr>
            <a:r>
              <a:rPr lang="mn-MN" altLang="ko-KR" sz="2400" i="1" kern="0" dirty="0">
                <a:solidFill>
                  <a:prstClr val="black"/>
                </a:solidFill>
                <a:latin typeface="Times New Roman" panose="02020603050405020304" pitchFamily="18" charset="0"/>
                <a:cs typeface="Times New Roman" panose="02020603050405020304" pitchFamily="18" charset="0"/>
              </a:rPr>
              <a:t>Төсвийн нээлттэй байдлын индексийн талаар товч</a:t>
            </a:r>
          </a:p>
          <a:p>
            <a:pPr marL="456783" indent="-456783">
              <a:spcBef>
                <a:spcPts val="1600"/>
              </a:spcBef>
              <a:buFont typeface="Arial" panose="020B0604020202020204" pitchFamily="34" charset="0"/>
              <a:buChar char="•"/>
            </a:pPr>
            <a:r>
              <a:rPr lang="mn-MN" altLang="ko-KR" sz="2400" i="1" kern="0" dirty="0">
                <a:solidFill>
                  <a:prstClr val="black"/>
                </a:solidFill>
                <a:latin typeface="Times New Roman" panose="02020603050405020304" pitchFamily="18" charset="0"/>
                <a:cs typeface="Times New Roman" panose="02020603050405020304" pitchFamily="18" charset="0"/>
              </a:rPr>
              <a:t>Төсвийн ил тод байдлыг улс, орон нутгийн түвшинд хэрхэн хангаж байгаа вэ</a:t>
            </a:r>
            <a:r>
              <a:rPr lang="en-US" altLang="ko-KR" sz="2400" i="1" kern="0" dirty="0">
                <a:solidFill>
                  <a:prstClr val="black"/>
                </a:solidFill>
                <a:latin typeface="Times New Roman" panose="02020603050405020304" pitchFamily="18" charset="0"/>
                <a:cs typeface="Times New Roman" panose="02020603050405020304" pitchFamily="18" charset="0"/>
              </a:rPr>
              <a:t>?</a:t>
            </a:r>
          </a:p>
        </p:txBody>
      </p:sp>
      <p:sp>
        <p:nvSpPr>
          <p:cNvPr id="15" name="Title 1">
            <a:extLst>
              <a:ext uri="{FF2B5EF4-FFF2-40B4-BE49-F238E27FC236}">
                <a16:creationId xmlns="" xmlns:a16="http://schemas.microsoft.com/office/drawing/2014/main" id="{D525BDC5-DD9F-43C4-9E77-02202D39F9CA}"/>
              </a:ext>
            </a:extLst>
          </p:cNvPr>
          <p:cNvSpPr txBox="1">
            <a:spLocks/>
          </p:cNvSpPr>
          <p:nvPr/>
        </p:nvSpPr>
        <p:spPr>
          <a:xfrm>
            <a:off x="4572995" y="6111163"/>
            <a:ext cx="7091313" cy="467420"/>
          </a:xfrm>
          <a:prstGeom prst="rect">
            <a:avLst/>
          </a:prstGeom>
        </p:spPr>
        <p:txBody>
          <a:bodyPr lIns="121829" tIns="60914" rIns="121829" bIns="60914"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altLang="ko-KR" sz="2100" i="1" kern="0" dirty="0">
                <a:solidFill>
                  <a:srgbClr val="005594"/>
                </a:solidFill>
              </a:rPr>
              <a:t>#</a:t>
            </a:r>
            <a:r>
              <a:rPr lang="mn-MN" altLang="ko-KR" sz="2100" i="1" kern="0">
                <a:solidFill>
                  <a:srgbClr val="005594"/>
                </a:solidFill>
              </a:rPr>
              <a:t>ТөсвийнТухай</a:t>
            </a:r>
            <a:endParaRPr lang="ko-KR" altLang="en-US" sz="2100" i="1" kern="0">
              <a:solidFill>
                <a:srgbClr val="005594"/>
              </a:solidFill>
            </a:endParaRPr>
          </a:p>
        </p:txBody>
      </p:sp>
      <p:sp>
        <p:nvSpPr>
          <p:cNvPr id="3" name="TextBox 2"/>
          <p:cNvSpPr txBox="1"/>
          <p:nvPr/>
        </p:nvSpPr>
        <p:spPr>
          <a:xfrm>
            <a:off x="669476" y="-832756"/>
            <a:ext cx="10009415" cy="384719"/>
          </a:xfrm>
          <a:prstGeom prst="rect">
            <a:avLst/>
          </a:prstGeom>
          <a:noFill/>
        </p:spPr>
        <p:txBody>
          <a:bodyPr wrap="square" lIns="91372" tIns="45718" rIns="91372" bIns="45718" rtlCol="0">
            <a:spAutoFit/>
          </a:bodyPr>
          <a:lstStyle/>
          <a:p>
            <a:r>
              <a:rPr lang="mn-MN" dirty="0"/>
              <a:t>Төсвийн ил тод байдал болон иргэдийн харилцааны талаарх хууль эрх зүйн зохицуулалт</a:t>
            </a:r>
            <a:endParaRPr lang="en-US" dirty="0"/>
          </a:p>
        </p:txBody>
      </p:sp>
    </p:spTree>
    <p:extLst>
      <p:ext uri="{BB962C8B-B14F-4D97-AF65-F5344CB8AC3E}">
        <p14:creationId xmlns:p14="http://schemas.microsoft.com/office/powerpoint/2010/main" val="32531033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5" name="Rectángulo 6">
            <a:extLst>
              <a:ext uri="{FF2B5EF4-FFF2-40B4-BE49-F238E27FC236}">
                <a16:creationId xmlns:a16="http://schemas.microsoft.com/office/drawing/2014/main" xmlns="" id="{26205575-DFD8-814E-9666-A35C0A5E39F5}"/>
              </a:ext>
            </a:extLst>
          </p:cNvPr>
          <p:cNvSpPr/>
          <p:nvPr/>
        </p:nvSpPr>
        <p:spPr>
          <a:xfrm>
            <a:off x="0" y="0"/>
            <a:ext cx="12192000" cy="6855343"/>
          </a:xfrm>
          <a:prstGeom prst="rect">
            <a:avLst/>
          </a:prstGeom>
          <a:solidFill>
            <a:srgbClr val="0070C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grpSp>
        <p:nvGrpSpPr>
          <p:cNvPr id="7" name="Group 6"/>
          <p:cNvGrpSpPr/>
          <p:nvPr/>
        </p:nvGrpSpPr>
        <p:grpSpPr>
          <a:xfrm>
            <a:off x="9448860" y="5783503"/>
            <a:ext cx="2748480" cy="461665"/>
            <a:chOff x="9448860" y="5804769"/>
            <a:chExt cx="2748480" cy="461665"/>
          </a:xfrm>
        </p:grpSpPr>
        <p:sp>
          <p:nvSpPr>
            <p:cNvPr id="8" name="Rectángulo 27">
              <a:extLst>
                <a:ext uri="{FF2B5EF4-FFF2-40B4-BE49-F238E27FC236}">
                  <a16:creationId xmlns="" xmlns:a16="http://schemas.microsoft.com/office/drawing/2014/main" id="{C8FAF32F-F327-6443-8904-FF4FFA64013B}"/>
                </a:ext>
              </a:extLst>
            </p:cNvPr>
            <p:cNvSpPr/>
            <p:nvPr/>
          </p:nvSpPr>
          <p:spPr>
            <a:xfrm>
              <a:off x="9482729" y="5833777"/>
              <a:ext cx="2714611" cy="431113"/>
            </a:xfrm>
            <a:prstGeom prst="rect">
              <a:avLst/>
            </a:prstGeom>
            <a:solidFill>
              <a:srgbClr val="4472C4">
                <a:lumMod val="75000"/>
              </a:srgbClr>
            </a:solidFill>
            <a:ln w="12700" cap="flat" cmpd="sng" algn="ctr">
              <a:noFill/>
              <a:prstDash val="solid"/>
              <a:miter lim="800000"/>
            </a:ln>
            <a:effectLst/>
          </p:spPr>
          <p:txBody>
            <a:bodyPr lIns="91372" tIns="45718" rIns="91372" bIns="45718" rtlCol="0" anchor="ctr"/>
            <a:lstStyle/>
            <a:p>
              <a:pPr algn="ctr" defTabSz="914400">
                <a:buClr>
                  <a:srgbClr val="000000"/>
                </a:buClr>
                <a:buFont typeface="Arial"/>
                <a:buNone/>
                <a:defRPr/>
              </a:pPr>
              <a:endParaRPr lang="es-AR" sz="1800" kern="0">
                <a:solidFill>
                  <a:srgbClr val="FFFFFF"/>
                </a:solidFill>
                <a:sym typeface="Arial"/>
              </a:endParaRPr>
            </a:p>
          </p:txBody>
        </p:sp>
        <p:sp>
          <p:nvSpPr>
            <p:cNvPr id="10" name="TextBox 3">
              <a:extLst>
                <a:ext uri="{FF2B5EF4-FFF2-40B4-BE49-F238E27FC236}">
                  <a16:creationId xmlns="" xmlns:a16="http://schemas.microsoft.com/office/drawing/2014/main" id="{296B3E14-3B25-CB48-BAB4-A47367F2CF50}"/>
                </a:ext>
              </a:extLst>
            </p:cNvPr>
            <p:cNvSpPr txBox="1"/>
            <p:nvPr/>
          </p:nvSpPr>
          <p:spPr>
            <a:xfrm>
              <a:off x="9448860" y="5804769"/>
              <a:ext cx="1688365" cy="461665"/>
            </a:xfrm>
            <a:prstGeom prst="rect">
              <a:avLst/>
            </a:prstGeom>
            <a:noFill/>
          </p:spPr>
          <p:txBody>
            <a:bodyPr wrap="square" lIns="91372" tIns="45718" rIns="91372" bIns="45718" rtlCol="0" anchor="ctr">
              <a:spAutoFit/>
            </a:bodyPr>
            <a:lstStyle/>
            <a:p>
              <a:pPr algn="r" defTabSz="914400">
                <a:buClr>
                  <a:srgbClr val="000000"/>
                </a:buClr>
                <a:buFont typeface="Arial"/>
                <a:buNone/>
                <a:defRPr/>
              </a:pPr>
              <a:r>
                <a:rPr lang="mn-MN" altLang="ko-KR" sz="2400" b="1" kern="0" dirty="0" smtClean="0">
                  <a:solidFill>
                    <a:srgbClr val="FFFFFF"/>
                  </a:solidFill>
                  <a:latin typeface="Times New Roman" panose="02020603050405020304" pitchFamily="18" charset="0"/>
                  <a:cs typeface="Times New Roman" panose="02020603050405020304" pitchFamily="18" charset="0"/>
                  <a:sym typeface="Arial"/>
                </a:rPr>
                <a:t>Модуль</a:t>
              </a:r>
              <a:r>
                <a:rPr lang="es-AR" altLang="ko-KR" sz="2400" b="1" kern="0" dirty="0" smtClean="0">
                  <a:solidFill>
                    <a:srgbClr val="FFFFFF"/>
                  </a:solidFill>
                  <a:latin typeface="Times New Roman" panose="02020603050405020304" pitchFamily="18" charset="0"/>
                  <a:cs typeface="Times New Roman" panose="02020603050405020304" pitchFamily="18" charset="0"/>
                  <a:sym typeface="Arial"/>
                </a:rPr>
                <a:t> </a:t>
              </a:r>
              <a:r>
                <a:rPr lang="mn-MN" altLang="ko-KR" sz="2400" b="1" kern="0" dirty="0">
                  <a:solidFill>
                    <a:srgbClr val="FFFFFF"/>
                  </a:solidFill>
                  <a:latin typeface="Times New Roman" panose="02020603050405020304" pitchFamily="18" charset="0"/>
                  <a:cs typeface="Times New Roman" panose="02020603050405020304" pitchFamily="18" charset="0"/>
                  <a:sym typeface="Arial"/>
                </a:rPr>
                <a:t>2</a:t>
              </a:r>
              <a:endParaRPr lang="ko-KR" altLang="en-US" sz="2400" kern="0" dirty="0">
                <a:solidFill>
                  <a:srgbClr val="FFFFFF"/>
                </a:solidFill>
                <a:latin typeface="Times New Roman" panose="02020603050405020304" pitchFamily="18" charset="0"/>
                <a:cs typeface="Times New Roman" panose="02020603050405020304" pitchFamily="18" charset="0"/>
                <a:sym typeface="Arial"/>
              </a:endParaRPr>
            </a:p>
          </p:txBody>
        </p:sp>
      </p:grpSp>
      <p:sp>
        <p:nvSpPr>
          <p:cNvPr id="11" name="Freeform: Shape 10">
            <a:extLst>
              <a:ext uri="{FF2B5EF4-FFF2-40B4-BE49-F238E27FC236}">
                <a16:creationId xmlns="" xmlns:a16="http://schemas.microsoft.com/office/drawing/2014/main" id="{79929AC1-7045-F34C-B950-D351B483C469}"/>
              </a:ext>
            </a:extLst>
          </p:cNvPr>
          <p:cNvSpPr/>
          <p:nvPr/>
        </p:nvSpPr>
        <p:spPr>
          <a:xfrm>
            <a:off x="1017639" y="1402332"/>
            <a:ext cx="10119586" cy="4369245"/>
          </a:xfrm>
          <a:custGeom>
            <a:avLst/>
            <a:gdLst>
              <a:gd name="connsiteX0" fmla="*/ 208475 w 6383216"/>
              <a:gd name="connsiteY0" fmla="*/ 0 h 4024765"/>
              <a:gd name="connsiteX1" fmla="*/ 6174741 w 6383216"/>
              <a:gd name="connsiteY1" fmla="*/ 0 h 4024765"/>
              <a:gd name="connsiteX2" fmla="*/ 6383216 w 6383216"/>
              <a:gd name="connsiteY2" fmla="*/ 208475 h 4024765"/>
              <a:gd name="connsiteX3" fmla="*/ 6383216 w 6383216"/>
              <a:gd name="connsiteY3" fmla="*/ 3205223 h 4024765"/>
              <a:gd name="connsiteX4" fmla="*/ 6174741 w 6383216"/>
              <a:gd name="connsiteY4" fmla="*/ 3413698 h 4024765"/>
              <a:gd name="connsiteX5" fmla="*/ 1145932 w 6383216"/>
              <a:gd name="connsiteY5" fmla="*/ 3413698 h 4024765"/>
              <a:gd name="connsiteX6" fmla="*/ 1145932 w 6383216"/>
              <a:gd name="connsiteY6" fmla="*/ 4024765 h 4024765"/>
              <a:gd name="connsiteX7" fmla="*/ 556953 w 6383216"/>
              <a:gd name="connsiteY7" fmla="*/ 3413698 h 4024765"/>
              <a:gd name="connsiteX8" fmla="*/ 208475 w 6383216"/>
              <a:gd name="connsiteY8" fmla="*/ 3413698 h 4024765"/>
              <a:gd name="connsiteX9" fmla="*/ 0 w 6383216"/>
              <a:gd name="connsiteY9" fmla="*/ 3205223 h 4024765"/>
              <a:gd name="connsiteX10" fmla="*/ 0 w 6383216"/>
              <a:gd name="connsiteY10" fmla="*/ 208475 h 4024765"/>
              <a:gd name="connsiteX11" fmla="*/ 208475 w 6383216"/>
              <a:gd name="connsiteY11" fmla="*/ 0 h 402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83216" h="4024765">
                <a:moveTo>
                  <a:pt x="208475" y="0"/>
                </a:moveTo>
                <a:lnTo>
                  <a:pt x="6174741" y="0"/>
                </a:lnTo>
                <a:cubicBezTo>
                  <a:pt x="6289879" y="0"/>
                  <a:pt x="6383216" y="93337"/>
                  <a:pt x="6383216" y="208475"/>
                </a:cubicBezTo>
                <a:lnTo>
                  <a:pt x="6383216" y="3205223"/>
                </a:lnTo>
                <a:cubicBezTo>
                  <a:pt x="6383216" y="3320361"/>
                  <a:pt x="6289879" y="3413698"/>
                  <a:pt x="6174741" y="3413698"/>
                </a:cubicBezTo>
                <a:lnTo>
                  <a:pt x="1145932" y="3413698"/>
                </a:lnTo>
                <a:lnTo>
                  <a:pt x="1145932" y="4024765"/>
                </a:lnTo>
                <a:lnTo>
                  <a:pt x="556953" y="3413698"/>
                </a:lnTo>
                <a:lnTo>
                  <a:pt x="208475" y="3413698"/>
                </a:lnTo>
                <a:cubicBezTo>
                  <a:pt x="93337" y="3413698"/>
                  <a:pt x="0" y="3320361"/>
                  <a:pt x="0" y="3205223"/>
                </a:cubicBezTo>
                <a:lnTo>
                  <a:pt x="0" y="208475"/>
                </a:lnTo>
                <a:cubicBezTo>
                  <a:pt x="0" y="93337"/>
                  <a:pt x="93337" y="0"/>
                  <a:pt x="208475" y="0"/>
                </a:cubicBezTo>
                <a:close/>
              </a:path>
            </a:pathLst>
          </a:custGeom>
          <a:solidFill>
            <a:srgbClr val="FFFFFF">
              <a:alpha val="54902"/>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72" tIns="45718" rIns="91372" bIns="45718" rtlCol="0" anchor="ctr"/>
          <a:lstStyle/>
          <a:p>
            <a:pPr algn="ctr">
              <a:buClr>
                <a:srgbClr val="000000"/>
              </a:buClr>
              <a:buFont typeface="Arial"/>
              <a:buNone/>
            </a:pPr>
            <a:endParaRPr lang="en-US" kern="0">
              <a:solidFill>
                <a:srgbClr val="0070C0"/>
              </a:solidFill>
              <a:sym typeface="Arial"/>
            </a:endParaRPr>
          </a:p>
        </p:txBody>
      </p:sp>
      <p:sp>
        <p:nvSpPr>
          <p:cNvPr id="12" name="TextBox 15">
            <a:extLst>
              <a:ext uri="{FF2B5EF4-FFF2-40B4-BE49-F238E27FC236}">
                <a16:creationId xmlns="" xmlns:a16="http://schemas.microsoft.com/office/drawing/2014/main" id="{3D721945-9F54-DE42-B2E8-CCFEF147B8BA}"/>
              </a:ext>
            </a:extLst>
          </p:cNvPr>
          <p:cNvSpPr txBox="1"/>
          <p:nvPr/>
        </p:nvSpPr>
        <p:spPr>
          <a:xfrm>
            <a:off x="2288878" y="572635"/>
            <a:ext cx="7425397" cy="523216"/>
          </a:xfrm>
          <a:prstGeom prst="rect">
            <a:avLst/>
          </a:prstGeom>
          <a:noFill/>
        </p:spPr>
        <p:txBody>
          <a:bodyPr wrap="square" lIns="91372" tIns="45718" rIns="91372" bIns="45718" rtlCol="0" anchor="ctr">
            <a:spAutoFit/>
          </a:bodyPr>
          <a:lstStyle/>
          <a:p>
            <a:pPr algn="ctr">
              <a:buClr>
                <a:srgbClr val="000000"/>
              </a:buClr>
              <a:buFont typeface="Arial"/>
              <a:buNone/>
            </a:pPr>
            <a:r>
              <a:rPr lang="mn-MN" altLang="ko-KR" sz="2800" b="1" kern="0" dirty="0">
                <a:solidFill>
                  <a:srgbClr val="FFFFFF"/>
                </a:solidFill>
                <a:effectLst>
                  <a:outerShdw blurRad="50800" dist="38100" dir="2700000" algn="tl" rotWithShape="0">
                    <a:prstClr val="black">
                      <a:alpha val="40000"/>
                    </a:prstClr>
                  </a:outerShdw>
                </a:effectLst>
                <a:latin typeface="Times New Roman" pitchFamily="18" charset="0"/>
                <a:cs typeface="Times New Roman" pitchFamily="18" charset="0"/>
                <a:sym typeface="Arial"/>
              </a:rPr>
              <a:t>ТӨСВИЙН ИЛ ТОД БАЙДАЛ ГЭЖ ЮУ ВЭ</a:t>
            </a:r>
            <a:r>
              <a:rPr lang="en-GB" altLang="ko-KR" sz="2800" b="1" kern="0" dirty="0">
                <a:solidFill>
                  <a:srgbClr val="FFFFFF"/>
                </a:solidFill>
                <a:effectLst>
                  <a:outerShdw blurRad="50800" dist="38100" dir="2700000" algn="tl" rotWithShape="0">
                    <a:prstClr val="black">
                      <a:alpha val="40000"/>
                    </a:prstClr>
                  </a:outerShdw>
                </a:effectLst>
                <a:latin typeface="Times New Roman" pitchFamily="18" charset="0"/>
                <a:cs typeface="Times New Roman" pitchFamily="18" charset="0"/>
                <a:sym typeface="Arial"/>
              </a:rPr>
              <a:t>?</a:t>
            </a:r>
            <a:endParaRPr lang="ko-KR" altLang="en-US" sz="2800" b="1" kern="0" dirty="0">
              <a:solidFill>
                <a:srgbClr val="FFFFFF"/>
              </a:solidFill>
              <a:effectLst>
                <a:outerShdw blurRad="50800" dist="38100" dir="2700000" algn="tl" rotWithShape="0">
                  <a:prstClr val="black">
                    <a:alpha val="40000"/>
                  </a:prstClr>
                </a:outerShdw>
              </a:effectLst>
              <a:latin typeface="Times New Roman" pitchFamily="18" charset="0"/>
              <a:cs typeface="Times New Roman" pitchFamily="18" charset="0"/>
              <a:sym typeface="Arial"/>
            </a:endParaRPr>
          </a:p>
        </p:txBody>
      </p:sp>
      <p:sp>
        <p:nvSpPr>
          <p:cNvPr id="3" name="Rectangle 2"/>
          <p:cNvSpPr/>
          <p:nvPr/>
        </p:nvSpPr>
        <p:spPr>
          <a:xfrm>
            <a:off x="1445343" y="2006409"/>
            <a:ext cx="8967018" cy="2899192"/>
          </a:xfrm>
          <a:prstGeom prst="rect">
            <a:avLst/>
          </a:prstGeom>
        </p:spPr>
        <p:txBody>
          <a:bodyPr wrap="square">
            <a:spAutoFit/>
          </a:bodyPr>
          <a:lstStyle/>
          <a:p>
            <a:pPr algn="just">
              <a:lnSpc>
                <a:spcPct val="114000"/>
              </a:lnSpc>
            </a:pPr>
            <a:r>
              <a:rPr lang="mn-MN" altLang="ko-KR" sz="3200" i="1" kern="0" dirty="0">
                <a:solidFill>
                  <a:srgbClr val="002060"/>
                </a:solidFill>
                <a:latin typeface="Times New Roman" pitchFamily="18" charset="0"/>
                <a:cs typeface="Times New Roman" pitchFamily="18" charset="0"/>
                <a:sym typeface="Arial"/>
              </a:rPr>
              <a:t>Төсвийн ил тод байдал (ТИТБ</a:t>
            </a:r>
            <a:r>
              <a:rPr lang="en-US" altLang="ko-KR" sz="3200" i="1" kern="0" dirty="0">
                <a:solidFill>
                  <a:srgbClr val="002060"/>
                </a:solidFill>
                <a:latin typeface="Times New Roman" pitchFamily="18" charset="0"/>
                <a:cs typeface="Times New Roman" pitchFamily="18" charset="0"/>
                <a:sym typeface="Arial"/>
              </a:rPr>
              <a:t>) </a:t>
            </a:r>
            <a:r>
              <a:rPr lang="mn-MN" altLang="ko-KR" sz="3200" i="1" kern="0" dirty="0">
                <a:solidFill>
                  <a:srgbClr val="002060"/>
                </a:solidFill>
                <a:latin typeface="Times New Roman" pitchFamily="18" charset="0"/>
                <a:cs typeface="Times New Roman" pitchFamily="18" charset="0"/>
                <a:sym typeface="Arial"/>
              </a:rPr>
              <a:t> гэдэг нь төсвийн холбогдох бүх мэдээллийг тухай бүр, системтэйгээр, иж бүрэн, ил тод болгохыг  хэлнэ. ТИТБ</a:t>
            </a:r>
            <a:r>
              <a:rPr lang="en-US" altLang="ko-KR" sz="3200" i="1" kern="0" dirty="0">
                <a:solidFill>
                  <a:srgbClr val="002060"/>
                </a:solidFill>
                <a:latin typeface="Times New Roman" pitchFamily="18" charset="0"/>
                <a:cs typeface="Times New Roman" pitchFamily="18" charset="0"/>
                <a:sym typeface="Arial"/>
              </a:rPr>
              <a:t> </a:t>
            </a:r>
            <a:r>
              <a:rPr lang="mn-MN" altLang="ko-KR" sz="3200" i="1" kern="0" dirty="0">
                <a:solidFill>
                  <a:srgbClr val="002060"/>
                </a:solidFill>
                <a:latin typeface="Times New Roman" pitchFamily="18" charset="0"/>
                <a:cs typeface="Times New Roman" pitchFamily="18" charset="0"/>
                <a:sym typeface="Arial"/>
              </a:rPr>
              <a:t>нь төсвийн үйл явцад иргэд, олон нийт оролцох боломж, нөхцөлийг </a:t>
            </a:r>
            <a:r>
              <a:rPr lang="mn-MN" altLang="ko-KR" sz="3200" i="1" kern="0" dirty="0" smtClean="0">
                <a:solidFill>
                  <a:srgbClr val="002060"/>
                </a:solidFill>
                <a:latin typeface="Times New Roman" pitchFamily="18" charset="0"/>
                <a:cs typeface="Times New Roman" pitchFamily="18" charset="0"/>
                <a:sym typeface="Arial"/>
              </a:rPr>
              <a:t>бүрдүүлдэг.</a:t>
            </a:r>
            <a:endParaRPr lang="en-US" sz="32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8154443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5" name="Rectángulo 6">
            <a:extLst>
              <a:ext uri="{FF2B5EF4-FFF2-40B4-BE49-F238E27FC236}">
                <a16:creationId xmlns:a16="http://schemas.microsoft.com/office/drawing/2014/main" xmlns="" id="{26205575-DFD8-814E-9666-A35C0A5E39F5}"/>
              </a:ext>
            </a:extLst>
          </p:cNvPr>
          <p:cNvSpPr/>
          <p:nvPr/>
        </p:nvSpPr>
        <p:spPr>
          <a:xfrm>
            <a:off x="0" y="0"/>
            <a:ext cx="12192000" cy="6855343"/>
          </a:xfrm>
          <a:prstGeom prst="rect">
            <a:avLst/>
          </a:prstGeom>
          <a:solidFill>
            <a:srgbClr val="0070C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sp>
        <p:nvSpPr>
          <p:cNvPr id="12" name="TextBox 15">
            <a:extLst>
              <a:ext uri="{FF2B5EF4-FFF2-40B4-BE49-F238E27FC236}">
                <a16:creationId xmlns="" xmlns:a16="http://schemas.microsoft.com/office/drawing/2014/main" id="{3D721945-9F54-DE42-B2E8-CCFEF147B8BA}"/>
              </a:ext>
            </a:extLst>
          </p:cNvPr>
          <p:cNvSpPr txBox="1"/>
          <p:nvPr/>
        </p:nvSpPr>
        <p:spPr>
          <a:xfrm>
            <a:off x="1467293" y="240229"/>
            <a:ext cx="9101470" cy="954103"/>
          </a:xfrm>
          <a:prstGeom prst="rect">
            <a:avLst/>
          </a:prstGeom>
          <a:noFill/>
        </p:spPr>
        <p:txBody>
          <a:bodyPr wrap="square" lIns="91372" tIns="45718" rIns="91372" bIns="45718" rtlCol="0" anchor="ctr">
            <a:spAutoFit/>
          </a:bodyPr>
          <a:lstStyle/>
          <a:p>
            <a:pPr algn="ctr">
              <a:buClr>
                <a:srgbClr val="000000"/>
              </a:buClr>
              <a:buFont typeface="Arial"/>
              <a:buNone/>
            </a:pPr>
            <a:r>
              <a:rPr lang="mn-MN" altLang="ko-KR" sz="2800" b="1" kern="0" dirty="0">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rial"/>
              </a:rPr>
              <a:t>ТӨСВИЙН  ИЛ ТОД БАЙДЛЫГ ХАНГАХ ЗАРЧИМ </a:t>
            </a:r>
            <a:r>
              <a:rPr lang="en-US" altLang="ko-KR" sz="2800" b="1" kern="0" dirty="0" smtClean="0">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rial"/>
              </a:rPr>
              <a:t>(</a:t>
            </a:r>
            <a:r>
              <a:rPr lang="mn-MN" altLang="ko-KR" sz="2800" b="1" kern="0" dirty="0" smtClean="0">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rial"/>
              </a:rPr>
              <a:t>ТТХ-ийн 5.1</a:t>
            </a:r>
            <a:r>
              <a:rPr lang="en-US" altLang="ko-KR" sz="2800" b="1" kern="0" dirty="0" smtClean="0">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rial"/>
              </a:rPr>
              <a:t>)</a:t>
            </a:r>
            <a:endParaRPr lang="ko-KR" altLang="en-US" sz="2800" b="1" kern="0" dirty="0">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rial"/>
            </a:endParaRPr>
          </a:p>
        </p:txBody>
      </p:sp>
      <p:sp>
        <p:nvSpPr>
          <p:cNvPr id="4" name="Rounded Rectangle 3"/>
          <p:cNvSpPr/>
          <p:nvPr/>
        </p:nvSpPr>
        <p:spPr>
          <a:xfrm>
            <a:off x="818707" y="1222737"/>
            <a:ext cx="10547498" cy="83457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7">
            <a:extLst>
              <a:ext uri="{FF2B5EF4-FFF2-40B4-BE49-F238E27FC236}">
                <a16:creationId xmlns="" xmlns:a16="http://schemas.microsoft.com/office/drawing/2014/main" id="{E5DCAC43-4CB3-614C-B059-521F61040D17}"/>
              </a:ext>
            </a:extLst>
          </p:cNvPr>
          <p:cNvSpPr txBox="1"/>
          <p:nvPr/>
        </p:nvSpPr>
        <p:spPr>
          <a:xfrm>
            <a:off x="1060238" y="1226313"/>
            <a:ext cx="9915580" cy="830993"/>
          </a:xfrm>
          <a:prstGeom prst="rect">
            <a:avLst/>
          </a:prstGeom>
          <a:noFill/>
        </p:spPr>
        <p:txBody>
          <a:bodyPr wrap="square" lIns="91372" tIns="45718" rIns="91372" bIns="45718" rtlCol="0">
            <a:spAutoFit/>
          </a:bodyPr>
          <a:lstStyle/>
          <a:p>
            <a:pPr algn="ctr">
              <a:buClr>
                <a:srgbClr val="000000"/>
              </a:buClr>
              <a:buFont typeface="Arial"/>
              <a:buNone/>
            </a:pPr>
            <a:r>
              <a:rPr lang="mn-MN" altLang="ko-KR" sz="2400" i="1" kern="0" dirty="0">
                <a:solidFill>
                  <a:srgbClr val="002060"/>
                </a:solidFill>
                <a:latin typeface="Times New Roman" panose="02020603050405020304" pitchFamily="18" charset="0"/>
                <a:cs typeface="Times New Roman" panose="02020603050405020304" pitchFamily="18" charset="0"/>
                <a:sym typeface="Arial"/>
              </a:rPr>
              <a:t>Төсвийг төлөвлөх, батлах, хэрэгжүүлэх, тайлагнахад ил тод байдлыг дараах байдлаар хангана:</a:t>
            </a:r>
          </a:p>
        </p:txBody>
      </p:sp>
      <p:graphicFrame>
        <p:nvGraphicFramePr>
          <p:cNvPr id="14" name="Diagram 13"/>
          <p:cNvGraphicFramePr/>
          <p:nvPr>
            <p:extLst>
              <p:ext uri="{D42A27DB-BD31-4B8C-83A1-F6EECF244321}">
                <p14:modId xmlns:p14="http://schemas.microsoft.com/office/powerpoint/2010/main" val="582754544"/>
              </p:ext>
            </p:extLst>
          </p:nvPr>
        </p:nvGraphicFramePr>
        <p:xfrm>
          <a:off x="522070" y="2360428"/>
          <a:ext cx="11147859" cy="431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136543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5" name="Rectángulo 6">
            <a:extLst>
              <a:ext uri="{FF2B5EF4-FFF2-40B4-BE49-F238E27FC236}">
                <a16:creationId xmlns:a16="http://schemas.microsoft.com/office/drawing/2014/main" xmlns="" id="{26205575-DFD8-814E-9666-A35C0A5E39F5}"/>
              </a:ext>
            </a:extLst>
          </p:cNvPr>
          <p:cNvSpPr/>
          <p:nvPr/>
        </p:nvSpPr>
        <p:spPr>
          <a:xfrm>
            <a:off x="0" y="0"/>
            <a:ext cx="12192000" cy="6855343"/>
          </a:xfrm>
          <a:prstGeom prst="rect">
            <a:avLst/>
          </a:prstGeom>
          <a:solidFill>
            <a:srgbClr val="0070C0">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sp>
        <p:nvSpPr>
          <p:cNvPr id="8" name="Rectangle 7"/>
          <p:cNvSpPr/>
          <p:nvPr/>
        </p:nvSpPr>
        <p:spPr>
          <a:xfrm>
            <a:off x="557816" y="978195"/>
            <a:ext cx="11077920" cy="564140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Aft>
                <a:spcPts val="600"/>
              </a:spcAft>
            </a:pPr>
            <a:endParaRPr lang="mn-MN" sz="2400" i="1" dirty="0">
              <a:solidFill>
                <a:schemeClr val="tx1"/>
              </a:solidFill>
              <a:latin typeface="Times New Roman" panose="02020603050405020304" pitchFamily="18" charset="0"/>
              <a:cs typeface="Times New Roman" panose="02020603050405020304" pitchFamily="18" charset="0"/>
            </a:endParaRPr>
          </a:p>
          <a:p>
            <a:pPr marL="800100" indent="-342900" algn="just">
              <a:spcAft>
                <a:spcPts val="600"/>
              </a:spcAft>
              <a:buFont typeface="Arial" pitchFamily="34" charset="0"/>
              <a:buChar char="•"/>
            </a:pPr>
            <a:r>
              <a:rPr lang="mn-MN" sz="2400" i="1" dirty="0">
                <a:solidFill>
                  <a:schemeClr val="tx1"/>
                </a:solidFill>
                <a:latin typeface="Times New Roman" panose="02020603050405020304" pitchFamily="18" charset="0"/>
                <a:cs typeface="Times New Roman" panose="02020603050405020304" pitchFamily="18" charset="0"/>
              </a:rPr>
              <a:t>ТНБИ нь Засгийн газраас төсвийн орлого бүрдүүлэлт болон төсвийн зарцуулалтын талаарх мэдээллийн нээлттэй байдлыг 100 хүртэлх оноогоор үнэлдэг. </a:t>
            </a:r>
            <a:r>
              <a:rPr lang="en-US" sz="2400" i="1" dirty="0">
                <a:solidFill>
                  <a:schemeClr val="tx1"/>
                </a:solidFill>
                <a:latin typeface="Times New Roman" panose="02020603050405020304" pitchFamily="18" charset="0"/>
                <a:cs typeface="Times New Roman" panose="02020603050405020304" pitchFamily="18" charset="0"/>
              </a:rPr>
              <a:t>/</a:t>
            </a:r>
            <a:r>
              <a:rPr lang="mn-MN" sz="2400" i="1" dirty="0">
                <a:solidFill>
                  <a:schemeClr val="tx1"/>
                </a:solidFill>
                <a:latin typeface="Times New Roman" panose="02020603050405020304" pitchFamily="18" charset="0"/>
                <a:cs typeface="Times New Roman" panose="02020603050405020304" pitchFamily="18" charset="0"/>
              </a:rPr>
              <a:t>Ил тод байдал, иргэдийн оролцоо, төсвийн хяналт</a:t>
            </a:r>
            <a:r>
              <a:rPr lang="en-US" sz="2400" i="1" dirty="0">
                <a:solidFill>
                  <a:schemeClr val="tx1"/>
                </a:solidFill>
                <a:latin typeface="Times New Roman" panose="02020603050405020304" pitchFamily="18" charset="0"/>
                <a:cs typeface="Times New Roman" panose="02020603050405020304" pitchFamily="18" charset="0"/>
              </a:rPr>
              <a:t>/</a:t>
            </a:r>
            <a:endParaRPr lang="mn-MN" sz="2400" i="1" dirty="0">
              <a:solidFill>
                <a:schemeClr val="tx1"/>
              </a:solidFill>
              <a:latin typeface="Times New Roman" panose="02020603050405020304" pitchFamily="18" charset="0"/>
              <a:cs typeface="Times New Roman" panose="02020603050405020304" pitchFamily="18" charset="0"/>
            </a:endParaRPr>
          </a:p>
          <a:p>
            <a:pPr marL="800100" indent="-342900" algn="just">
              <a:spcAft>
                <a:spcPts val="600"/>
              </a:spcAft>
              <a:buFont typeface="Arial" pitchFamily="34" charset="0"/>
              <a:buChar char="•"/>
            </a:pPr>
            <a:r>
              <a:rPr lang="mn-MN" sz="2400" i="1" dirty="0">
                <a:solidFill>
                  <a:schemeClr val="tx1"/>
                </a:solidFill>
                <a:latin typeface="Times New Roman" panose="02020603050405020304" pitchFamily="18" charset="0"/>
                <a:cs typeface="Times New Roman" panose="02020603050405020304" pitchFamily="18" charset="0"/>
              </a:rPr>
              <a:t>ТНБИ-ийн дундаж оноо 2019 онд 45 байна.</a:t>
            </a:r>
          </a:p>
          <a:p>
            <a:pPr marL="800100" indent="-342900" algn="just">
              <a:spcAft>
                <a:spcPts val="600"/>
              </a:spcAft>
              <a:buFont typeface="Arial" pitchFamily="34" charset="0"/>
              <a:buChar char="•"/>
            </a:pPr>
            <a:r>
              <a:rPr lang="mn-MN" sz="2400" i="1" dirty="0">
                <a:solidFill>
                  <a:schemeClr val="tx1"/>
                </a:solidFill>
                <a:latin typeface="Times New Roman" panose="02020603050405020304" pitchFamily="18" charset="0"/>
                <a:cs typeface="Times New Roman" panose="02020603050405020304" pitchFamily="18" charset="0"/>
              </a:rPr>
              <a:t>Монгол улсын ТНБИ 2019 онд 56 оноо болж 2017 оноос 10 оноогоор сайжирсан</a:t>
            </a:r>
          </a:p>
          <a:p>
            <a:pPr marL="800100" indent="-342900" algn="just">
              <a:spcAft>
                <a:spcPts val="600"/>
              </a:spcAft>
              <a:buFont typeface="Arial" pitchFamily="34" charset="0"/>
              <a:buChar char="•"/>
            </a:pPr>
            <a:r>
              <a:rPr lang="mn-MN" sz="2400" i="1" dirty="0">
                <a:solidFill>
                  <a:schemeClr val="tx1"/>
                </a:solidFill>
                <a:latin typeface="Times New Roman" panose="02020603050405020304" pitchFamily="18" charset="0"/>
                <a:cs typeface="Times New Roman" panose="02020603050405020304" pitchFamily="18" charset="0"/>
              </a:rPr>
              <a:t>Нийт 117 орноос </a:t>
            </a:r>
            <a:r>
              <a:rPr lang="en-US" sz="2400" i="1" dirty="0">
                <a:solidFill>
                  <a:schemeClr val="tx1"/>
                </a:solidFill>
                <a:latin typeface="Times New Roman" panose="02020603050405020304" pitchFamily="18" charset="0"/>
                <a:cs typeface="Times New Roman" panose="02020603050405020304" pitchFamily="18" charset="0"/>
              </a:rPr>
              <a:t>41-</a:t>
            </a:r>
            <a:r>
              <a:rPr lang="mn-MN" sz="2400" i="1" dirty="0">
                <a:solidFill>
                  <a:schemeClr val="tx1"/>
                </a:solidFill>
                <a:latin typeface="Times New Roman" panose="02020603050405020304" pitchFamily="18" charset="0"/>
                <a:cs typeface="Times New Roman" panose="02020603050405020304" pitchFamily="18" charset="0"/>
              </a:rPr>
              <a:t>д эрэмблэгдсэн. </a:t>
            </a:r>
            <a:r>
              <a:rPr lang="mn-MN" sz="2400" i="1" dirty="0" smtClean="0">
                <a:solidFill>
                  <a:schemeClr val="tx1"/>
                </a:solidFill>
                <a:latin typeface="Times New Roman" panose="02020603050405020304" pitchFamily="18" charset="0"/>
                <a:cs typeface="Times New Roman" panose="02020603050405020304" pitchFamily="18" charset="0"/>
              </a:rPr>
              <a:t>61-ээс </a:t>
            </a:r>
            <a:r>
              <a:rPr lang="mn-MN" sz="2400" i="1" dirty="0">
                <a:solidFill>
                  <a:schemeClr val="tx1"/>
                </a:solidFill>
                <a:latin typeface="Times New Roman" panose="02020603050405020304" pitchFamily="18" charset="0"/>
                <a:cs typeface="Times New Roman" panose="02020603050405020304" pitchFamily="18" charset="0"/>
              </a:rPr>
              <a:t>дээш оноог хангалттай гэж үздэг. </a:t>
            </a:r>
            <a:endParaRPr lang="mn-MN" sz="2400" i="1" dirty="0" smtClean="0">
              <a:solidFill>
                <a:schemeClr val="tx1"/>
              </a:solidFill>
              <a:latin typeface="Times New Roman" panose="02020603050405020304" pitchFamily="18" charset="0"/>
              <a:cs typeface="Times New Roman" panose="02020603050405020304" pitchFamily="18" charset="0"/>
            </a:endParaRPr>
          </a:p>
          <a:p>
            <a:pPr marL="800100" indent="-342900" algn="just">
              <a:spcAft>
                <a:spcPts val="600"/>
              </a:spcAft>
              <a:buFont typeface="Arial" pitchFamily="34" charset="0"/>
              <a:buChar char="•"/>
            </a:pPr>
            <a:r>
              <a:rPr lang="mn-MN" sz="2400" i="1" dirty="0" smtClean="0">
                <a:solidFill>
                  <a:schemeClr val="tx1"/>
                </a:solidFill>
                <a:latin typeface="Times New Roman" panose="02020603050405020304" pitchFamily="18" charset="0"/>
                <a:cs typeface="Times New Roman" panose="02020603050405020304" pitchFamily="18" charset="0"/>
              </a:rPr>
              <a:t>Жишээ: Шинэ </a:t>
            </a:r>
            <a:r>
              <a:rPr lang="mn-MN" sz="2400" i="1" dirty="0">
                <a:solidFill>
                  <a:schemeClr val="tx1"/>
                </a:solidFill>
                <a:latin typeface="Times New Roman" panose="02020603050405020304" pitchFamily="18" charset="0"/>
                <a:cs typeface="Times New Roman" panose="02020603050405020304" pitchFamily="18" charset="0"/>
              </a:rPr>
              <a:t>Зеланд 87, Австрали 79, ОХУ 74, Япон 62, БНСУ 62, БНХАУ 19 оноо авсан байна.</a:t>
            </a:r>
            <a:r>
              <a:rPr lang="en-US" sz="2400" i="1" dirty="0">
                <a:solidFill>
                  <a:schemeClr val="tx1"/>
                </a:solidFill>
                <a:latin typeface="Times New Roman" panose="02020603050405020304" pitchFamily="18" charset="0"/>
                <a:cs typeface="Times New Roman" panose="02020603050405020304" pitchFamily="18" charset="0"/>
                <a:hlinkClick r:id="rId3"/>
              </a:rPr>
              <a:t> </a:t>
            </a:r>
            <a:endParaRPr lang="mn-MN" sz="2400" i="1" dirty="0">
              <a:solidFill>
                <a:schemeClr val="tx1"/>
              </a:solidFill>
              <a:latin typeface="Times New Roman" panose="02020603050405020304" pitchFamily="18" charset="0"/>
              <a:cs typeface="Times New Roman" panose="02020603050405020304" pitchFamily="18" charset="0"/>
              <a:hlinkClick r:id="rId3"/>
            </a:endParaRPr>
          </a:p>
          <a:p>
            <a:pPr marL="457200" indent="0" algn="just">
              <a:spcAft>
                <a:spcPts val="600"/>
              </a:spcAft>
              <a:buNone/>
            </a:pPr>
            <a:endParaRPr lang="mn-MN" sz="2400" i="1" dirty="0">
              <a:solidFill>
                <a:schemeClr val="tx1"/>
              </a:solidFill>
              <a:latin typeface="Times New Roman" panose="02020603050405020304" pitchFamily="18" charset="0"/>
              <a:cs typeface="Times New Roman" panose="02020603050405020304" pitchFamily="18" charset="0"/>
              <a:hlinkClick r:id="rId3"/>
            </a:endParaRPr>
          </a:p>
          <a:p>
            <a:pPr marL="457200" indent="0" algn="just">
              <a:spcAft>
                <a:spcPts val="600"/>
              </a:spcAft>
              <a:buNone/>
            </a:pPr>
            <a:r>
              <a:rPr lang="en-US" sz="2400" i="1" dirty="0">
                <a:solidFill>
                  <a:schemeClr val="tx1"/>
                </a:solidFill>
                <a:latin typeface="Times New Roman" pitchFamily="18" charset="0"/>
                <a:cs typeface="Times New Roman" pitchFamily="18" charset="0"/>
                <a:hlinkClick r:id="rId3"/>
              </a:rPr>
              <a:t>https://www.internationalbudget.org/open-budget-survey/rankings</a:t>
            </a:r>
            <a:endParaRPr lang="en-US" sz="2400" i="1" dirty="0">
              <a:solidFill>
                <a:schemeClr val="tx1"/>
              </a:solidFill>
              <a:latin typeface="Times New Roman" pitchFamily="18" charset="0"/>
              <a:cs typeface="Times New Roman" pitchFamily="18" charset="0"/>
            </a:endParaRPr>
          </a:p>
        </p:txBody>
      </p:sp>
      <p:sp>
        <p:nvSpPr>
          <p:cNvPr id="11" name="Title 1"/>
          <p:cNvSpPr txBox="1">
            <a:spLocks/>
          </p:cNvSpPr>
          <p:nvPr/>
        </p:nvSpPr>
        <p:spPr>
          <a:xfrm>
            <a:off x="415600" y="15592"/>
            <a:ext cx="11360800" cy="851772"/>
          </a:xfrm>
          <a:prstGeom prst="rect">
            <a:avLst/>
          </a:prstGeom>
          <a:noFill/>
          <a:ln>
            <a:noFill/>
          </a:ln>
        </p:spPr>
        <p:txBody>
          <a:bodyPr spcFirstLastPara="1" wrap="square" lIns="121809" tIns="121809" rIns="121809" bIns="121809"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buClr>
                <a:srgbClr val="000000"/>
              </a:buClr>
            </a:pPr>
            <a:r>
              <a:rPr lang="mn-MN" sz="2800" b="1" dirty="0">
                <a:effectLst>
                  <a:outerShdw blurRad="50800" dist="38100" dir="2700000" algn="tl" rotWithShape="0">
                    <a:prstClr val="black">
                      <a:alpha val="40000"/>
                    </a:prstClr>
                  </a:outerShdw>
                </a:effectLst>
              </a:rPr>
              <a:t> </a:t>
            </a:r>
            <a:br>
              <a:rPr lang="mn-MN" sz="2800" b="1" dirty="0">
                <a:effectLst>
                  <a:outerShdw blurRad="50800" dist="38100" dir="2700000" algn="tl" rotWithShape="0">
                    <a:prstClr val="black">
                      <a:alpha val="40000"/>
                    </a:prstClr>
                  </a:outerShdw>
                </a:effectLst>
              </a:rPr>
            </a:br>
            <a:r>
              <a:rPr lang="mn-MN" sz="2800" b="1"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ТӨСВИЙН </a:t>
            </a:r>
            <a:r>
              <a:rPr lang="mn-MN" sz="2800" b="1"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НЭЭЛТТЭЙ БАЙДЛЫН ИНДЕКС </a:t>
            </a:r>
            <a:r>
              <a:rPr lang="en-US" sz="2800" b="1"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a:t>
            </a:r>
            <a:r>
              <a:rPr lang="mn-MN" sz="2800" b="1"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ТНБИ</a:t>
            </a:r>
            <a:r>
              <a:rPr lang="en-US" sz="2800" b="1"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a:t>
            </a:r>
            <a:endParaRPr lang="en-US" sz="2800" b="1" kern="0" dirty="0">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9448860" y="5783503"/>
            <a:ext cx="2748480" cy="461665"/>
            <a:chOff x="9448860" y="5804769"/>
            <a:chExt cx="2748480" cy="461665"/>
          </a:xfrm>
        </p:grpSpPr>
        <p:sp>
          <p:nvSpPr>
            <p:cNvPr id="14" name="Rectángulo 27">
              <a:extLst>
                <a:ext uri="{FF2B5EF4-FFF2-40B4-BE49-F238E27FC236}">
                  <a16:creationId xmlns="" xmlns:a16="http://schemas.microsoft.com/office/drawing/2014/main" id="{C8FAF32F-F327-6443-8904-FF4FFA64013B}"/>
                </a:ext>
              </a:extLst>
            </p:cNvPr>
            <p:cNvSpPr/>
            <p:nvPr/>
          </p:nvSpPr>
          <p:spPr>
            <a:xfrm>
              <a:off x="9482729" y="5833777"/>
              <a:ext cx="2714611" cy="431113"/>
            </a:xfrm>
            <a:prstGeom prst="rect">
              <a:avLst/>
            </a:prstGeom>
            <a:solidFill>
              <a:srgbClr val="4472C4">
                <a:lumMod val="75000"/>
              </a:srgbClr>
            </a:solidFill>
            <a:ln w="12700" cap="flat" cmpd="sng" algn="ctr">
              <a:noFill/>
              <a:prstDash val="solid"/>
              <a:miter lim="800000"/>
            </a:ln>
            <a:effectLst/>
          </p:spPr>
          <p:txBody>
            <a:bodyPr lIns="91372" tIns="45718" rIns="91372" bIns="45718" rtlCol="0" anchor="ctr"/>
            <a:lstStyle/>
            <a:p>
              <a:pPr algn="ctr" defTabSz="914400">
                <a:buClr>
                  <a:srgbClr val="000000"/>
                </a:buClr>
                <a:buFont typeface="Arial"/>
                <a:buNone/>
                <a:defRPr/>
              </a:pPr>
              <a:endParaRPr lang="es-AR" sz="1800" kern="0">
                <a:solidFill>
                  <a:srgbClr val="FFFFFF"/>
                </a:solidFill>
                <a:sym typeface="Arial"/>
              </a:endParaRPr>
            </a:p>
          </p:txBody>
        </p:sp>
        <p:sp>
          <p:nvSpPr>
            <p:cNvPr id="15" name="TextBox 3">
              <a:extLst>
                <a:ext uri="{FF2B5EF4-FFF2-40B4-BE49-F238E27FC236}">
                  <a16:creationId xmlns="" xmlns:a16="http://schemas.microsoft.com/office/drawing/2014/main" id="{296B3E14-3B25-CB48-BAB4-A47367F2CF50}"/>
                </a:ext>
              </a:extLst>
            </p:cNvPr>
            <p:cNvSpPr txBox="1"/>
            <p:nvPr/>
          </p:nvSpPr>
          <p:spPr>
            <a:xfrm>
              <a:off x="9448860" y="5804769"/>
              <a:ext cx="1688365" cy="461665"/>
            </a:xfrm>
            <a:prstGeom prst="rect">
              <a:avLst/>
            </a:prstGeom>
            <a:noFill/>
          </p:spPr>
          <p:txBody>
            <a:bodyPr wrap="square" lIns="91372" tIns="45718" rIns="91372" bIns="45718" rtlCol="0" anchor="ctr">
              <a:spAutoFit/>
            </a:bodyPr>
            <a:lstStyle/>
            <a:p>
              <a:pPr algn="r" defTabSz="914400">
                <a:buClr>
                  <a:srgbClr val="000000"/>
                </a:buClr>
                <a:buFont typeface="Arial"/>
                <a:buNone/>
                <a:defRPr/>
              </a:pPr>
              <a:r>
                <a:rPr lang="mn-MN" altLang="ko-KR" sz="2400" b="1" kern="0" dirty="0" smtClean="0">
                  <a:solidFill>
                    <a:srgbClr val="FFFFFF"/>
                  </a:solidFill>
                  <a:latin typeface="Times New Roman" panose="02020603050405020304" pitchFamily="18" charset="0"/>
                  <a:cs typeface="Times New Roman" panose="02020603050405020304" pitchFamily="18" charset="0"/>
                  <a:sym typeface="Arial"/>
                </a:rPr>
                <a:t>Модуль</a:t>
              </a:r>
              <a:r>
                <a:rPr lang="es-AR" altLang="ko-KR" sz="2400" b="1" kern="0" dirty="0" smtClean="0">
                  <a:solidFill>
                    <a:srgbClr val="FFFFFF"/>
                  </a:solidFill>
                  <a:latin typeface="Times New Roman" panose="02020603050405020304" pitchFamily="18" charset="0"/>
                  <a:cs typeface="Times New Roman" panose="02020603050405020304" pitchFamily="18" charset="0"/>
                  <a:sym typeface="Arial"/>
                </a:rPr>
                <a:t> </a:t>
              </a:r>
              <a:r>
                <a:rPr lang="mn-MN" altLang="ko-KR" sz="2400" b="1" kern="0" dirty="0">
                  <a:solidFill>
                    <a:srgbClr val="FFFFFF"/>
                  </a:solidFill>
                  <a:latin typeface="Times New Roman" panose="02020603050405020304" pitchFamily="18" charset="0"/>
                  <a:cs typeface="Times New Roman" panose="02020603050405020304" pitchFamily="18" charset="0"/>
                  <a:sym typeface="Arial"/>
                </a:rPr>
                <a:t>2</a:t>
              </a:r>
              <a:endParaRPr lang="ko-KR" altLang="en-US" sz="2400" kern="0" dirty="0">
                <a:solidFill>
                  <a:srgbClr val="FFFFFF"/>
                </a:solidFill>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488059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91372" tIns="45718" rIns="91372" bIns="45718" rtlCol="0" anchor="ctr"/>
          <a:lstStyle/>
          <a:p>
            <a:pPr algn="ctr">
              <a:buClr>
                <a:srgbClr val="000000"/>
              </a:buClr>
              <a:buFont typeface="Arial"/>
              <a:buNone/>
            </a:pPr>
            <a:endParaRPr lang="en-US" kern="0">
              <a:solidFill>
                <a:prstClr val="white"/>
              </a:solidFill>
              <a:sym typeface="Arial"/>
            </a:endParaRPr>
          </a:p>
        </p:txBody>
      </p:sp>
      <p:sp useBgFill="1">
        <p:nvSpPr>
          <p:cNvPr id="10" name="Rectangle 9">
            <a:extLst>
              <a:ext uri="{FF2B5EF4-FFF2-40B4-BE49-F238E27FC236}">
                <a16:creationId xmlns=""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91372" tIns="45718" rIns="91372" bIns="45718" rtlCol="0" anchor="ctr"/>
          <a:lstStyle/>
          <a:p>
            <a:pPr algn="ctr">
              <a:buClr>
                <a:srgbClr val="000000"/>
              </a:buClr>
              <a:buFont typeface="Arial"/>
              <a:buNone/>
            </a:pPr>
            <a:endParaRPr lang="en-US" kern="0">
              <a:solidFill>
                <a:prstClr val="white"/>
              </a:solidFill>
              <a:sym typeface="Arial"/>
            </a:endParaRPr>
          </a:p>
        </p:txBody>
      </p:sp>
      <p:sp>
        <p:nvSpPr>
          <p:cNvPr id="12" name="Rectangle 11">
            <a:extLst>
              <a:ext uri="{FF2B5EF4-FFF2-40B4-BE49-F238E27FC236}">
                <a16:creationId xmlns=""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1410084" y="1410083"/>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72" tIns="45718" rIns="91372" bIns="45718" rtlCol="0" anchor="ctr"/>
          <a:lstStyle/>
          <a:p>
            <a:pPr algn="ctr">
              <a:buClr>
                <a:srgbClr val="000000"/>
              </a:buClr>
              <a:buFont typeface="Arial"/>
              <a:buNone/>
            </a:pPr>
            <a:endParaRPr lang="en-US" kern="0">
              <a:solidFill>
                <a:prstClr val="white"/>
              </a:solidFill>
              <a:sym typeface="Arial"/>
            </a:endParaRPr>
          </a:p>
        </p:txBody>
      </p:sp>
      <p:sp>
        <p:nvSpPr>
          <p:cNvPr id="14" name="Rectangle 13">
            <a:extLst>
              <a:ext uri="{FF2B5EF4-FFF2-40B4-BE49-F238E27FC236}">
                <a16:creationId xmlns=""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1410084" y="1420228"/>
            <a:ext cx="6857999" cy="403783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72" tIns="45718" rIns="91372" bIns="45718" rtlCol="0" anchor="ctr"/>
          <a:lstStyle/>
          <a:p>
            <a:pPr algn="ctr">
              <a:buClr>
                <a:srgbClr val="000000"/>
              </a:buClr>
              <a:buFont typeface="Arial"/>
              <a:buNone/>
            </a:pPr>
            <a:endParaRPr lang="en-US" kern="0">
              <a:solidFill>
                <a:prstClr val="white"/>
              </a:solidFill>
              <a:sym typeface="Arial"/>
            </a:endParaRPr>
          </a:p>
        </p:txBody>
      </p:sp>
      <p:sp>
        <p:nvSpPr>
          <p:cNvPr id="16" name="Rectangle 15">
            <a:extLst>
              <a:ext uri="{FF2B5EF4-FFF2-40B4-BE49-F238E27FC236}">
                <a16:creationId xmlns=""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767925" y="3588099"/>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72" tIns="45718" rIns="91372" bIns="45718" rtlCol="0" anchor="ctr"/>
          <a:lstStyle/>
          <a:p>
            <a:pPr algn="ctr">
              <a:buClr>
                <a:srgbClr val="000000"/>
              </a:buClr>
              <a:buFont typeface="Arial"/>
              <a:buNone/>
            </a:pPr>
            <a:endParaRPr lang="en-US" kern="0" dirty="0">
              <a:solidFill>
                <a:prstClr val="white"/>
              </a:solidFill>
              <a:sym typeface="Arial"/>
            </a:endParaRPr>
          </a:p>
        </p:txBody>
      </p:sp>
      <p:sp>
        <p:nvSpPr>
          <p:cNvPr id="18" name="Freeform: Shape 17">
            <a:extLst>
              <a:ext uri="{FF2B5EF4-FFF2-40B4-BE49-F238E27FC236}">
                <a16:creationId xmlns=""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0635413">
            <a:off x="-501734" y="969732"/>
            <a:ext cx="3900356" cy="4178959"/>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372" tIns="45718" rIns="91372" bIns="45718" rtlCol="0" anchor="ctr">
            <a:noAutofit/>
          </a:bodyPr>
          <a:lstStyle/>
          <a:p>
            <a:pPr algn="ctr">
              <a:buClr>
                <a:srgbClr val="000000"/>
              </a:buClr>
              <a:buFont typeface="Arial"/>
              <a:buNone/>
            </a:pPr>
            <a:endParaRPr lang="en-US" kern="0" dirty="0">
              <a:solidFill>
                <a:prstClr val="white"/>
              </a:solidFill>
              <a:sym typeface="Arial"/>
            </a:endParaRPr>
          </a:p>
        </p:txBody>
      </p:sp>
      <p:sp>
        <p:nvSpPr>
          <p:cNvPr id="2" name="Title 1"/>
          <p:cNvSpPr>
            <a:spLocks noGrp="1"/>
          </p:cNvSpPr>
          <p:nvPr>
            <p:ph type="ctrTitle"/>
          </p:nvPr>
        </p:nvSpPr>
        <p:spPr>
          <a:xfrm>
            <a:off x="466724" y="586859"/>
            <a:ext cx="3201367" cy="3387497"/>
          </a:xfrm>
        </p:spPr>
        <p:txBody>
          <a:bodyPr vert="horz" lIns="121829" tIns="60914" rIns="121829" bIns="60914" rtlCol="0" anchor="b">
            <a:normAutofit/>
          </a:bodyPr>
          <a:lstStyle/>
          <a:p>
            <a:pPr defTabSz="1218150"/>
            <a:r>
              <a:rPr lang="en-US" sz="3200" dirty="0" err="1">
                <a:solidFill>
                  <a:srgbClr val="FFFFFF"/>
                </a:solidFill>
                <a:latin typeface="Times New Roman" panose="02020603050405020304" pitchFamily="18" charset="0"/>
                <a:cs typeface="Times New Roman" panose="02020603050405020304" pitchFamily="18" charset="0"/>
              </a:rPr>
              <a:t>Ярилцах</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асуудлууд</a:t>
            </a:r>
            <a:endParaRPr lang="en-US" sz="3200" dirty="0">
              <a:solidFill>
                <a:srgbClr val="FFFFFF"/>
              </a:solidFill>
              <a:latin typeface="Times New Roman" panose="02020603050405020304" pitchFamily="18" charset="0"/>
              <a:cs typeface="Times New Roman" panose="02020603050405020304" pitchFamily="18" charset="0"/>
            </a:endParaRPr>
          </a:p>
        </p:txBody>
      </p:sp>
      <p:sp>
        <p:nvSpPr>
          <p:cNvPr id="11" name="TextBox 17">
            <a:extLst>
              <a:ext uri="{FF2B5EF4-FFF2-40B4-BE49-F238E27FC236}">
                <a16:creationId xmlns="" xmlns:a16="http://schemas.microsoft.com/office/drawing/2014/main" id="{34B36228-E19E-4414-8F4B-58E6B475AA04}"/>
              </a:ext>
            </a:extLst>
          </p:cNvPr>
          <p:cNvSpPr txBox="1"/>
          <p:nvPr/>
        </p:nvSpPr>
        <p:spPr>
          <a:xfrm>
            <a:off x="4507301" y="1343264"/>
            <a:ext cx="7053160" cy="2954562"/>
          </a:xfrm>
          <a:prstGeom prst="rect">
            <a:avLst/>
          </a:prstGeom>
          <a:noFill/>
        </p:spPr>
        <p:txBody>
          <a:bodyPr wrap="square" lIns="121829" tIns="60914" rIns="121829" bIns="60914"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6783" indent="-456783">
              <a:spcBef>
                <a:spcPts val="1600"/>
              </a:spcBef>
              <a:buFont typeface="Arial" panose="020B0604020202020204" pitchFamily="34" charset="0"/>
              <a:buChar char="•"/>
            </a:pPr>
            <a:r>
              <a:rPr lang="mn-MN" altLang="ko-KR" sz="2400" i="1" kern="0" dirty="0">
                <a:solidFill>
                  <a:prstClr val="black"/>
                </a:solidFill>
                <a:latin typeface="Times New Roman" pitchFamily="18" charset="0"/>
                <a:cs typeface="Times New Roman" pitchFamily="18" charset="0"/>
              </a:rPr>
              <a:t>Төсөвт иргэдийн оролцоо яагаад чухал байдаг</a:t>
            </a:r>
            <a:r>
              <a:rPr lang="en-US" altLang="ko-KR" sz="2400" i="1" kern="0" dirty="0">
                <a:solidFill>
                  <a:prstClr val="black"/>
                </a:solidFill>
                <a:latin typeface="Times New Roman" pitchFamily="18" charset="0"/>
                <a:cs typeface="Times New Roman" pitchFamily="18" charset="0"/>
              </a:rPr>
              <a:t>?</a:t>
            </a:r>
            <a:endParaRPr lang="mn-MN" altLang="ko-KR" sz="2400" i="1" kern="0" dirty="0">
              <a:solidFill>
                <a:prstClr val="black"/>
              </a:solidFill>
              <a:latin typeface="Times New Roman" pitchFamily="18" charset="0"/>
              <a:cs typeface="Times New Roman" pitchFamily="18" charset="0"/>
            </a:endParaRPr>
          </a:p>
          <a:p>
            <a:pPr marL="456783" indent="-456783">
              <a:spcBef>
                <a:spcPts val="1600"/>
              </a:spcBef>
              <a:buFont typeface="Arial" panose="020B0604020202020204" pitchFamily="34" charset="0"/>
              <a:buChar char="•"/>
            </a:pPr>
            <a:r>
              <a:rPr lang="mn-MN" altLang="ko-KR" sz="2400" i="1" kern="0" dirty="0">
                <a:solidFill>
                  <a:prstClr val="black"/>
                </a:solidFill>
                <a:latin typeface="Times New Roman" pitchFamily="18" charset="0"/>
                <a:cs typeface="Times New Roman" pitchFamily="18" charset="0"/>
              </a:rPr>
              <a:t>Төсөвт иргэдийн оролцоог  хангах талаар Төсвийн тухай хуульд хэрхэн туссан байдаг</a:t>
            </a:r>
            <a:r>
              <a:rPr lang="en-US" altLang="ko-KR" sz="2400" i="1" kern="0" dirty="0">
                <a:solidFill>
                  <a:prstClr val="black"/>
                </a:solidFill>
                <a:latin typeface="Times New Roman" pitchFamily="18" charset="0"/>
                <a:cs typeface="Times New Roman" pitchFamily="18" charset="0"/>
              </a:rPr>
              <a:t> </a:t>
            </a:r>
            <a:r>
              <a:rPr lang="mn-MN" altLang="ko-KR" sz="2400" i="1" kern="0" dirty="0">
                <a:solidFill>
                  <a:prstClr val="black"/>
                </a:solidFill>
                <a:latin typeface="Times New Roman" pitchFamily="18" charset="0"/>
                <a:cs typeface="Times New Roman" pitchFamily="18" charset="0"/>
              </a:rPr>
              <a:t>вэ</a:t>
            </a:r>
            <a:r>
              <a:rPr lang="en-US" altLang="ko-KR" sz="2400" i="1" kern="0" dirty="0">
                <a:solidFill>
                  <a:prstClr val="black"/>
                </a:solidFill>
                <a:latin typeface="Times New Roman" pitchFamily="18" charset="0"/>
                <a:cs typeface="Times New Roman" pitchFamily="18" charset="0"/>
              </a:rPr>
              <a:t>?</a:t>
            </a:r>
            <a:r>
              <a:rPr lang="mn-MN" altLang="ko-KR" sz="2400" i="1" kern="0" dirty="0">
                <a:solidFill>
                  <a:prstClr val="black"/>
                </a:solidFill>
                <a:latin typeface="Times New Roman" pitchFamily="18" charset="0"/>
                <a:cs typeface="Times New Roman" pitchFamily="18" charset="0"/>
              </a:rPr>
              <a:t> </a:t>
            </a:r>
          </a:p>
          <a:p>
            <a:pPr marL="456783" indent="-456783">
              <a:spcBef>
                <a:spcPts val="1600"/>
              </a:spcBef>
              <a:buFont typeface="Arial" panose="020B0604020202020204" pitchFamily="34" charset="0"/>
              <a:buChar char="•"/>
            </a:pPr>
            <a:r>
              <a:rPr lang="mn-MN" altLang="ko-KR" sz="2400" i="1" kern="0" dirty="0">
                <a:solidFill>
                  <a:prstClr val="black"/>
                </a:solidFill>
                <a:latin typeface="Times New Roman" pitchFamily="18" charset="0"/>
                <a:cs typeface="Times New Roman" pitchFamily="18" charset="0"/>
              </a:rPr>
              <a:t>Иргэд, ИНБ-ууд төсөвт хэрхэн оролцох вэ</a:t>
            </a:r>
            <a:r>
              <a:rPr lang="en-US" altLang="ko-KR" sz="2400" i="1" kern="0" dirty="0">
                <a:solidFill>
                  <a:prstClr val="black"/>
                </a:solidFill>
                <a:latin typeface="Times New Roman" pitchFamily="18" charset="0"/>
                <a:cs typeface="Times New Roman" pitchFamily="18" charset="0"/>
              </a:rPr>
              <a:t>?</a:t>
            </a:r>
            <a:endParaRPr lang="mn-MN" altLang="ko-KR" sz="2400" i="1" kern="0" dirty="0">
              <a:solidFill>
                <a:prstClr val="black"/>
              </a:solidFill>
              <a:latin typeface="Times New Roman" pitchFamily="18" charset="0"/>
              <a:cs typeface="Times New Roman" pitchFamily="18" charset="0"/>
            </a:endParaRPr>
          </a:p>
          <a:p>
            <a:pPr marL="456783" indent="-456783">
              <a:spcBef>
                <a:spcPts val="1600"/>
              </a:spcBef>
              <a:buFont typeface="Arial" panose="020B0604020202020204" pitchFamily="34" charset="0"/>
              <a:buChar char="•"/>
            </a:pPr>
            <a:r>
              <a:rPr lang="mn-MN" altLang="ko-KR" sz="2400" i="1" kern="0" dirty="0">
                <a:solidFill>
                  <a:prstClr val="black"/>
                </a:solidFill>
                <a:latin typeface="Times New Roman" pitchFamily="18" charset="0"/>
                <a:cs typeface="Times New Roman" pitchFamily="18" charset="0"/>
              </a:rPr>
              <a:t>Иргэдийн оролцоог улс, орон нутгийн түвшинд хэрхэн хангаж байгаа вэ</a:t>
            </a:r>
            <a:r>
              <a:rPr lang="en-US" altLang="ko-KR" sz="2400" i="1" kern="0" dirty="0">
                <a:solidFill>
                  <a:prstClr val="black"/>
                </a:solidFill>
                <a:latin typeface="Times New Roman" pitchFamily="18" charset="0"/>
                <a:cs typeface="Times New Roman" pitchFamily="18" charset="0"/>
              </a:rPr>
              <a:t>?</a:t>
            </a:r>
          </a:p>
        </p:txBody>
      </p:sp>
      <p:sp>
        <p:nvSpPr>
          <p:cNvPr id="15" name="Title 1">
            <a:extLst>
              <a:ext uri="{FF2B5EF4-FFF2-40B4-BE49-F238E27FC236}">
                <a16:creationId xmlns="" xmlns:a16="http://schemas.microsoft.com/office/drawing/2014/main" id="{D525BDC5-DD9F-43C4-9E77-02202D39F9CA}"/>
              </a:ext>
            </a:extLst>
          </p:cNvPr>
          <p:cNvSpPr txBox="1">
            <a:spLocks/>
          </p:cNvSpPr>
          <p:nvPr/>
        </p:nvSpPr>
        <p:spPr>
          <a:xfrm>
            <a:off x="4572995" y="6111163"/>
            <a:ext cx="7091313" cy="467420"/>
          </a:xfrm>
          <a:prstGeom prst="rect">
            <a:avLst/>
          </a:prstGeom>
        </p:spPr>
        <p:txBody>
          <a:bodyPr lIns="121829" tIns="60914" rIns="121829" bIns="60914"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altLang="ko-KR" sz="2100" i="1" kern="0" dirty="0">
                <a:solidFill>
                  <a:srgbClr val="005594"/>
                </a:solidFill>
              </a:rPr>
              <a:t>#</a:t>
            </a:r>
            <a:r>
              <a:rPr lang="mn-MN" altLang="ko-KR" sz="2100" i="1" kern="0">
                <a:solidFill>
                  <a:srgbClr val="005594"/>
                </a:solidFill>
              </a:rPr>
              <a:t>ТөсвийнТухай</a:t>
            </a:r>
            <a:endParaRPr lang="ko-KR" altLang="en-US" sz="2100" i="1" kern="0">
              <a:solidFill>
                <a:srgbClr val="005594"/>
              </a:solidFill>
            </a:endParaRPr>
          </a:p>
        </p:txBody>
      </p:sp>
      <p:sp>
        <p:nvSpPr>
          <p:cNvPr id="3" name="TextBox 2"/>
          <p:cNvSpPr txBox="1"/>
          <p:nvPr/>
        </p:nvSpPr>
        <p:spPr>
          <a:xfrm>
            <a:off x="669476" y="-832756"/>
            <a:ext cx="10009415" cy="384719"/>
          </a:xfrm>
          <a:prstGeom prst="rect">
            <a:avLst/>
          </a:prstGeom>
          <a:noFill/>
        </p:spPr>
        <p:txBody>
          <a:bodyPr wrap="square" lIns="91372" tIns="45718" rIns="91372" bIns="45718" rtlCol="0">
            <a:spAutoFit/>
          </a:bodyPr>
          <a:lstStyle/>
          <a:p>
            <a:r>
              <a:rPr lang="mn-MN" dirty="0">
                <a:solidFill>
                  <a:prstClr val="black"/>
                </a:solidFill>
              </a:rPr>
              <a:t>Төсвийн ил тод байдал болон иргэдийн харилцааны талаарх хууль эрх зүйн зохицуулалт</a:t>
            </a:r>
            <a:endParaRPr lang="en-US" dirty="0">
              <a:solidFill>
                <a:prstClr val="black"/>
              </a:solidFill>
            </a:endParaRPr>
          </a:p>
        </p:txBody>
      </p:sp>
    </p:spTree>
    <p:extLst>
      <p:ext uri="{BB962C8B-B14F-4D97-AF65-F5344CB8AC3E}">
        <p14:creationId xmlns:p14="http://schemas.microsoft.com/office/powerpoint/2010/main" val="5672830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5" name="Rectángulo 6">
            <a:extLst>
              <a:ext uri="{FF2B5EF4-FFF2-40B4-BE49-F238E27FC236}">
                <a16:creationId xmlns:a16="http://schemas.microsoft.com/office/drawing/2014/main" xmlns="" id="{26205575-DFD8-814E-9666-A35C0A5E39F5}"/>
              </a:ext>
            </a:extLst>
          </p:cNvPr>
          <p:cNvSpPr/>
          <p:nvPr/>
        </p:nvSpPr>
        <p:spPr>
          <a:xfrm>
            <a:off x="0" y="0"/>
            <a:ext cx="12192000" cy="6855343"/>
          </a:xfrm>
          <a:prstGeom prst="rect">
            <a:avLst/>
          </a:prstGeom>
          <a:solidFill>
            <a:srgbClr val="0070C0">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sp>
        <p:nvSpPr>
          <p:cNvPr id="8" name="Rectangle 7"/>
          <p:cNvSpPr/>
          <p:nvPr/>
        </p:nvSpPr>
        <p:spPr>
          <a:xfrm>
            <a:off x="557816" y="978195"/>
            <a:ext cx="11077920" cy="564140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Clr>
                <a:srgbClr val="0070C0"/>
              </a:buClr>
              <a:buFont typeface="Wingdings" pitchFamily="2" charset="2"/>
              <a:buChar char="ü"/>
            </a:pPr>
            <a:r>
              <a:rPr lang="mn-MN" sz="2400" i="1" dirty="0">
                <a:solidFill>
                  <a:schemeClr val="tx1"/>
                </a:solidFill>
                <a:latin typeface="Times New Roman" panose="02020603050405020304" pitchFamily="18" charset="0"/>
                <a:cs typeface="Times New Roman" panose="02020603050405020304" pitchFamily="18" charset="0"/>
              </a:rPr>
              <a:t>Иргэд төсөвт оролцсоноор  төрийн үйлчилгээ илүү ил тод, үр дүнтэй, үр ашигтай болдог. </a:t>
            </a:r>
          </a:p>
          <a:p>
            <a:pPr marL="457200" indent="-457200">
              <a:buClr>
                <a:srgbClr val="0070C0"/>
              </a:buClr>
              <a:buFont typeface="Wingdings" pitchFamily="2" charset="2"/>
              <a:buChar char="ü"/>
            </a:pPr>
            <a:endParaRPr lang="mn-MN" sz="2400" i="1" dirty="0">
              <a:solidFill>
                <a:schemeClr val="tx1"/>
              </a:solidFill>
              <a:latin typeface="Times New Roman" panose="02020603050405020304" pitchFamily="18" charset="0"/>
              <a:cs typeface="Times New Roman" panose="02020603050405020304" pitchFamily="18" charset="0"/>
            </a:endParaRPr>
          </a:p>
          <a:p>
            <a:pPr marL="457200" indent="-457200">
              <a:buClr>
                <a:srgbClr val="0070C0"/>
              </a:buClr>
              <a:buFont typeface="Wingdings" pitchFamily="2" charset="2"/>
              <a:buChar char="ü"/>
            </a:pPr>
            <a:r>
              <a:rPr lang="mn-MN" sz="2400" i="1" dirty="0">
                <a:solidFill>
                  <a:schemeClr val="tx1"/>
                </a:solidFill>
                <a:latin typeface="Times New Roman" panose="02020603050405020304" pitchFamily="18" charset="0"/>
                <a:cs typeface="Times New Roman" panose="02020603050405020304" pitchFamily="18" charset="0"/>
              </a:rPr>
              <a:t>Иргэд оролцсоноор тухайн орон нутаг хөгжих  илүү боломж нээгдэнэ.</a:t>
            </a:r>
          </a:p>
          <a:p>
            <a:pPr marL="457200" indent="-457200">
              <a:buClr>
                <a:srgbClr val="0070C0"/>
              </a:buClr>
              <a:buFont typeface="Wingdings" pitchFamily="2" charset="2"/>
              <a:buChar char="ü"/>
            </a:pPr>
            <a:endParaRPr lang="mn-MN" sz="2400" i="1" dirty="0">
              <a:solidFill>
                <a:schemeClr val="tx1"/>
              </a:solidFill>
              <a:latin typeface="Times New Roman" panose="02020603050405020304" pitchFamily="18" charset="0"/>
              <a:cs typeface="Times New Roman" panose="02020603050405020304" pitchFamily="18" charset="0"/>
            </a:endParaRPr>
          </a:p>
          <a:p>
            <a:pPr marL="457200" indent="-457200">
              <a:buClr>
                <a:srgbClr val="0070C0"/>
              </a:buClr>
              <a:buFont typeface="Wingdings" pitchFamily="2" charset="2"/>
              <a:buChar char="ü"/>
            </a:pPr>
            <a:r>
              <a:rPr lang="mn-MN" sz="2400" i="1" dirty="0">
                <a:solidFill>
                  <a:schemeClr val="tx1"/>
                </a:solidFill>
                <a:latin typeface="Times New Roman" panose="02020603050405020304" pitchFamily="18" charset="0"/>
                <a:cs typeface="Times New Roman" panose="02020603050405020304" pitchFamily="18" charset="0"/>
              </a:rPr>
              <a:t>Орон нутаг хөгжсөнөөр иргэдийн амьжиргаа дээшилнэ.</a:t>
            </a:r>
          </a:p>
          <a:p>
            <a:pPr marL="457200" indent="-457200">
              <a:buClr>
                <a:srgbClr val="0070C0"/>
              </a:buClr>
              <a:buFont typeface="Wingdings" pitchFamily="2" charset="2"/>
              <a:buChar char="ü"/>
            </a:pPr>
            <a:endParaRPr lang="mn-MN" sz="2400" i="1" dirty="0">
              <a:solidFill>
                <a:schemeClr val="tx1"/>
              </a:solidFill>
              <a:latin typeface="Times New Roman" panose="02020603050405020304" pitchFamily="18" charset="0"/>
              <a:cs typeface="Times New Roman" panose="02020603050405020304" pitchFamily="18" charset="0"/>
            </a:endParaRPr>
          </a:p>
          <a:p>
            <a:pPr marL="457200" indent="-457200">
              <a:buClr>
                <a:srgbClr val="0070C0"/>
              </a:buClr>
              <a:buFont typeface="Wingdings" pitchFamily="2" charset="2"/>
              <a:buChar char="ü"/>
            </a:pPr>
            <a:r>
              <a:rPr lang="mn-MN" sz="2400" i="1" dirty="0">
                <a:solidFill>
                  <a:schemeClr val="tx1"/>
                </a:solidFill>
                <a:latin typeface="Times New Roman" panose="02020603050405020304" pitchFamily="18" charset="0"/>
                <a:cs typeface="Times New Roman" panose="02020603050405020304" pitchFamily="18" charset="0"/>
              </a:rPr>
              <a:t>Иргэдийн оролцоо нь хөгжиж буй орнуудад хүнд суртлыг халах, хариуцлагыг дээшлүүлэх, нийгмийн шударга ёсыг сайжруулах чухал хэрэгсэл болдог.</a:t>
            </a:r>
          </a:p>
        </p:txBody>
      </p:sp>
      <p:sp>
        <p:nvSpPr>
          <p:cNvPr id="11" name="Title 1"/>
          <p:cNvSpPr txBox="1">
            <a:spLocks/>
          </p:cNvSpPr>
          <p:nvPr/>
        </p:nvSpPr>
        <p:spPr>
          <a:xfrm>
            <a:off x="415600" y="15592"/>
            <a:ext cx="11360800" cy="851772"/>
          </a:xfrm>
          <a:prstGeom prst="rect">
            <a:avLst/>
          </a:prstGeom>
          <a:noFill/>
          <a:ln>
            <a:noFill/>
          </a:ln>
        </p:spPr>
        <p:txBody>
          <a:bodyPr spcFirstLastPara="1" wrap="square" lIns="121809" tIns="121809" rIns="121809" bIns="121809"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buClr>
                <a:srgbClr val="000000"/>
              </a:buClr>
            </a:pPr>
            <a:r>
              <a:rPr lang="mn-MN" sz="2800" b="1" dirty="0">
                <a:solidFill>
                  <a:prstClr val="black"/>
                </a:solidFill>
                <a:effectLst>
                  <a:outerShdw blurRad="50800" dist="38100" dir="2700000" algn="tl" rotWithShape="0">
                    <a:prstClr val="black">
                      <a:alpha val="40000"/>
                    </a:prstClr>
                  </a:outerShdw>
                </a:effectLst>
              </a:rPr>
              <a:t> </a:t>
            </a:r>
            <a:br>
              <a:rPr lang="mn-MN" sz="2800" b="1" dirty="0">
                <a:solidFill>
                  <a:prstClr val="black"/>
                </a:solidFill>
                <a:effectLst>
                  <a:outerShdw blurRad="50800" dist="38100" dir="2700000" algn="tl" rotWithShape="0">
                    <a:prstClr val="black">
                      <a:alpha val="40000"/>
                    </a:prstClr>
                  </a:outerShdw>
                </a:effectLst>
              </a:rPr>
            </a:br>
            <a:r>
              <a:rPr lang="mn-MN" sz="2800" b="1" dirty="0" smtClean="0">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ИРГЭДИЙН ОРОЛЦОО</a:t>
            </a:r>
            <a:endParaRPr lang="en-US" sz="2800" b="1" kern="0" dirty="0">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9448860" y="5783503"/>
            <a:ext cx="2748480" cy="461665"/>
            <a:chOff x="9448860" y="5804769"/>
            <a:chExt cx="2748480" cy="461665"/>
          </a:xfrm>
        </p:grpSpPr>
        <p:sp>
          <p:nvSpPr>
            <p:cNvPr id="14" name="Rectángulo 27">
              <a:extLst>
                <a:ext uri="{FF2B5EF4-FFF2-40B4-BE49-F238E27FC236}">
                  <a16:creationId xmlns="" xmlns:a16="http://schemas.microsoft.com/office/drawing/2014/main" id="{C8FAF32F-F327-6443-8904-FF4FFA64013B}"/>
                </a:ext>
              </a:extLst>
            </p:cNvPr>
            <p:cNvSpPr/>
            <p:nvPr/>
          </p:nvSpPr>
          <p:spPr>
            <a:xfrm>
              <a:off x="9482729" y="5833777"/>
              <a:ext cx="2714611" cy="431113"/>
            </a:xfrm>
            <a:prstGeom prst="rect">
              <a:avLst/>
            </a:prstGeom>
            <a:solidFill>
              <a:srgbClr val="4472C4">
                <a:lumMod val="75000"/>
              </a:srgbClr>
            </a:solidFill>
            <a:ln w="12700" cap="flat" cmpd="sng" algn="ctr">
              <a:noFill/>
              <a:prstDash val="solid"/>
              <a:miter lim="800000"/>
            </a:ln>
            <a:effectLst/>
          </p:spPr>
          <p:txBody>
            <a:bodyPr lIns="91372" tIns="45718" rIns="91372" bIns="45718" rtlCol="0" anchor="ctr"/>
            <a:lstStyle/>
            <a:p>
              <a:pPr algn="ctr" defTabSz="914400">
                <a:buClr>
                  <a:srgbClr val="000000"/>
                </a:buClr>
                <a:buFont typeface="Arial"/>
                <a:buNone/>
                <a:defRPr/>
              </a:pPr>
              <a:endParaRPr lang="es-AR" sz="1800" kern="0">
                <a:solidFill>
                  <a:srgbClr val="FFFFFF"/>
                </a:solidFill>
                <a:sym typeface="Arial"/>
              </a:endParaRPr>
            </a:p>
          </p:txBody>
        </p:sp>
        <p:sp>
          <p:nvSpPr>
            <p:cNvPr id="15" name="TextBox 3">
              <a:extLst>
                <a:ext uri="{FF2B5EF4-FFF2-40B4-BE49-F238E27FC236}">
                  <a16:creationId xmlns="" xmlns:a16="http://schemas.microsoft.com/office/drawing/2014/main" id="{296B3E14-3B25-CB48-BAB4-A47367F2CF50}"/>
                </a:ext>
              </a:extLst>
            </p:cNvPr>
            <p:cNvSpPr txBox="1"/>
            <p:nvPr/>
          </p:nvSpPr>
          <p:spPr>
            <a:xfrm>
              <a:off x="9448860" y="5804769"/>
              <a:ext cx="1688365" cy="461665"/>
            </a:xfrm>
            <a:prstGeom prst="rect">
              <a:avLst/>
            </a:prstGeom>
            <a:noFill/>
          </p:spPr>
          <p:txBody>
            <a:bodyPr wrap="square" lIns="91372" tIns="45718" rIns="91372" bIns="45718" rtlCol="0" anchor="ctr">
              <a:spAutoFit/>
            </a:bodyPr>
            <a:lstStyle/>
            <a:p>
              <a:pPr algn="r" defTabSz="914400">
                <a:buClr>
                  <a:srgbClr val="000000"/>
                </a:buClr>
                <a:buFont typeface="Arial"/>
                <a:buNone/>
                <a:defRPr/>
              </a:pPr>
              <a:r>
                <a:rPr lang="mn-MN" altLang="ko-KR" sz="2400" b="1" kern="0" dirty="0" smtClean="0">
                  <a:solidFill>
                    <a:srgbClr val="FFFFFF"/>
                  </a:solidFill>
                  <a:latin typeface="Times New Roman" panose="02020603050405020304" pitchFamily="18" charset="0"/>
                  <a:cs typeface="Times New Roman" panose="02020603050405020304" pitchFamily="18" charset="0"/>
                  <a:sym typeface="Arial"/>
                </a:rPr>
                <a:t>Модуль</a:t>
              </a:r>
              <a:r>
                <a:rPr lang="es-AR" altLang="ko-KR" sz="2400" b="1" kern="0" dirty="0" smtClean="0">
                  <a:solidFill>
                    <a:srgbClr val="FFFFFF"/>
                  </a:solidFill>
                  <a:latin typeface="Times New Roman" panose="02020603050405020304" pitchFamily="18" charset="0"/>
                  <a:cs typeface="Times New Roman" panose="02020603050405020304" pitchFamily="18" charset="0"/>
                  <a:sym typeface="Arial"/>
                </a:rPr>
                <a:t> </a:t>
              </a:r>
              <a:r>
                <a:rPr lang="mn-MN" altLang="ko-KR" sz="2400" b="1" kern="0" dirty="0">
                  <a:solidFill>
                    <a:srgbClr val="FFFFFF"/>
                  </a:solidFill>
                  <a:latin typeface="Times New Roman" panose="02020603050405020304" pitchFamily="18" charset="0"/>
                  <a:cs typeface="Times New Roman" panose="02020603050405020304" pitchFamily="18" charset="0"/>
                  <a:sym typeface="Arial"/>
                </a:rPr>
                <a:t>2</a:t>
              </a:r>
              <a:endParaRPr lang="ko-KR" altLang="en-US" sz="2400" kern="0" dirty="0">
                <a:solidFill>
                  <a:srgbClr val="FFFFFF"/>
                </a:solidFill>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286154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down)">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wipe(down)">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wipe(down)">
                                      <p:cBhvr>
                                        <p:cTn id="2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5" name="Rectángulo 6">
            <a:extLst>
              <a:ext uri="{FF2B5EF4-FFF2-40B4-BE49-F238E27FC236}">
                <a16:creationId xmlns:a16="http://schemas.microsoft.com/office/drawing/2014/main" xmlns="" id="{26205575-DFD8-814E-9666-A35C0A5E39F5}"/>
              </a:ext>
            </a:extLst>
          </p:cNvPr>
          <p:cNvSpPr/>
          <p:nvPr/>
        </p:nvSpPr>
        <p:spPr>
          <a:xfrm>
            <a:off x="0" y="0"/>
            <a:ext cx="12192000" cy="6855343"/>
          </a:xfrm>
          <a:prstGeom prst="rect">
            <a:avLst/>
          </a:prstGeom>
          <a:solidFill>
            <a:srgbClr val="0070C0">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sp>
        <p:nvSpPr>
          <p:cNvPr id="11" name="Title 1"/>
          <p:cNvSpPr txBox="1">
            <a:spLocks/>
          </p:cNvSpPr>
          <p:nvPr/>
        </p:nvSpPr>
        <p:spPr>
          <a:xfrm>
            <a:off x="415600" y="15592"/>
            <a:ext cx="11360800" cy="851772"/>
          </a:xfrm>
          <a:prstGeom prst="rect">
            <a:avLst/>
          </a:prstGeom>
          <a:noFill/>
          <a:ln>
            <a:noFill/>
          </a:ln>
        </p:spPr>
        <p:txBody>
          <a:bodyPr spcFirstLastPara="1" wrap="square" lIns="121809" tIns="121809" rIns="121809" bIns="121809"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buClr>
                <a:srgbClr val="000000"/>
              </a:buClr>
            </a:pPr>
            <a:r>
              <a:rPr lang="mn-MN" sz="2800" b="1"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ТӨСӨВТ ИРГЭДИЙН ОРОЛЦООГ ХАНГАХ</a:t>
            </a:r>
            <a:endParaRPr lang="en-US" sz="2800" b="1" kern="0" dirty="0">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287350882"/>
              </p:ext>
            </p:extLst>
          </p:nvPr>
        </p:nvGraphicFramePr>
        <p:xfrm>
          <a:off x="744280" y="1121035"/>
          <a:ext cx="10781414" cy="5088381"/>
        </p:xfrm>
        <a:graphic>
          <a:graphicData uri="http://schemas.openxmlformats.org/drawingml/2006/table">
            <a:tbl>
              <a:tblPr firstRow="1" bandRow="1">
                <a:tableStyleId>{91EBBBCC-DAD2-459C-BE2E-F6DE35CF9A28}</a:tableStyleId>
              </a:tblPr>
              <a:tblGrid>
                <a:gridCol w="10781414">
                  <a:extLst>
                    <a:ext uri="{9D8B030D-6E8A-4147-A177-3AD203B41FA5}">
                      <a16:colId xmlns="" xmlns:a16="http://schemas.microsoft.com/office/drawing/2014/main" val="20000"/>
                    </a:ext>
                  </a:extLst>
                </a:gridCol>
              </a:tblGrid>
              <a:tr h="653596">
                <a:tc>
                  <a:txBody>
                    <a:bodyPr/>
                    <a:lstStyle/>
                    <a:p>
                      <a:pPr algn="ctr"/>
                      <a:r>
                        <a:rPr lang="mn-MN" sz="2400" dirty="0" smtClean="0">
                          <a:latin typeface="Times New Roman" pitchFamily="18" charset="0"/>
                          <a:cs typeface="Times New Roman" pitchFamily="18" charset="0"/>
                        </a:rPr>
                        <a:t>Хуулийн </a:t>
                      </a:r>
                      <a:r>
                        <a:rPr lang="mn-MN" sz="2400" dirty="0">
                          <a:latin typeface="Times New Roman" pitchFamily="18" charset="0"/>
                          <a:cs typeface="Times New Roman" pitchFamily="18" charset="0"/>
                        </a:rPr>
                        <a:t>зохицуулалт   </a:t>
                      </a:r>
                      <a:r>
                        <a:rPr lang="en-US" sz="2400" dirty="0">
                          <a:latin typeface="Times New Roman" pitchFamily="18" charset="0"/>
                          <a:cs typeface="Times New Roman" pitchFamily="18" charset="0"/>
                        </a:rPr>
                        <a:t>(</a:t>
                      </a:r>
                      <a:r>
                        <a:rPr lang="mn-MN" sz="2400" dirty="0">
                          <a:latin typeface="Times New Roman" pitchFamily="18" charset="0"/>
                          <a:cs typeface="Times New Roman" pitchFamily="18" charset="0"/>
                        </a:rPr>
                        <a:t>Төсвийн</a:t>
                      </a:r>
                      <a:r>
                        <a:rPr lang="mn-MN" sz="2400" baseline="0" dirty="0">
                          <a:latin typeface="Times New Roman" pitchFamily="18" charset="0"/>
                          <a:cs typeface="Times New Roman" pitchFamily="18" charset="0"/>
                        </a:rPr>
                        <a:t> тухай </a:t>
                      </a:r>
                      <a:r>
                        <a:rPr lang="mn-MN" sz="2400" baseline="0" dirty="0" smtClean="0">
                          <a:latin typeface="Times New Roman" pitchFamily="18" charset="0"/>
                          <a:cs typeface="Times New Roman" pitchFamily="18" charset="0"/>
                        </a:rPr>
                        <a:t>хуулийн </a:t>
                      </a:r>
                      <a:r>
                        <a:rPr lang="mn-MN" sz="2400" baseline="0" dirty="0">
                          <a:latin typeface="Times New Roman" pitchFamily="18" charset="0"/>
                          <a:cs typeface="Times New Roman" pitchFamily="18" charset="0"/>
                        </a:rPr>
                        <a:t>63-р зүйл</a:t>
                      </a:r>
                      <a:r>
                        <a:rPr lang="en-US" sz="2400" dirty="0">
                          <a:latin typeface="Times New Roman" pitchFamily="18" charset="0"/>
                          <a:cs typeface="Times New Roman" pitchFamily="18" charset="0"/>
                        </a:rPr>
                        <a:t>)</a:t>
                      </a:r>
                      <a:endParaRPr lang="en-US" sz="2400" i="1"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0"/>
                  </a:ext>
                </a:extLst>
              </a:tr>
              <a:tr h="1346329">
                <a:tc>
                  <a:txBody>
                    <a:bodyPr/>
                    <a:lstStyle/>
                    <a:p>
                      <a:r>
                        <a:rPr lang="mn-MN" sz="2000" dirty="0">
                          <a:latin typeface="Times New Roman" pitchFamily="18" charset="0"/>
                          <a:cs typeface="Times New Roman" pitchFamily="18" charset="0"/>
                        </a:rPr>
                        <a:t>1.</a:t>
                      </a:r>
                      <a:r>
                        <a:rPr lang="mn-MN" sz="2000" baseline="0" dirty="0">
                          <a:latin typeface="Times New Roman" pitchFamily="18" charset="0"/>
                          <a:cs typeface="Times New Roman" pitchFamily="18" charset="0"/>
                        </a:rPr>
                        <a:t> Баг, хорооны Засаг дарга ОНХС-гийн хөрөнгөөр хэрэгжүүлэх хөрөнгө оруулалт, хөтөлбөр, төсөл, арга хэмжээ, тэдгээрийг хэрэгжүүлэх дараалал, арга замын талаар баг, хороодод олон нийтийн нээлттэй санал асуулга явуулна.</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1"/>
                  </a:ext>
                </a:extLst>
              </a:tr>
              <a:tr h="1209590">
                <a:tc>
                  <a:txBody>
                    <a:bodyPr/>
                    <a:lstStyle/>
                    <a:p>
                      <a:r>
                        <a:rPr lang="mn-MN" sz="2000" dirty="0">
                          <a:latin typeface="Times New Roman" pitchFamily="18" charset="0"/>
                          <a:cs typeface="Times New Roman" pitchFamily="18" charset="0"/>
                        </a:rPr>
                        <a:t>2. Нээлттэй санал асуулгын нэгтгэсэн санал болон баг, хорооны иргэдийн Нийтийн Хурал дээр гарсан саналыг иргэдийн Нийтийн Хурал хэлэлцэн, тэргүүлэх ач холбогдол бүхий төсөл, арга хэмжээг эрэмбэлэн сонгоно.</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2"/>
                  </a:ext>
                </a:extLst>
              </a:tr>
              <a:tr h="1225270">
                <a:tc>
                  <a:txBody>
                    <a:bodyPr/>
                    <a:lstStyle/>
                    <a:p>
                      <a:r>
                        <a:rPr lang="mn-MN" sz="2000" dirty="0" smtClean="0">
                          <a:latin typeface="Times New Roman" pitchFamily="18" charset="0"/>
                          <a:cs typeface="Times New Roman" pitchFamily="18" charset="0"/>
                        </a:rPr>
                        <a:t>3</a:t>
                      </a:r>
                      <a:r>
                        <a:rPr lang="mn-MN" sz="2000" dirty="0">
                          <a:latin typeface="Times New Roman" pitchFamily="18" charset="0"/>
                          <a:cs typeface="Times New Roman" pitchFamily="18" charset="0"/>
                        </a:rPr>
                        <a:t>. Сум, дүүргийн ЗДТГ нь баг, хорооны ИНХ-аас ирүүлсэн саналыг ач холбогдол, тухайн орон нутгийн хөгжлийн бодлоготой уялдуулан эрэмбэлж, төсвийн төсөлд тусган сум, дүүргийн иргэдийн Төлөөлөгчдийн Хуралд өргөн мэдүүлнэ.</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3"/>
                  </a:ext>
                </a:extLst>
              </a:tr>
              <a:tr h="653596">
                <a:tc>
                  <a:txBody>
                    <a:bodyPr/>
                    <a:lstStyle/>
                    <a:p>
                      <a:r>
                        <a:rPr lang="mn-MN" sz="2000" dirty="0">
                          <a:latin typeface="Times New Roman" pitchFamily="18" charset="0"/>
                          <a:cs typeface="Times New Roman" pitchFamily="18" charset="0"/>
                        </a:rPr>
                        <a:t>4.</a:t>
                      </a:r>
                      <a:r>
                        <a:rPr lang="mn-MN" sz="2000" baseline="0" dirty="0">
                          <a:latin typeface="Times New Roman" pitchFamily="18" charset="0"/>
                          <a:cs typeface="Times New Roman" pitchFamily="18" charset="0"/>
                        </a:rPr>
                        <a:t> Сум, дүүргийн ИТХ нь саналыг хэлэлцэж, төсвийн төсөлд тусган, батална</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28615455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8" name="Rectángulo 6">
            <a:extLst>
              <a:ext uri="{FF2B5EF4-FFF2-40B4-BE49-F238E27FC236}">
                <a16:creationId xmlns:a16="http://schemas.microsoft.com/office/drawing/2014/main" xmlns="" id="{26205575-DFD8-814E-9666-A35C0A5E39F5}"/>
              </a:ext>
            </a:extLst>
          </p:cNvPr>
          <p:cNvSpPr/>
          <p:nvPr/>
        </p:nvSpPr>
        <p:spPr>
          <a:xfrm>
            <a:off x="1552" y="0"/>
            <a:ext cx="12192000" cy="6855343"/>
          </a:xfrm>
          <a:prstGeom prst="rect">
            <a:avLst/>
          </a:prstGeom>
          <a:solidFill>
            <a:srgbClr val="0070C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sp>
        <p:nvSpPr>
          <p:cNvPr id="2" name="Title 1"/>
          <p:cNvSpPr>
            <a:spLocks noGrp="1"/>
          </p:cNvSpPr>
          <p:nvPr>
            <p:ph type="title"/>
          </p:nvPr>
        </p:nvSpPr>
        <p:spPr>
          <a:xfrm>
            <a:off x="504740" y="161200"/>
            <a:ext cx="11360800" cy="535047"/>
          </a:xfrm>
        </p:spPr>
        <p:txBody>
          <a:bodyPr>
            <a:noAutofit/>
          </a:bodyPr>
          <a:lstStyle/>
          <a:p>
            <a:pPr algn="ctr"/>
            <a:r>
              <a:rPr lang="mn-MN" b="1" dirty="0" smtClean="0">
                <a:solidFill>
                  <a:schemeClr val="bg1"/>
                </a:solidFill>
                <a:effectLst>
                  <a:outerShdw blurRad="50800" dist="38100" dir="2700000" algn="tl" rotWithShape="0">
                    <a:prstClr val="black">
                      <a:alpha val="40000"/>
                    </a:prstClr>
                  </a:outerShdw>
                </a:effectLst>
                <a:latin typeface="Times New Roman" pitchFamily="18" charset="0"/>
                <a:cs typeface="Times New Roman" pitchFamily="18" charset="0"/>
              </a:rPr>
              <a:t>ОНХС-ИЙН ҮЙЛ АЖИЛЛАГААНЫ ЖУРАМ </a:t>
            </a:r>
            <a:r>
              <a:rPr lang="en-US" sz="2400" b="1"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a:r>
            <a:br>
              <a:rPr lang="en-US" sz="2400" b="1"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br>
            <a:r>
              <a:rPr lang="en-US" sz="2400" b="1"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a:t>
            </a:r>
            <a:r>
              <a:rPr lang="mn-MN" sz="2400" b="1"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Сангийн сайдын 2021 оны 86 тоот тушаал</a:t>
            </a:r>
            <a:r>
              <a:rPr lang="en-US" sz="2400" b="1"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a:t>
            </a:r>
            <a:r>
              <a:rPr lang="mn-MN" sz="2400" b="1" dirty="0" smtClean="0">
                <a:solidFill>
                  <a:schemeClr val="bg1"/>
                </a:solidFill>
                <a:effectLst>
                  <a:outerShdw blurRad="50800" dist="38100" dir="2700000" algn="tl" rotWithShape="0">
                    <a:prstClr val="black">
                      <a:alpha val="40000"/>
                    </a:prstClr>
                  </a:outerShdw>
                </a:effectLst>
                <a:latin typeface="Times New Roman" pitchFamily="18" charset="0"/>
                <a:cs typeface="Times New Roman" pitchFamily="18" charset="0"/>
              </a:rPr>
              <a:t/>
            </a:r>
            <a:br>
              <a:rPr lang="mn-MN" sz="2400" b="1" dirty="0" smtClean="0">
                <a:solidFill>
                  <a:schemeClr val="bg1"/>
                </a:solidFill>
                <a:effectLst>
                  <a:outerShdw blurRad="50800" dist="38100" dir="2700000" algn="tl" rotWithShape="0">
                    <a:prstClr val="black">
                      <a:alpha val="40000"/>
                    </a:prstClr>
                  </a:outerShdw>
                </a:effectLst>
                <a:latin typeface="Times New Roman" pitchFamily="18" charset="0"/>
                <a:cs typeface="Times New Roman" pitchFamily="18" charset="0"/>
              </a:rPr>
            </a:br>
            <a:endParaRPr lang="en-US" sz="2400" b="1"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9" name="Rectangle 8"/>
          <p:cNvSpPr/>
          <p:nvPr/>
        </p:nvSpPr>
        <p:spPr>
          <a:xfrm>
            <a:off x="361167" y="1148317"/>
            <a:ext cx="11462240" cy="542260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760">
              <a:lnSpc>
                <a:spcPct val="114000"/>
              </a:lnSpc>
            </a:pPr>
            <a:endParaRPr lang="mn-MN" sz="2400" i="1" dirty="0">
              <a:solidFill>
                <a:schemeClr val="tx1"/>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347" y="1672451"/>
            <a:ext cx="4087076" cy="3962805"/>
          </a:xfrm>
          <a:prstGeom prst="rect">
            <a:avLst/>
          </a:prstGeom>
          <a:ln>
            <a:noFill/>
          </a:ln>
          <a:effectLst>
            <a:outerShdw blurRad="292100" dist="139700" dir="2700000" algn="tl" rotWithShape="0">
              <a:srgbClr val="333333">
                <a:alpha val="65000"/>
              </a:srgbClr>
            </a:outerShdw>
          </a:effectLst>
        </p:spPr>
      </p:pic>
      <p:sp>
        <p:nvSpPr>
          <p:cNvPr id="3" name="Content Placeholder 2"/>
          <p:cNvSpPr>
            <a:spLocks noGrp="1"/>
          </p:cNvSpPr>
          <p:nvPr>
            <p:ph idx="1"/>
          </p:nvPr>
        </p:nvSpPr>
        <p:spPr>
          <a:xfrm>
            <a:off x="4859079" y="1148317"/>
            <a:ext cx="6889898" cy="5316279"/>
          </a:xfrm>
        </p:spPr>
        <p:txBody>
          <a:bodyPr>
            <a:noAutofit/>
          </a:bodyPr>
          <a:lstStyle/>
          <a:p>
            <a:pPr marL="152260" indent="0">
              <a:lnSpc>
                <a:spcPct val="100000"/>
              </a:lnSpc>
              <a:spcAft>
                <a:spcPts val="800"/>
              </a:spcAft>
              <a:buNone/>
            </a:pPr>
            <a:r>
              <a:rPr lang="mn-MN" sz="2000" b="1" dirty="0" smtClean="0">
                <a:solidFill>
                  <a:srgbClr val="0070C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ТӨЛӨВЛӨЛТ:</a:t>
            </a:r>
            <a:endParaRPr lang="en-US" sz="2000" b="1" dirty="0" smtClean="0">
              <a:solidFill>
                <a:srgbClr val="0070C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a:p>
            <a:pPr marL="152260" indent="0">
              <a:lnSpc>
                <a:spcPct val="100000"/>
              </a:lnSpc>
              <a:spcAft>
                <a:spcPts val="800"/>
              </a:spcAft>
              <a:buNone/>
            </a:pPr>
            <a:r>
              <a:rPr lang="mn-MN" sz="2000" b="1" i="1" u="sng" dirty="0" smtClean="0">
                <a:solidFill>
                  <a:schemeClr val="tx1"/>
                </a:solidFill>
                <a:latin typeface="Times New Roman" panose="02020603050405020304" pitchFamily="18" charset="0"/>
                <a:cs typeface="Times New Roman" panose="02020603050405020304" pitchFamily="18" charset="0"/>
              </a:rPr>
              <a:t>Баг</a:t>
            </a:r>
            <a:r>
              <a:rPr lang="mn-MN" sz="2000" b="1" i="1" u="sng" dirty="0">
                <a:solidFill>
                  <a:schemeClr val="tx1"/>
                </a:solidFill>
                <a:latin typeface="Times New Roman" panose="02020603050405020304" pitchFamily="18" charset="0"/>
                <a:cs typeface="Times New Roman" panose="02020603050405020304" pitchFamily="18" charset="0"/>
              </a:rPr>
              <a:t>, хорооны түвшинд</a:t>
            </a:r>
            <a:r>
              <a:rPr lang="mn-MN" u="sng" dirty="0">
                <a:solidFill>
                  <a:schemeClr val="tx1"/>
                </a:solidFill>
                <a:latin typeface="Times New Roman" panose="02020603050405020304" pitchFamily="18" charset="0"/>
                <a:cs typeface="Times New Roman" panose="02020603050405020304" pitchFamily="18" charset="0"/>
              </a:rPr>
              <a:t>:</a:t>
            </a:r>
            <a:endParaRPr lang="en-US" u="sng" dirty="0">
              <a:solidFill>
                <a:schemeClr val="tx1"/>
              </a:solidFill>
              <a:latin typeface="Times New Roman" panose="02020603050405020304" pitchFamily="18" charset="0"/>
              <a:cs typeface="Times New Roman" panose="02020603050405020304" pitchFamily="18" charset="0"/>
            </a:endParaRPr>
          </a:p>
          <a:p>
            <a:pPr marL="365760" lvl="2" indent="-365760">
              <a:lnSpc>
                <a:spcPct val="100000"/>
              </a:lnSpc>
              <a:spcAft>
                <a:spcPts val="800"/>
              </a:spcAft>
            </a:pPr>
            <a:r>
              <a:rPr lang="mn-MN" sz="2000" dirty="0">
                <a:solidFill>
                  <a:schemeClr val="tx1"/>
                </a:solidFill>
                <a:latin typeface="Times New Roman" panose="02020603050405020304" pitchFamily="18" charset="0"/>
                <a:cs typeface="Times New Roman" panose="02020603050405020304" pitchFamily="18" charset="0"/>
              </a:rPr>
              <a:t>Баг, хорооны ЗД ОНХС-ийн хөрөнгөөр хэрэгжүүлсэн төслүүдийн талаар мэдээ, мэдээллийн хэрэгслээр дамжуулан иргэд, олон нийтэд жил бүрийн </a:t>
            </a:r>
            <a:r>
              <a:rPr lang="mn-MN" sz="2000" dirty="0" smtClean="0">
                <a:solidFill>
                  <a:schemeClr val="tx1"/>
                </a:solidFill>
                <a:latin typeface="Times New Roman" panose="02020603050405020304" pitchFamily="18" charset="0"/>
                <a:cs typeface="Times New Roman" panose="02020603050405020304" pitchFamily="18" charset="0"/>
              </a:rPr>
              <a:t>2</a:t>
            </a:r>
            <a:r>
              <a:rPr lang="en-US" sz="2000" dirty="0" smtClean="0">
                <a:solidFill>
                  <a:schemeClr val="tx1"/>
                </a:solidFill>
                <a:latin typeface="Times New Roman" panose="02020603050405020304" pitchFamily="18" charset="0"/>
                <a:cs typeface="Times New Roman" panose="02020603050405020304" pitchFamily="18" charset="0"/>
              </a:rPr>
              <a:t> </a:t>
            </a:r>
            <a:r>
              <a:rPr lang="mn-MN" sz="2000" dirty="0" smtClean="0">
                <a:solidFill>
                  <a:schemeClr val="tx1"/>
                </a:solidFill>
                <a:latin typeface="Times New Roman" panose="02020603050405020304" pitchFamily="18" charset="0"/>
                <a:cs typeface="Times New Roman" panose="02020603050405020304" pitchFamily="18" charset="0"/>
              </a:rPr>
              <a:t>дугаар сард</a:t>
            </a:r>
            <a:r>
              <a:rPr lang="mn-MN" sz="2000" dirty="0">
                <a:solidFill>
                  <a:schemeClr val="tx1"/>
                </a:solidFill>
                <a:latin typeface="Times New Roman" panose="02020603050405020304" pitchFamily="18" charset="0"/>
                <a:cs typeface="Times New Roman" panose="02020603050405020304" pitchFamily="18" charset="0"/>
              </a:rPr>
              <a:t>  мэдээлнэ.</a:t>
            </a:r>
          </a:p>
          <a:p>
            <a:pPr marL="365760" lvl="2" indent="-365760">
              <a:lnSpc>
                <a:spcPct val="100000"/>
              </a:lnSpc>
              <a:spcAft>
                <a:spcPts val="800"/>
              </a:spcAft>
            </a:pPr>
            <a:r>
              <a:rPr lang="mn-MN" sz="2000" dirty="0">
                <a:solidFill>
                  <a:schemeClr val="tx1"/>
                </a:solidFill>
                <a:latin typeface="Times New Roman" panose="02020603050405020304" pitchFamily="18" charset="0"/>
                <a:cs typeface="Times New Roman" panose="02020603050405020304" pitchFamily="18" charset="0"/>
              </a:rPr>
              <a:t>Мөн ирэх онд ОНХС-ийн  хөрөнгөөр хэрэгжүүлэх төсөл, арга хэмжээ, хэрэгжүүлэх дараалал, арга замын талаар иргэдийн дунд нээлттэй санал асуулга зохион байгуулна.</a:t>
            </a:r>
          </a:p>
          <a:p>
            <a:pPr marL="365760" lvl="2" indent="-365760">
              <a:lnSpc>
                <a:spcPct val="100000"/>
              </a:lnSpc>
              <a:spcAft>
                <a:spcPts val="800"/>
              </a:spcAft>
            </a:pPr>
            <a:r>
              <a:rPr lang="mn-MN" sz="2000" dirty="0">
                <a:solidFill>
                  <a:schemeClr val="tx1"/>
                </a:solidFill>
                <a:latin typeface="Times New Roman" panose="02020603050405020304" pitchFamily="18" charset="0"/>
                <a:cs typeface="Times New Roman" panose="02020603050405020304" pitchFamily="18" charset="0"/>
              </a:rPr>
              <a:t>Саналын жагсаалтыг </a:t>
            </a:r>
            <a:r>
              <a:rPr lang="mn-MN" sz="2000" dirty="0" smtClean="0">
                <a:solidFill>
                  <a:schemeClr val="tx1"/>
                </a:solidFill>
                <a:latin typeface="Times New Roman" panose="02020603050405020304" pitchFamily="18" charset="0"/>
                <a:cs typeface="Times New Roman" panose="02020603050405020304" pitchFamily="18" charset="0"/>
              </a:rPr>
              <a:t>ИНХ-аар </a:t>
            </a:r>
            <a:r>
              <a:rPr lang="mn-MN" sz="2000" dirty="0">
                <a:solidFill>
                  <a:schemeClr val="tx1"/>
                </a:solidFill>
                <a:latin typeface="Times New Roman" panose="02020603050405020304" pitchFamily="18" charset="0"/>
                <a:cs typeface="Times New Roman" panose="02020603050405020304" pitchFamily="18" charset="0"/>
              </a:rPr>
              <a:t>хэлэлцүүлж, төсөл тус бүрээр ил тод, санал хураана.</a:t>
            </a:r>
          </a:p>
          <a:p>
            <a:pPr marL="365760" lvl="2" indent="-365760">
              <a:lnSpc>
                <a:spcPct val="100000"/>
              </a:lnSpc>
              <a:spcAft>
                <a:spcPts val="800"/>
              </a:spcAft>
            </a:pPr>
            <a:r>
              <a:rPr lang="mn-MN" sz="2000" dirty="0">
                <a:solidFill>
                  <a:schemeClr val="tx1"/>
                </a:solidFill>
                <a:latin typeface="Times New Roman" panose="02020603050405020304" pitchFamily="18" charset="0"/>
                <a:cs typeface="Times New Roman" panose="02020603050405020304" pitchFamily="18" charset="0"/>
              </a:rPr>
              <a:t>Иргэдийн санал өгсөн эрэмбээр эрэмбэлж ИНХ-аар хэлэлцэж батална. </a:t>
            </a:r>
            <a:r>
              <a:rPr lang="en-US" sz="2000" dirty="0">
                <a:solidFill>
                  <a:schemeClr val="tx1"/>
                </a:solidFill>
                <a:latin typeface="Times New Roman" panose="02020603050405020304" pitchFamily="18" charset="0"/>
                <a:cs typeface="Times New Roman" panose="02020603050405020304" pitchFamily="18" charset="0"/>
              </a:rPr>
              <a:t>/6 </a:t>
            </a:r>
            <a:r>
              <a:rPr lang="mn-MN" sz="2000" dirty="0">
                <a:solidFill>
                  <a:schemeClr val="tx1"/>
                </a:solidFill>
                <a:latin typeface="Times New Roman" panose="02020603050405020304" pitchFamily="18" charset="0"/>
                <a:cs typeface="Times New Roman" panose="02020603050405020304" pitchFamily="18" charset="0"/>
              </a:rPr>
              <a:t>сард багтаах</a:t>
            </a:r>
            <a:r>
              <a:rPr lang="en-US" sz="2000" dirty="0">
                <a:solidFill>
                  <a:schemeClr val="tx1"/>
                </a:solidFill>
                <a:latin typeface="Times New Roman" panose="02020603050405020304" pitchFamily="18" charset="0"/>
                <a:cs typeface="Times New Roman" panose="02020603050405020304" pitchFamily="18" charset="0"/>
              </a:rPr>
              <a:t>/</a:t>
            </a:r>
            <a:endParaRPr lang="mn-MN" sz="2000" dirty="0">
              <a:solidFill>
                <a:schemeClr val="tx1"/>
              </a:solidFill>
              <a:latin typeface="Times New Roman" panose="02020603050405020304" pitchFamily="18" charset="0"/>
              <a:cs typeface="Times New Roman" panose="02020603050405020304" pitchFamily="18" charset="0"/>
            </a:endParaRPr>
          </a:p>
          <a:p>
            <a:pPr marL="365760" lvl="2" indent="-365760">
              <a:lnSpc>
                <a:spcPct val="100000"/>
              </a:lnSpc>
              <a:spcAft>
                <a:spcPts val="800"/>
              </a:spcAft>
            </a:pPr>
            <a:r>
              <a:rPr lang="mn-MN" sz="2000" dirty="0">
                <a:solidFill>
                  <a:schemeClr val="tx1"/>
                </a:solidFill>
                <a:latin typeface="Times New Roman" panose="02020603050405020304" pitchFamily="18" charset="0"/>
                <a:cs typeface="Times New Roman" panose="02020603050405020304" pitchFamily="18" charset="0"/>
              </a:rPr>
              <a:t>Баг, хорооны Засаг дарга ОНХС-ийн үйл ажиллагааны ил тод байдлыг хангах, олон нийтэд </a:t>
            </a:r>
            <a:r>
              <a:rPr lang="mn-MN" sz="2000" dirty="0" smtClean="0">
                <a:solidFill>
                  <a:schemeClr val="tx1"/>
                </a:solidFill>
                <a:latin typeface="Times New Roman" panose="02020603050405020304" pitchFamily="18" charset="0"/>
                <a:cs typeface="Times New Roman" panose="02020603050405020304" pitchFamily="18" charset="0"/>
              </a:rPr>
              <a:t>мэдээлнэ</a:t>
            </a:r>
            <a:endParaRPr lang="mn-MN"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590678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8" name="Rectángulo 6">
            <a:extLst>
              <a:ext uri="{FF2B5EF4-FFF2-40B4-BE49-F238E27FC236}">
                <a16:creationId xmlns:a16="http://schemas.microsoft.com/office/drawing/2014/main" xmlns="" id="{26205575-DFD8-814E-9666-A35C0A5E39F5}"/>
              </a:ext>
            </a:extLst>
          </p:cNvPr>
          <p:cNvSpPr/>
          <p:nvPr/>
        </p:nvSpPr>
        <p:spPr>
          <a:xfrm>
            <a:off x="1552" y="0"/>
            <a:ext cx="12192000" cy="6855343"/>
          </a:xfrm>
          <a:prstGeom prst="rect">
            <a:avLst/>
          </a:prstGeom>
          <a:solidFill>
            <a:srgbClr val="0070C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sp>
        <p:nvSpPr>
          <p:cNvPr id="2" name="Title 1"/>
          <p:cNvSpPr>
            <a:spLocks noGrp="1"/>
          </p:cNvSpPr>
          <p:nvPr>
            <p:ph type="title"/>
          </p:nvPr>
        </p:nvSpPr>
        <p:spPr>
          <a:xfrm>
            <a:off x="504740" y="161200"/>
            <a:ext cx="11360800" cy="535047"/>
          </a:xfrm>
        </p:spPr>
        <p:txBody>
          <a:bodyPr>
            <a:noAutofit/>
          </a:bodyPr>
          <a:lstStyle/>
          <a:p>
            <a:pPr algn="ctr"/>
            <a:r>
              <a:rPr lang="mn-MN" b="1" dirty="0" smtClean="0">
                <a:solidFill>
                  <a:schemeClr val="bg1"/>
                </a:solidFill>
                <a:effectLst>
                  <a:outerShdw blurRad="50800" dist="38100" dir="2700000" algn="tl" rotWithShape="0">
                    <a:prstClr val="black">
                      <a:alpha val="40000"/>
                    </a:prstClr>
                  </a:outerShdw>
                </a:effectLst>
                <a:latin typeface="Times New Roman" pitchFamily="18" charset="0"/>
                <a:cs typeface="Times New Roman" pitchFamily="18" charset="0"/>
              </a:rPr>
              <a:t>ОНХС-ИЙН ҮЙЛ АЖИЛЛАГААНЫ ЖУРАМ </a:t>
            </a:r>
            <a:r>
              <a:rPr lang="en-US" sz="2400" b="1"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a:r>
            <a:br>
              <a:rPr lang="en-US" sz="2400" b="1"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br>
            <a:r>
              <a:rPr lang="en-US" sz="2400" b="1"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a:t>
            </a:r>
            <a:r>
              <a:rPr lang="mn-MN" sz="2400" b="1"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Сангийн сайдын 2021 оны 86 тоот тушаал</a:t>
            </a:r>
            <a:r>
              <a:rPr lang="en-US" sz="2400" b="1"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a:t>
            </a:r>
            <a:r>
              <a:rPr lang="mn-MN" sz="2400" b="1" dirty="0" smtClean="0">
                <a:solidFill>
                  <a:schemeClr val="bg1"/>
                </a:solidFill>
                <a:effectLst>
                  <a:outerShdw blurRad="50800" dist="38100" dir="2700000" algn="tl" rotWithShape="0">
                    <a:prstClr val="black">
                      <a:alpha val="40000"/>
                    </a:prstClr>
                  </a:outerShdw>
                </a:effectLst>
                <a:latin typeface="Times New Roman" pitchFamily="18" charset="0"/>
                <a:cs typeface="Times New Roman" pitchFamily="18" charset="0"/>
              </a:rPr>
              <a:t/>
            </a:r>
            <a:br>
              <a:rPr lang="mn-MN" sz="2400" b="1" dirty="0" smtClean="0">
                <a:solidFill>
                  <a:schemeClr val="bg1"/>
                </a:solidFill>
                <a:effectLst>
                  <a:outerShdw blurRad="50800" dist="38100" dir="2700000" algn="tl" rotWithShape="0">
                    <a:prstClr val="black">
                      <a:alpha val="40000"/>
                    </a:prstClr>
                  </a:outerShdw>
                </a:effectLst>
                <a:latin typeface="Times New Roman" pitchFamily="18" charset="0"/>
                <a:cs typeface="Times New Roman" pitchFamily="18" charset="0"/>
              </a:rPr>
            </a:br>
            <a:endParaRPr lang="en-US" sz="2400" b="1"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9" name="Rectangle 8"/>
          <p:cNvSpPr/>
          <p:nvPr/>
        </p:nvSpPr>
        <p:spPr>
          <a:xfrm>
            <a:off x="361167" y="1148317"/>
            <a:ext cx="11462240" cy="542260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760">
              <a:lnSpc>
                <a:spcPct val="114000"/>
              </a:lnSpc>
            </a:pPr>
            <a:endParaRPr lang="mn-MN" sz="2400" i="1" dirty="0">
              <a:solidFill>
                <a:schemeClr val="tx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348716" y="1361682"/>
            <a:ext cx="6953693" cy="4060924"/>
          </a:xfrm>
        </p:spPr>
        <p:txBody>
          <a:bodyPr>
            <a:noAutofit/>
          </a:bodyPr>
          <a:lstStyle/>
          <a:p>
            <a:pPr marL="0" lvl="7" indent="0">
              <a:lnSpc>
                <a:spcPct val="100000"/>
              </a:lnSpc>
              <a:buNone/>
            </a:pPr>
            <a:r>
              <a:rPr lang="mn-MN" sz="2000" b="1" i="1" u="sng" dirty="0">
                <a:solidFill>
                  <a:schemeClr val="tx1"/>
                </a:solidFill>
                <a:latin typeface="Times New Roman" panose="02020603050405020304" pitchFamily="18" charset="0"/>
                <a:cs typeface="Times New Roman" panose="02020603050405020304" pitchFamily="18" charset="0"/>
              </a:rPr>
              <a:t>Сум, дүүргийн түвшинд</a:t>
            </a:r>
            <a:r>
              <a:rPr lang="mn-MN" sz="2000" b="1" dirty="0">
                <a:solidFill>
                  <a:schemeClr val="tx1"/>
                </a:solidFill>
                <a:latin typeface="Times New Roman" panose="02020603050405020304" pitchFamily="18" charset="0"/>
                <a:cs typeface="Times New Roman" panose="02020603050405020304" pitchFamily="18" charset="0"/>
              </a:rPr>
              <a:t>:</a:t>
            </a:r>
          </a:p>
          <a:p>
            <a:pPr marL="365760" lvl="7" indent="365760">
              <a:lnSpc>
                <a:spcPct val="100000"/>
              </a:lnSpc>
              <a:buNone/>
            </a:pPr>
            <a:endParaRPr lang="en-US" b="1" dirty="0">
              <a:solidFill>
                <a:schemeClr val="tx1"/>
              </a:solidFill>
              <a:latin typeface="Times New Roman" panose="02020603050405020304" pitchFamily="18" charset="0"/>
              <a:cs typeface="Times New Roman" panose="02020603050405020304" pitchFamily="18" charset="0"/>
            </a:endParaRPr>
          </a:p>
          <a:p>
            <a:pPr marL="708660" lvl="7" indent="-342900">
              <a:lnSpc>
                <a:spcPct val="100000"/>
              </a:lnSpc>
              <a:spcAft>
                <a:spcPts val="1200"/>
              </a:spcAft>
              <a:buFont typeface="Wingdings" panose="05000000000000000000" pitchFamily="2" charset="2"/>
              <a:buChar char="§"/>
            </a:pPr>
            <a:r>
              <a:rPr lang="mn-MN" sz="2000" dirty="0">
                <a:solidFill>
                  <a:schemeClr val="tx1"/>
                </a:solidFill>
                <a:latin typeface="Times New Roman" panose="02020603050405020304" pitchFamily="18" charset="0"/>
                <a:cs typeface="Times New Roman" panose="02020603050405020304" pitchFamily="18" charset="0"/>
              </a:rPr>
              <a:t>Баг, хорооноос ирүүлсэн саналыг эрэмбэлж, төлөвлөх Ажлын хэсэгт иргэний нийгмийн төлөөллийг оролцуулна.</a:t>
            </a:r>
          </a:p>
          <a:p>
            <a:pPr marL="708660" lvl="7" indent="-342900">
              <a:lnSpc>
                <a:spcPct val="100000"/>
              </a:lnSpc>
              <a:spcAft>
                <a:spcPts val="1200"/>
              </a:spcAft>
              <a:buFont typeface="Wingdings" panose="05000000000000000000" pitchFamily="2" charset="2"/>
              <a:buChar char="§"/>
            </a:pPr>
            <a:r>
              <a:rPr lang="mn-MN" sz="2000" dirty="0">
                <a:solidFill>
                  <a:schemeClr val="tx1"/>
                </a:solidFill>
                <a:latin typeface="Times New Roman" panose="02020603050405020304" pitchFamily="18" charset="0"/>
                <a:cs typeface="Times New Roman" panose="02020603050405020304" pitchFamily="18" charset="0"/>
              </a:rPr>
              <a:t>Сум, дүүргийн ЗД тухайн ИТХ-аас баталсан жагсаалтад иргэдийн өгсөн санал багтсан болон багтаагүй шалтгааныг иргэдэд мэдээлнэ.</a:t>
            </a:r>
          </a:p>
          <a:p>
            <a:pPr marL="708660" lvl="7" indent="-342900">
              <a:lnSpc>
                <a:spcPct val="100000"/>
              </a:lnSpc>
              <a:spcAft>
                <a:spcPts val="1200"/>
              </a:spcAft>
              <a:buFont typeface="Wingdings" panose="05000000000000000000" pitchFamily="2" charset="2"/>
              <a:buChar char="§"/>
            </a:pPr>
            <a:r>
              <a:rPr lang="mn-MN" sz="2000" dirty="0">
                <a:solidFill>
                  <a:schemeClr val="tx1"/>
                </a:solidFill>
                <a:latin typeface="Times New Roman" panose="02020603050405020304" pitchFamily="18" charset="0"/>
                <a:cs typeface="Times New Roman" panose="02020603050405020304" pitchFamily="18" charset="0"/>
              </a:rPr>
              <a:t>Сум, дүүргийнЗасаг дарга ОНХС-ийн үйл ажиллагааны ил тод байдлыг хангах, олон нийтэд мэдээлэх</a:t>
            </a:r>
          </a:p>
          <a:p>
            <a:pPr marL="708660" lvl="7" indent="-342900">
              <a:lnSpc>
                <a:spcPct val="100000"/>
              </a:lnSpc>
              <a:spcAft>
                <a:spcPts val="1200"/>
              </a:spcAft>
              <a:buFont typeface="Wingdings" panose="05000000000000000000" pitchFamily="2" charset="2"/>
              <a:buChar char="§"/>
            </a:pPr>
            <a:r>
              <a:rPr lang="mn-MN" sz="2000" dirty="0">
                <a:solidFill>
                  <a:schemeClr val="tx1"/>
                </a:solidFill>
                <a:latin typeface="Times New Roman" panose="02020603050405020304" pitchFamily="18" charset="0"/>
                <a:cs typeface="Times New Roman" panose="02020603050405020304" pitchFamily="18" charset="0"/>
              </a:rPr>
              <a:t>Сум, дүүргийн ЗД тухайн ИТХ-аас баталсан жагсаалтад иргэдийн өгсөн санал багтсан болон  багтаагүй шалтгааныг иргэдэд </a:t>
            </a:r>
            <a:r>
              <a:rPr lang="mn-MN" sz="2000" dirty="0" smtClean="0">
                <a:solidFill>
                  <a:schemeClr val="tx1"/>
                </a:solidFill>
                <a:latin typeface="Times New Roman" panose="02020603050405020304" pitchFamily="18" charset="0"/>
                <a:cs typeface="Times New Roman" panose="02020603050405020304" pitchFamily="18" charset="0"/>
              </a:rPr>
              <a:t>мэдээлнэ</a:t>
            </a:r>
            <a:endParaRPr lang="mn-MN" sz="2000" dirty="0">
              <a:solidFill>
                <a:schemeClr val="tx1"/>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599246" y="1361681"/>
            <a:ext cx="3283964" cy="49958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168430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5" name="Rectángulo 6">
            <a:extLst>
              <a:ext uri="{FF2B5EF4-FFF2-40B4-BE49-F238E27FC236}">
                <a16:creationId xmlns:a16="http://schemas.microsoft.com/office/drawing/2014/main" xmlns="" id="{26205575-DFD8-814E-9666-A35C0A5E39F5}"/>
              </a:ext>
            </a:extLst>
          </p:cNvPr>
          <p:cNvSpPr/>
          <p:nvPr/>
        </p:nvSpPr>
        <p:spPr>
          <a:xfrm>
            <a:off x="0" y="0"/>
            <a:ext cx="12192000" cy="6855343"/>
          </a:xfrm>
          <a:prstGeom prst="rect">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sp>
        <p:nvSpPr>
          <p:cNvPr id="6" name="TextBox 3">
            <a:extLst>
              <a:ext uri="{FF2B5EF4-FFF2-40B4-BE49-F238E27FC236}">
                <a16:creationId xmlns:a16="http://schemas.microsoft.com/office/drawing/2014/main" xmlns="" id="{346286DF-9704-D14D-86DB-154413F77F96}"/>
              </a:ext>
            </a:extLst>
          </p:cNvPr>
          <p:cNvSpPr txBox="1"/>
          <p:nvPr/>
        </p:nvSpPr>
        <p:spPr>
          <a:xfrm>
            <a:off x="452064" y="2103593"/>
            <a:ext cx="11289424" cy="1305225"/>
          </a:xfrm>
          <a:prstGeom prst="rect">
            <a:avLst/>
          </a:prstGeom>
          <a:noFill/>
        </p:spPr>
        <p:txBody>
          <a:bodyPr wrap="square" lIns="91410" tIns="45718" rIns="91410" bIns="45718" rtlCol="0" anchor="ctr">
            <a:spAutoFit/>
          </a:bodyPr>
          <a:lstStyle/>
          <a:p>
            <a:pPr algn="ctr" defTabSz="1219170">
              <a:lnSpc>
                <a:spcPct val="114000"/>
              </a:lnSpc>
              <a:buClr>
                <a:srgbClr val="000000"/>
              </a:buClr>
            </a:pPr>
            <a:r>
              <a:rPr lang="mn-MN" sz="3600" b="1"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1. ТӨСВИЙН ТУХАЙ ЕРӨНХИЙ </a:t>
            </a:r>
          </a:p>
          <a:p>
            <a:pPr algn="ctr" defTabSz="1219170">
              <a:lnSpc>
                <a:spcPct val="114000"/>
              </a:lnSpc>
              <a:buClr>
                <a:srgbClr val="000000"/>
              </a:buClr>
            </a:pPr>
            <a:r>
              <a:rPr lang="mn-MN" sz="3600" b="1"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ОЙЛГОЛТ</a:t>
            </a:r>
            <a:endParaRPr lang="en-US" sz="3600" b="1" kern="0" dirty="0">
              <a:ln w="22225">
                <a:solidFill>
                  <a:srgbClr val="ED7D31"/>
                </a:solidFill>
                <a:prstDash val="solid"/>
              </a:ln>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sym typeface="Arial"/>
            </a:endParaRPr>
          </a:p>
        </p:txBody>
      </p:sp>
      <p:grpSp>
        <p:nvGrpSpPr>
          <p:cNvPr id="11" name="Group 10"/>
          <p:cNvGrpSpPr/>
          <p:nvPr/>
        </p:nvGrpSpPr>
        <p:grpSpPr>
          <a:xfrm>
            <a:off x="9448860" y="5783503"/>
            <a:ext cx="2748480" cy="461665"/>
            <a:chOff x="9448860" y="5804769"/>
            <a:chExt cx="2748480" cy="461665"/>
          </a:xfrm>
        </p:grpSpPr>
        <p:sp>
          <p:nvSpPr>
            <p:cNvPr id="12" name="Rectángulo 27">
              <a:extLst>
                <a:ext uri="{FF2B5EF4-FFF2-40B4-BE49-F238E27FC236}">
                  <a16:creationId xmlns="" xmlns:a16="http://schemas.microsoft.com/office/drawing/2014/main" id="{C8FAF32F-F327-6443-8904-FF4FFA64013B}"/>
                </a:ext>
              </a:extLst>
            </p:cNvPr>
            <p:cNvSpPr/>
            <p:nvPr/>
          </p:nvSpPr>
          <p:spPr>
            <a:xfrm>
              <a:off x="9482729" y="5833777"/>
              <a:ext cx="2714611" cy="431113"/>
            </a:xfrm>
            <a:prstGeom prst="rect">
              <a:avLst/>
            </a:prstGeom>
            <a:solidFill>
              <a:srgbClr val="4472C4">
                <a:lumMod val="75000"/>
              </a:srgbClr>
            </a:solidFill>
            <a:ln w="12700" cap="flat" cmpd="sng" algn="ctr">
              <a:noFill/>
              <a:prstDash val="solid"/>
              <a:miter lim="800000"/>
            </a:ln>
            <a:effectLst/>
          </p:spPr>
          <p:txBody>
            <a:bodyPr lIns="91372" tIns="45718" rIns="91372" bIns="45718"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3" name="TextBox 3">
              <a:extLst>
                <a:ext uri="{FF2B5EF4-FFF2-40B4-BE49-F238E27FC236}">
                  <a16:creationId xmlns="" xmlns:a16="http://schemas.microsoft.com/office/drawing/2014/main" id="{296B3E14-3B25-CB48-BAB4-A47367F2CF50}"/>
                </a:ext>
              </a:extLst>
            </p:cNvPr>
            <p:cNvSpPr txBox="1"/>
            <p:nvPr/>
          </p:nvSpPr>
          <p:spPr>
            <a:xfrm>
              <a:off x="9448860" y="5804769"/>
              <a:ext cx="1688365" cy="461665"/>
            </a:xfrm>
            <a:prstGeom prst="rect">
              <a:avLst/>
            </a:prstGeom>
            <a:noFill/>
          </p:spPr>
          <p:txBody>
            <a:bodyPr wrap="square" lIns="91372" tIns="45718" rIns="91372" bIns="45718" rtlCol="0" anchor="ctr">
              <a:spAutoFit/>
            </a:bodyPr>
            <a:lstStyle/>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kumimoji="0" lang="mn-MN" altLang="ko-KR" sz="2400" b="1" i="0" u="none" strike="noStrike" kern="0" cap="none" spc="0" normalizeH="0" baseline="0" noProof="0" dirty="0" smtClean="0">
                  <a:ln>
                    <a:noFill/>
                  </a:ln>
                  <a:solidFill>
                    <a:srgbClr val="FFFFFF"/>
                  </a:solidFill>
                  <a:effectLst/>
                  <a:uLnTx/>
                  <a:uFillTx/>
                  <a:latin typeface="Times New Roman" panose="02020603050405020304" pitchFamily="18" charset="0"/>
                  <a:cs typeface="Times New Roman" panose="02020603050405020304" pitchFamily="18" charset="0"/>
                  <a:sym typeface="Arial"/>
                </a:rPr>
                <a:t>Модуль</a:t>
              </a:r>
              <a:r>
                <a:rPr kumimoji="0" lang="es-AR" altLang="ko-KR" sz="2400" b="1" i="0" u="none" strike="noStrike" kern="0" cap="none" spc="0" normalizeH="0" baseline="0" noProof="0" dirty="0" smtClean="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mn-MN" altLang="ko-KR"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2</a:t>
              </a:r>
              <a:endParaRPr kumimoji="0" lang="ko-KR" altLang="en-US" sz="24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388016234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8" name="Rectángulo 6">
            <a:extLst>
              <a:ext uri="{FF2B5EF4-FFF2-40B4-BE49-F238E27FC236}">
                <a16:creationId xmlns:a16="http://schemas.microsoft.com/office/drawing/2014/main" xmlns="" id="{26205575-DFD8-814E-9666-A35C0A5E39F5}"/>
              </a:ext>
            </a:extLst>
          </p:cNvPr>
          <p:cNvSpPr/>
          <p:nvPr/>
        </p:nvSpPr>
        <p:spPr>
          <a:xfrm>
            <a:off x="1552" y="0"/>
            <a:ext cx="12192000" cy="6855343"/>
          </a:xfrm>
          <a:prstGeom prst="rect">
            <a:avLst/>
          </a:prstGeom>
          <a:solidFill>
            <a:srgbClr val="0070C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sp>
        <p:nvSpPr>
          <p:cNvPr id="2" name="Title 1"/>
          <p:cNvSpPr>
            <a:spLocks noGrp="1"/>
          </p:cNvSpPr>
          <p:nvPr>
            <p:ph type="title"/>
          </p:nvPr>
        </p:nvSpPr>
        <p:spPr>
          <a:xfrm>
            <a:off x="504740" y="161200"/>
            <a:ext cx="11360800" cy="535047"/>
          </a:xfrm>
        </p:spPr>
        <p:txBody>
          <a:bodyPr>
            <a:noAutofit/>
          </a:bodyPr>
          <a:lstStyle/>
          <a:p>
            <a:pPr algn="ctr"/>
            <a:r>
              <a:rPr lang="mn-MN" b="1" dirty="0" smtClean="0">
                <a:solidFill>
                  <a:schemeClr val="bg1"/>
                </a:solidFill>
                <a:effectLst>
                  <a:outerShdw blurRad="50800" dist="38100" dir="2700000" algn="tl" rotWithShape="0">
                    <a:prstClr val="black">
                      <a:alpha val="40000"/>
                    </a:prstClr>
                  </a:outerShdw>
                </a:effectLst>
                <a:latin typeface="Times New Roman" pitchFamily="18" charset="0"/>
                <a:cs typeface="Times New Roman" pitchFamily="18" charset="0"/>
              </a:rPr>
              <a:t>ОНХС-ИЙН ҮЙЛ АЖИЛЛАГААНЫ ЖУРАМ </a:t>
            </a:r>
            <a:r>
              <a:rPr lang="en-US" sz="2400" b="1"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a:r>
            <a:br>
              <a:rPr lang="en-US" sz="2400" b="1"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br>
            <a:r>
              <a:rPr lang="en-US" sz="2400" b="1"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a:t>
            </a:r>
            <a:r>
              <a:rPr lang="mn-MN" sz="2400" b="1"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Сангийн сайдын 2021 оны 86 тоот тушаал</a:t>
            </a:r>
            <a:r>
              <a:rPr lang="en-US" sz="2400" b="1"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a:t>
            </a:r>
            <a:r>
              <a:rPr lang="mn-MN" sz="2400" b="1" dirty="0" smtClean="0">
                <a:solidFill>
                  <a:schemeClr val="bg1"/>
                </a:solidFill>
                <a:effectLst>
                  <a:outerShdw blurRad="50800" dist="38100" dir="2700000" algn="tl" rotWithShape="0">
                    <a:prstClr val="black">
                      <a:alpha val="40000"/>
                    </a:prstClr>
                  </a:outerShdw>
                </a:effectLst>
                <a:latin typeface="Times New Roman" pitchFamily="18" charset="0"/>
                <a:cs typeface="Times New Roman" pitchFamily="18" charset="0"/>
              </a:rPr>
              <a:t/>
            </a:r>
            <a:br>
              <a:rPr lang="mn-MN" sz="2400" b="1" dirty="0" smtClean="0">
                <a:solidFill>
                  <a:schemeClr val="bg1"/>
                </a:solidFill>
                <a:effectLst>
                  <a:outerShdw blurRad="50800" dist="38100" dir="2700000" algn="tl" rotWithShape="0">
                    <a:prstClr val="black">
                      <a:alpha val="40000"/>
                    </a:prstClr>
                  </a:outerShdw>
                </a:effectLst>
                <a:latin typeface="Times New Roman" pitchFamily="18" charset="0"/>
                <a:cs typeface="Times New Roman" pitchFamily="18" charset="0"/>
              </a:rPr>
            </a:br>
            <a:endParaRPr lang="en-US" sz="2400" b="1"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9" name="Rectangle 8"/>
          <p:cNvSpPr/>
          <p:nvPr/>
        </p:nvSpPr>
        <p:spPr>
          <a:xfrm>
            <a:off x="361167" y="1148317"/>
            <a:ext cx="11462240" cy="542260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760">
              <a:lnSpc>
                <a:spcPct val="114000"/>
              </a:lnSpc>
            </a:pPr>
            <a:endParaRPr lang="mn-MN" sz="2400" i="1" dirty="0">
              <a:solidFill>
                <a:schemeClr val="tx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29470" y="1307813"/>
            <a:ext cx="7038753" cy="5039832"/>
          </a:xfrm>
        </p:spPr>
        <p:txBody>
          <a:bodyPr>
            <a:noAutofit/>
          </a:bodyPr>
          <a:lstStyle/>
          <a:p>
            <a:pPr marL="0" lvl="7" indent="0">
              <a:lnSpc>
                <a:spcPct val="100000"/>
              </a:lnSpc>
              <a:buNone/>
            </a:pPr>
            <a:r>
              <a:rPr lang="mn-MN" sz="2000" b="1" i="1" u="sng" dirty="0" smtClean="0">
                <a:solidFill>
                  <a:schemeClr val="tx1"/>
                </a:solidFill>
                <a:latin typeface="Times New Roman" panose="02020603050405020304" pitchFamily="18" charset="0"/>
                <a:cs typeface="Times New Roman" panose="02020603050405020304" pitchFamily="18" charset="0"/>
              </a:rPr>
              <a:t>Аймаг</a:t>
            </a:r>
            <a:r>
              <a:rPr lang="mn-MN" sz="2000" b="1" i="1" u="sng" dirty="0">
                <a:solidFill>
                  <a:schemeClr val="tx1"/>
                </a:solidFill>
                <a:latin typeface="Times New Roman" panose="02020603050405020304" pitchFamily="18" charset="0"/>
                <a:cs typeface="Times New Roman" panose="02020603050405020304" pitchFamily="18" charset="0"/>
              </a:rPr>
              <a:t>, нийслэлийн түвшинд: </a:t>
            </a:r>
          </a:p>
          <a:p>
            <a:pPr marL="365760" lvl="7" indent="365760">
              <a:lnSpc>
                <a:spcPct val="100000"/>
              </a:lnSpc>
              <a:buNone/>
            </a:pPr>
            <a:endParaRPr lang="mn-MN" sz="2400" dirty="0">
              <a:solidFill>
                <a:schemeClr val="tx1"/>
              </a:solidFill>
              <a:latin typeface="Times New Roman" panose="02020603050405020304" pitchFamily="18" charset="0"/>
              <a:cs typeface="Times New Roman" panose="02020603050405020304" pitchFamily="18" charset="0"/>
            </a:endParaRPr>
          </a:p>
          <a:p>
            <a:pPr marL="708660" lvl="7" indent="-342900">
              <a:lnSpc>
                <a:spcPct val="100000"/>
              </a:lnSpc>
              <a:spcAft>
                <a:spcPts val="1200"/>
              </a:spcAft>
              <a:buFont typeface="Wingdings" pitchFamily="2" charset="2"/>
              <a:buChar char="§"/>
            </a:pPr>
            <a:r>
              <a:rPr lang="mn-MN" sz="2000" dirty="0">
                <a:solidFill>
                  <a:schemeClr val="tx1"/>
                </a:solidFill>
                <a:latin typeface="Times New Roman" panose="02020603050405020304" pitchFamily="18" charset="0"/>
                <a:cs typeface="Times New Roman" panose="02020603050405020304" pitchFamily="18" charset="0"/>
              </a:rPr>
              <a:t>Аймаг, нийслэлийн ЗД ОНХС-ийн арга хэмжээг олон нийтийн оролцоотой төлөвлөх ажлын хэсэг байгуулна. Уг ажлын хэсэгт иргэд, иргэний нийгмийн төлөөллийг оролцуулна.</a:t>
            </a:r>
          </a:p>
          <a:p>
            <a:pPr marL="708660" lvl="7" indent="-342900">
              <a:lnSpc>
                <a:spcPct val="100000"/>
              </a:lnSpc>
              <a:spcAft>
                <a:spcPts val="1200"/>
              </a:spcAft>
              <a:buFont typeface="Wingdings" pitchFamily="2" charset="2"/>
              <a:buChar char="§"/>
            </a:pPr>
            <a:r>
              <a:rPr lang="mn-MN" sz="2000" dirty="0">
                <a:solidFill>
                  <a:schemeClr val="tx1"/>
                </a:solidFill>
                <a:latin typeface="Times New Roman" panose="02020603050405020304" pitchFamily="18" charset="0"/>
                <a:cs typeface="Times New Roman" panose="02020603050405020304" pitchFamily="18" charset="0"/>
              </a:rPr>
              <a:t>Засаг дарга Ажлын хэсгийн баталгаажуулсан урьдчилсан саналын жагсаалтыг хэвлэл, мэдээллийн хэрэгслээр дамжуулан олон нийтэд танилцуулна.</a:t>
            </a:r>
          </a:p>
          <a:p>
            <a:pPr marL="708660" lvl="7" indent="-342900">
              <a:lnSpc>
                <a:spcPct val="100000"/>
              </a:lnSpc>
              <a:spcAft>
                <a:spcPts val="1200"/>
              </a:spcAft>
              <a:buFont typeface="Wingdings" pitchFamily="2" charset="2"/>
              <a:buChar char="§"/>
            </a:pPr>
            <a:r>
              <a:rPr lang="mn-MN" sz="2000" dirty="0">
                <a:solidFill>
                  <a:schemeClr val="tx1"/>
                </a:solidFill>
                <a:latin typeface="Times New Roman" panose="02020603050405020304" pitchFamily="18" charset="0"/>
                <a:cs typeface="Times New Roman" panose="02020603050405020304" pitchFamily="18" charset="0"/>
              </a:rPr>
              <a:t>Урьдчилсан саналын жагсаалтыг Иргэний танхимаар нээлттэй хэлэлцүүлнэ</a:t>
            </a:r>
            <a:r>
              <a:rPr lang="en-US" sz="2000" dirty="0">
                <a:solidFill>
                  <a:schemeClr val="tx1"/>
                </a:solidFill>
                <a:latin typeface="Times New Roman" panose="02020603050405020304" pitchFamily="18" charset="0"/>
                <a:cs typeface="Times New Roman" panose="02020603050405020304" pitchFamily="18" charset="0"/>
              </a:rPr>
              <a:t>./</a:t>
            </a:r>
            <a:r>
              <a:rPr lang="mn-MN" sz="2000" dirty="0">
                <a:solidFill>
                  <a:schemeClr val="tx1"/>
                </a:solidFill>
                <a:latin typeface="Times New Roman" panose="02020603050405020304" pitchFamily="18" charset="0"/>
                <a:cs typeface="Times New Roman" panose="02020603050405020304" pitchFamily="18" charset="0"/>
              </a:rPr>
              <a:t>7 сард </a:t>
            </a:r>
            <a:r>
              <a:rPr lang="en-US" sz="2000" dirty="0">
                <a:solidFill>
                  <a:schemeClr val="tx1"/>
                </a:solidFill>
                <a:latin typeface="Times New Roman" panose="02020603050405020304" pitchFamily="18" charset="0"/>
                <a:cs typeface="Times New Roman" panose="02020603050405020304" pitchFamily="18" charset="0"/>
              </a:rPr>
              <a:t>/</a:t>
            </a:r>
            <a:endParaRPr lang="mn-MN" sz="2000" dirty="0">
              <a:solidFill>
                <a:schemeClr val="tx1"/>
              </a:solidFill>
              <a:latin typeface="Times New Roman" panose="02020603050405020304" pitchFamily="18" charset="0"/>
              <a:cs typeface="Times New Roman" panose="02020603050405020304" pitchFamily="18" charset="0"/>
            </a:endParaRPr>
          </a:p>
          <a:p>
            <a:pPr marL="708660" lvl="7" indent="-342900">
              <a:lnSpc>
                <a:spcPct val="100000"/>
              </a:lnSpc>
              <a:spcAft>
                <a:spcPts val="1200"/>
              </a:spcAft>
              <a:buFont typeface="Wingdings" pitchFamily="2" charset="2"/>
              <a:buChar char="§"/>
            </a:pPr>
            <a:r>
              <a:rPr lang="mn-MN" sz="2000" dirty="0">
                <a:solidFill>
                  <a:schemeClr val="tx1"/>
                </a:solidFill>
                <a:latin typeface="Times New Roman" panose="02020603050405020304" pitchFamily="18" charset="0"/>
                <a:cs typeface="Times New Roman" panose="02020603050405020304" pitchFamily="18" charset="0"/>
              </a:rPr>
              <a:t>Аймаг, нийслэлийн Засаг дарга ОНХС-ийн үйл ажиллагааны ил тод байдлыг хангах, олон нийтэд мэдээлэх</a:t>
            </a:r>
          </a:p>
        </p:txBody>
      </p:sp>
      <p:pic>
        <p:nvPicPr>
          <p:cNvPr id="1026" name="Picture 2" descr="Коронавируст халдварын 104.758 нь орон нутагт, 135.252 нь нийслэлд  бүртгэгджээ"/>
          <p:cNvPicPr>
            <a:picLocks noChangeAspect="1" noChangeArrowheads="1"/>
          </p:cNvPicPr>
          <p:nvPr/>
        </p:nvPicPr>
        <p:blipFill rotWithShape="1">
          <a:blip r:embed="rId3">
            <a:extLst>
              <a:ext uri="{28A0092B-C50C-407E-A947-70E740481C1C}">
                <a14:useLocalDpi xmlns:a14="http://schemas.microsoft.com/office/drawing/2010/main" val="0"/>
              </a:ext>
            </a:extLst>
          </a:blip>
          <a:srcRect r="58652"/>
          <a:stretch/>
        </p:blipFill>
        <p:spPr bwMode="auto">
          <a:xfrm>
            <a:off x="729734" y="1449794"/>
            <a:ext cx="3544555" cy="48196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55492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8" name="Rectángulo 6">
            <a:extLst>
              <a:ext uri="{FF2B5EF4-FFF2-40B4-BE49-F238E27FC236}">
                <a16:creationId xmlns:a16="http://schemas.microsoft.com/office/drawing/2014/main" xmlns="" id="{26205575-DFD8-814E-9666-A35C0A5E39F5}"/>
              </a:ext>
            </a:extLst>
          </p:cNvPr>
          <p:cNvSpPr/>
          <p:nvPr/>
        </p:nvSpPr>
        <p:spPr>
          <a:xfrm>
            <a:off x="1552" y="0"/>
            <a:ext cx="12192000" cy="6855343"/>
          </a:xfrm>
          <a:prstGeom prst="rect">
            <a:avLst/>
          </a:prstGeom>
          <a:solidFill>
            <a:srgbClr val="0070C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sp>
        <p:nvSpPr>
          <p:cNvPr id="2" name="Title 1"/>
          <p:cNvSpPr>
            <a:spLocks noGrp="1"/>
          </p:cNvSpPr>
          <p:nvPr>
            <p:ph type="title"/>
          </p:nvPr>
        </p:nvSpPr>
        <p:spPr>
          <a:xfrm>
            <a:off x="504740" y="161200"/>
            <a:ext cx="11360800" cy="535047"/>
          </a:xfrm>
        </p:spPr>
        <p:txBody>
          <a:bodyPr>
            <a:noAutofit/>
          </a:bodyPr>
          <a:lstStyle/>
          <a:p>
            <a:pPr algn="ctr"/>
            <a:r>
              <a:rPr lang="mn-MN" b="1" dirty="0" smtClean="0">
                <a:solidFill>
                  <a:schemeClr val="bg1"/>
                </a:solidFill>
                <a:effectLst>
                  <a:outerShdw blurRad="50800" dist="38100" dir="2700000" algn="tl" rotWithShape="0">
                    <a:prstClr val="black">
                      <a:alpha val="40000"/>
                    </a:prstClr>
                  </a:outerShdw>
                </a:effectLst>
                <a:latin typeface="Times New Roman" pitchFamily="18" charset="0"/>
                <a:cs typeface="Times New Roman" pitchFamily="18" charset="0"/>
              </a:rPr>
              <a:t>ОНХС-ИЙН ҮЙЛ АЖИЛЛАГААНЫ ЖУРАМ </a:t>
            </a:r>
            <a:r>
              <a:rPr lang="en-US" sz="2400" b="1"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a:r>
            <a:br>
              <a:rPr lang="en-US" sz="2400" b="1"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br>
            <a:r>
              <a:rPr lang="en-US" sz="2400" b="1"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a:t>
            </a:r>
            <a:r>
              <a:rPr lang="mn-MN" sz="2400" b="1"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Сангийн сайдын 2021 оны 86 тоот тушаал</a:t>
            </a:r>
            <a:r>
              <a:rPr lang="en-US" sz="2400" b="1"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a:t>
            </a:r>
            <a:r>
              <a:rPr lang="mn-MN" sz="2400" b="1" dirty="0" smtClean="0">
                <a:solidFill>
                  <a:schemeClr val="bg1"/>
                </a:solidFill>
                <a:effectLst>
                  <a:outerShdw blurRad="50800" dist="38100" dir="2700000" algn="tl" rotWithShape="0">
                    <a:prstClr val="black">
                      <a:alpha val="40000"/>
                    </a:prstClr>
                  </a:outerShdw>
                </a:effectLst>
                <a:latin typeface="Times New Roman" pitchFamily="18" charset="0"/>
                <a:cs typeface="Times New Roman" pitchFamily="18" charset="0"/>
              </a:rPr>
              <a:t/>
            </a:r>
            <a:br>
              <a:rPr lang="mn-MN" sz="2400" b="1" dirty="0" smtClean="0">
                <a:solidFill>
                  <a:schemeClr val="bg1"/>
                </a:solidFill>
                <a:effectLst>
                  <a:outerShdw blurRad="50800" dist="38100" dir="2700000" algn="tl" rotWithShape="0">
                    <a:prstClr val="black">
                      <a:alpha val="40000"/>
                    </a:prstClr>
                  </a:outerShdw>
                </a:effectLst>
                <a:latin typeface="Times New Roman" pitchFamily="18" charset="0"/>
                <a:cs typeface="Times New Roman" pitchFamily="18" charset="0"/>
              </a:rPr>
            </a:br>
            <a:endParaRPr lang="en-US" sz="2400" b="1"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9" name="Rectangle 8"/>
          <p:cNvSpPr/>
          <p:nvPr/>
        </p:nvSpPr>
        <p:spPr>
          <a:xfrm>
            <a:off x="361167" y="1148317"/>
            <a:ext cx="11462240" cy="542260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760">
              <a:lnSpc>
                <a:spcPct val="114000"/>
              </a:lnSpc>
            </a:pPr>
            <a:endParaRPr lang="mn-MN" sz="2400" i="1" dirty="0">
              <a:solidFill>
                <a:schemeClr val="tx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763926" y="1307813"/>
            <a:ext cx="7708604" cy="2551806"/>
          </a:xfrm>
        </p:spPr>
        <p:txBody>
          <a:bodyPr>
            <a:noAutofit/>
          </a:bodyPr>
          <a:lstStyle/>
          <a:p>
            <a:pPr marL="152260" indent="0">
              <a:lnSpc>
                <a:spcPct val="100000"/>
              </a:lnSpc>
              <a:buNone/>
            </a:pPr>
            <a:r>
              <a:rPr lang="mn-MN" sz="2000" b="1" i="1" u="sng" dirty="0" smtClean="0">
                <a:solidFill>
                  <a:schemeClr val="tx1"/>
                </a:solidFill>
                <a:latin typeface="Times New Roman" panose="02020603050405020304" pitchFamily="18" charset="0"/>
                <a:cs typeface="Times New Roman" panose="02020603050405020304" pitchFamily="18" charset="0"/>
              </a:rPr>
              <a:t>Хэрэгжилт:</a:t>
            </a:r>
            <a:endParaRPr lang="en-US" sz="2000" i="1" u="sng" dirty="0" smtClean="0">
              <a:solidFill>
                <a:schemeClr val="tx1"/>
              </a:solidFill>
              <a:latin typeface="Times New Roman" panose="02020603050405020304" pitchFamily="18" charset="0"/>
              <a:cs typeface="Times New Roman" panose="02020603050405020304" pitchFamily="18" charset="0"/>
            </a:endParaRPr>
          </a:p>
          <a:p>
            <a:pPr algn="just">
              <a:lnSpc>
                <a:spcPct val="100000"/>
              </a:lnSpc>
              <a:spcAft>
                <a:spcPts val="600"/>
              </a:spcAft>
            </a:pPr>
            <a:r>
              <a:rPr lang="mn-MN" sz="2000" dirty="0" smtClean="0">
                <a:solidFill>
                  <a:schemeClr val="tx1"/>
                </a:solidFill>
                <a:latin typeface="Times New Roman" panose="02020603050405020304" pitchFamily="18" charset="0"/>
                <a:cs typeface="Times New Roman" panose="02020603050405020304" pitchFamily="18" charset="0"/>
              </a:rPr>
              <a:t>ОНХС-аар хэрэгжүүлсэн төсөл арга хэмжээний санхүүжилт, ажлын явцыг </a:t>
            </a:r>
            <a:r>
              <a:rPr lang="en-US" sz="2000" u="sng" dirty="0" smtClean="0">
                <a:solidFill>
                  <a:schemeClr val="tx1"/>
                </a:solidFill>
                <a:latin typeface="Times New Roman" panose="02020603050405020304" pitchFamily="18" charset="0"/>
                <a:cs typeface="Times New Roman" panose="02020603050405020304" pitchFamily="18" charset="0"/>
              </a:rPr>
              <a:t>tusuv-oronnutag.mof.gov.mn</a:t>
            </a:r>
            <a:r>
              <a:rPr lang="en-US" sz="2000" dirty="0" smtClean="0">
                <a:solidFill>
                  <a:schemeClr val="tx1"/>
                </a:solidFill>
                <a:latin typeface="Times New Roman" panose="02020603050405020304" pitchFamily="18" charset="0"/>
                <a:cs typeface="Times New Roman" panose="02020603050405020304" pitchFamily="18" charset="0"/>
              </a:rPr>
              <a:t> </a:t>
            </a:r>
            <a:r>
              <a:rPr lang="mn-MN" sz="2000" dirty="0" smtClean="0">
                <a:solidFill>
                  <a:schemeClr val="tx1"/>
                </a:solidFill>
                <a:latin typeface="Times New Roman" panose="02020603050405020304" pitchFamily="18" charset="0"/>
                <a:cs typeface="Times New Roman" panose="02020603050405020304" pitchFamily="18" charset="0"/>
              </a:rPr>
              <a:t>цахим вебсайтад тогтмол мэдээлнэ.</a:t>
            </a:r>
          </a:p>
          <a:p>
            <a:pPr algn="just">
              <a:lnSpc>
                <a:spcPct val="100000"/>
              </a:lnSpc>
              <a:spcAft>
                <a:spcPts val="600"/>
              </a:spcAft>
            </a:pPr>
            <a:r>
              <a:rPr lang="mn-MN" sz="2000" dirty="0" smtClean="0">
                <a:solidFill>
                  <a:schemeClr val="tx1"/>
                </a:solidFill>
                <a:latin typeface="Times New Roman" panose="02020603050405020304" pitchFamily="18" charset="0"/>
                <a:cs typeface="Times New Roman" panose="02020603050405020304" pitchFamily="18" charset="0"/>
              </a:rPr>
              <a:t>ОНХС-ийн хөрөнгөөр хэрэгжүүлэх хөтөлбөр, төсөл, арга хэмжээг “Олон нийтийн оролцоотой худалдан авах журам”-ын дагуу хэрэгжүүлж болно.</a:t>
            </a:r>
          </a:p>
          <a:p>
            <a:pPr marL="152260" indent="0">
              <a:lnSpc>
                <a:spcPct val="100000"/>
              </a:lnSpc>
              <a:spcBef>
                <a:spcPts val="400"/>
              </a:spcBef>
              <a:buNone/>
            </a:pPr>
            <a:endParaRPr lang="mn-MN" sz="2000" b="1" i="1" u="sng"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532" b="8398"/>
          <a:stretch/>
        </p:blipFill>
        <p:spPr bwMode="auto">
          <a:xfrm>
            <a:off x="896495" y="1347893"/>
            <a:ext cx="2388634" cy="2079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2"/>
          <p:cNvSpPr txBox="1">
            <a:spLocks/>
          </p:cNvSpPr>
          <p:nvPr/>
        </p:nvSpPr>
        <p:spPr>
          <a:xfrm>
            <a:off x="830850" y="3604435"/>
            <a:ext cx="10716107" cy="2713959"/>
          </a:xfrm>
          <a:prstGeom prst="rect">
            <a:avLst/>
          </a:prstGeom>
          <a:noFill/>
          <a:ln>
            <a:noFill/>
          </a:ln>
        </p:spPr>
        <p:txBody>
          <a:bodyPr spcFirstLastPara="1" wrap="square" lIns="91356" tIns="91356" rIns="91356" bIns="91356"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rgbClr val="1A3675"/>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9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9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9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9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9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9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9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900" b="0" i="0" u="none" strike="noStrike" cap="none">
                <a:solidFill>
                  <a:schemeClr val="dk2"/>
                </a:solidFill>
                <a:latin typeface="Arial"/>
                <a:ea typeface="Arial"/>
                <a:cs typeface="Arial"/>
                <a:sym typeface="Arial"/>
              </a:defRPr>
            </a:lvl9pPr>
          </a:lstStyle>
          <a:p>
            <a:pPr marL="152260" indent="0">
              <a:lnSpc>
                <a:spcPct val="100000"/>
              </a:lnSpc>
              <a:spcBef>
                <a:spcPts val="400"/>
              </a:spcBef>
              <a:buFont typeface="Arial"/>
              <a:buNone/>
            </a:pPr>
            <a:r>
              <a:rPr lang="mn-MN" sz="2000" b="1" i="1" u="sng" dirty="0" smtClean="0">
                <a:solidFill>
                  <a:schemeClr val="tx1"/>
                </a:solidFill>
                <a:latin typeface="Times New Roman" panose="02020603050405020304" pitchFamily="18" charset="0"/>
                <a:cs typeface="Times New Roman" panose="02020603050405020304" pitchFamily="18" charset="0"/>
              </a:rPr>
              <a:t>Хяналт:</a:t>
            </a:r>
          </a:p>
          <a:p>
            <a:pPr algn="just">
              <a:lnSpc>
                <a:spcPct val="100000"/>
              </a:lnSpc>
            </a:pPr>
            <a:r>
              <a:rPr lang="mn-MN" sz="2000" dirty="0" smtClean="0">
                <a:solidFill>
                  <a:schemeClr val="tx1"/>
                </a:solidFill>
                <a:latin typeface="Times New Roman" panose="02020603050405020304" pitchFamily="18" charset="0"/>
                <a:cs typeface="Times New Roman" panose="02020603050405020304" pitchFamily="18" charset="0"/>
              </a:rPr>
              <a:t>ОНХС-ийн хөрөнгөөр санхүүжүүлэх хөтөлбөр, төсөл, арга хэмжээний төлөвлөлт, санхүүжилт,зарцуулалт, гүйцэтгэл, тайлагналтад ИТХ-ын дэргэдэх хяналтын хороо, иргэд, иргэний нийгмийн байгууллагууд хяналт тавина.</a:t>
            </a:r>
          </a:p>
          <a:p>
            <a:pPr marL="152260" indent="0" algn="just">
              <a:lnSpc>
                <a:spcPct val="100000"/>
              </a:lnSpc>
              <a:spcBef>
                <a:spcPts val="800"/>
              </a:spcBef>
              <a:buFont typeface="Arial"/>
              <a:buNone/>
            </a:pPr>
            <a:r>
              <a:rPr lang="mn-MN" sz="2000" b="1" i="1" u="sng" dirty="0" smtClean="0">
                <a:solidFill>
                  <a:schemeClr val="tx1"/>
                </a:solidFill>
                <a:latin typeface="Times New Roman" panose="02020603050405020304" pitchFamily="18" charset="0"/>
                <a:cs typeface="Times New Roman" panose="02020603050405020304" pitchFamily="18" charset="0"/>
              </a:rPr>
              <a:t>Иргэдэд мэдээлэх:</a:t>
            </a:r>
          </a:p>
          <a:p>
            <a:pPr algn="just">
              <a:lnSpc>
                <a:spcPct val="100000"/>
              </a:lnSpc>
              <a:spcAft>
                <a:spcPts val="600"/>
              </a:spcAft>
            </a:pPr>
            <a:r>
              <a:rPr lang="mn-MN" sz="2000" dirty="0" smtClean="0">
                <a:solidFill>
                  <a:schemeClr val="tx1"/>
                </a:solidFill>
                <a:latin typeface="Times New Roman" panose="02020603050405020304" pitchFamily="18" charset="0"/>
                <a:cs typeface="Times New Roman" panose="02020603050405020304" pitchFamily="18" charset="0"/>
              </a:rPr>
              <a:t>ОНХС-ийн төсөл арга хэмжээнд холбогдох төрийн байгууллагуудын хийсэн хяналт-шинжилгээ, үнэлгээний тайлан, зөвлөмж, дүгнэлтийг олон нийтэд мэдээлнэ.</a:t>
            </a:r>
          </a:p>
          <a:p>
            <a:pPr algn="just">
              <a:lnSpc>
                <a:spcPct val="100000"/>
              </a:lnSpc>
              <a:spcAft>
                <a:spcPts val="600"/>
              </a:spcAft>
            </a:pPr>
            <a:r>
              <a:rPr lang="mn-MN" sz="2000" dirty="0" smtClean="0">
                <a:solidFill>
                  <a:schemeClr val="tx1"/>
                </a:solidFill>
                <a:latin typeface="Times New Roman" panose="02020603050405020304" pitchFamily="18" charset="0"/>
                <a:cs typeface="Times New Roman" panose="02020603050405020304" pitchFamily="18" charset="0"/>
              </a:rPr>
              <a:t>Иргэд, ИНБ-ын оролцоотой хийсэн тайлан, дүгнэлтийг тухайн шатны ИТХ хэлэлцэнэ</a:t>
            </a:r>
            <a:r>
              <a:rPr lang="mn-MN" sz="2000" dirty="0" smtClean="0">
                <a:solidFill>
                  <a:schemeClr val="tx1"/>
                </a:solidFill>
              </a:rPr>
              <a:t>.</a:t>
            </a:r>
            <a:endParaRPr lang="en-US" sz="2000" dirty="0">
              <a:solidFill>
                <a:schemeClr val="tx1"/>
              </a:solidFill>
            </a:endParaRPr>
          </a:p>
        </p:txBody>
      </p:sp>
    </p:spTree>
    <p:extLst>
      <p:ext uri="{BB962C8B-B14F-4D97-AF65-F5344CB8AC3E}">
        <p14:creationId xmlns:p14="http://schemas.microsoft.com/office/powerpoint/2010/main" val="133823338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5" name="Rectángulo 6">
            <a:extLst>
              <a:ext uri="{FF2B5EF4-FFF2-40B4-BE49-F238E27FC236}">
                <a16:creationId xmlns:a16="http://schemas.microsoft.com/office/drawing/2014/main" xmlns="" id="{26205575-DFD8-814E-9666-A35C0A5E39F5}"/>
              </a:ext>
            </a:extLst>
          </p:cNvPr>
          <p:cNvSpPr/>
          <p:nvPr/>
        </p:nvSpPr>
        <p:spPr>
          <a:xfrm>
            <a:off x="0" y="0"/>
            <a:ext cx="12192000" cy="6855343"/>
          </a:xfrm>
          <a:prstGeom prst="rect">
            <a:avLst/>
          </a:prstGeom>
          <a:solidFill>
            <a:srgbClr val="0070C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sp>
        <p:nvSpPr>
          <p:cNvPr id="6" name="TextBox 3">
            <a:extLst>
              <a:ext uri="{FF2B5EF4-FFF2-40B4-BE49-F238E27FC236}">
                <a16:creationId xmlns:a16="http://schemas.microsoft.com/office/drawing/2014/main" xmlns="" id="{346286DF-9704-D14D-86DB-154413F77F96}"/>
              </a:ext>
            </a:extLst>
          </p:cNvPr>
          <p:cNvSpPr txBox="1"/>
          <p:nvPr/>
        </p:nvSpPr>
        <p:spPr>
          <a:xfrm>
            <a:off x="451288" y="1786712"/>
            <a:ext cx="11289424" cy="1938988"/>
          </a:xfrm>
          <a:prstGeom prst="rect">
            <a:avLst/>
          </a:prstGeom>
          <a:noFill/>
        </p:spPr>
        <p:txBody>
          <a:bodyPr wrap="square" lIns="91410" tIns="45718" rIns="91410" bIns="45718" rtlCol="0" anchor="ctr">
            <a:spAutoFit/>
          </a:bodyPr>
          <a:lstStyle/>
          <a:p>
            <a:pPr algn="ctr">
              <a:buClr>
                <a:srgbClr val="000000"/>
              </a:buClr>
              <a:buFont typeface="Arial"/>
              <a:buNone/>
            </a:pPr>
            <a:r>
              <a:rPr lang="mn-MN" sz="4000" b="1" kern="0" dirty="0" smtClean="0">
                <a:solidFill>
                  <a:srgbClr val="FFFFFF"/>
                </a:solidFill>
                <a:effectLst>
                  <a:outerShdw blurRad="50800" dist="38100" dir="2700000" algn="tl" rotWithShape="0">
                    <a:prstClr val="black">
                      <a:alpha val="40000"/>
                    </a:prstClr>
                  </a:outerShdw>
                </a:effectLst>
                <a:latin typeface="Times New Roman" panose="02020603050405020304" pitchFamily="18" charset="0"/>
                <a:ea typeface="Roboto" pitchFamily="2" charset="0"/>
                <a:cs typeface="Times New Roman" panose="02020603050405020304" pitchFamily="18" charset="0"/>
                <a:sym typeface="Arial"/>
              </a:rPr>
              <a:t>4. ТӨСВИЙН ИЛ ТОД БАЙДЛЫГ  </a:t>
            </a:r>
          </a:p>
          <a:p>
            <a:pPr algn="ctr">
              <a:buClr>
                <a:srgbClr val="000000"/>
              </a:buClr>
              <a:buFont typeface="Arial"/>
              <a:buNone/>
            </a:pPr>
            <a:r>
              <a:rPr lang="mn-MN" sz="4000" b="1" kern="0" dirty="0" smtClean="0">
                <a:solidFill>
                  <a:srgbClr val="FFFFFF"/>
                </a:solidFill>
                <a:effectLst>
                  <a:outerShdw blurRad="50800" dist="38100" dir="2700000" algn="tl" rotWithShape="0">
                    <a:prstClr val="black">
                      <a:alpha val="40000"/>
                    </a:prstClr>
                  </a:outerShdw>
                </a:effectLst>
                <a:latin typeface="Times New Roman" panose="02020603050405020304" pitchFamily="18" charset="0"/>
                <a:ea typeface="Roboto" pitchFamily="2" charset="0"/>
                <a:cs typeface="Times New Roman" panose="02020603050405020304" pitchFamily="18" charset="0"/>
                <a:sym typeface="Arial"/>
              </a:rPr>
              <a:t>ХАНГАХ ТАЛААР ХЭРЭГЖҮҮЛЖ БУЙ ЖИШЭЭНҮҮД</a:t>
            </a:r>
            <a:endParaRPr lang="es-AR" sz="4000" b="1" kern="0" dirty="0">
              <a:solidFill>
                <a:srgbClr val="FFFFFF"/>
              </a:solidFill>
              <a:effectLst>
                <a:outerShdw blurRad="50800" dist="38100" dir="2700000" algn="tl" rotWithShape="0">
                  <a:prstClr val="black">
                    <a:alpha val="40000"/>
                  </a:prstClr>
                </a:outerShdw>
              </a:effectLst>
              <a:latin typeface="Times New Roman" panose="02020603050405020304" pitchFamily="18" charset="0"/>
              <a:ea typeface="Roboto" pitchFamily="2" charset="0"/>
              <a:cs typeface="Times New Roman" panose="02020603050405020304" pitchFamily="18" charset="0"/>
              <a:sym typeface="Arial"/>
            </a:endParaRPr>
          </a:p>
        </p:txBody>
      </p:sp>
      <p:grpSp>
        <p:nvGrpSpPr>
          <p:cNvPr id="11" name="Group 10"/>
          <p:cNvGrpSpPr/>
          <p:nvPr/>
        </p:nvGrpSpPr>
        <p:grpSpPr>
          <a:xfrm>
            <a:off x="9448860" y="5783503"/>
            <a:ext cx="2748480" cy="461665"/>
            <a:chOff x="9448860" y="5804769"/>
            <a:chExt cx="2748480" cy="461665"/>
          </a:xfrm>
        </p:grpSpPr>
        <p:sp>
          <p:nvSpPr>
            <p:cNvPr id="12" name="Rectángulo 27">
              <a:extLst>
                <a:ext uri="{FF2B5EF4-FFF2-40B4-BE49-F238E27FC236}">
                  <a16:creationId xmlns="" xmlns:a16="http://schemas.microsoft.com/office/drawing/2014/main" id="{C8FAF32F-F327-6443-8904-FF4FFA64013B}"/>
                </a:ext>
              </a:extLst>
            </p:cNvPr>
            <p:cNvSpPr/>
            <p:nvPr/>
          </p:nvSpPr>
          <p:spPr>
            <a:xfrm>
              <a:off x="9482729" y="5833777"/>
              <a:ext cx="2714611" cy="431113"/>
            </a:xfrm>
            <a:prstGeom prst="rect">
              <a:avLst/>
            </a:prstGeom>
            <a:solidFill>
              <a:srgbClr val="4472C4">
                <a:lumMod val="75000"/>
              </a:srgbClr>
            </a:solidFill>
            <a:ln w="12700" cap="flat" cmpd="sng" algn="ctr">
              <a:noFill/>
              <a:prstDash val="solid"/>
              <a:miter lim="800000"/>
            </a:ln>
            <a:effectLst/>
          </p:spPr>
          <p:txBody>
            <a:bodyPr lIns="91372" tIns="45718" rIns="91372" bIns="45718"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3" name="TextBox 3">
              <a:extLst>
                <a:ext uri="{FF2B5EF4-FFF2-40B4-BE49-F238E27FC236}">
                  <a16:creationId xmlns="" xmlns:a16="http://schemas.microsoft.com/office/drawing/2014/main" id="{296B3E14-3B25-CB48-BAB4-A47367F2CF50}"/>
                </a:ext>
              </a:extLst>
            </p:cNvPr>
            <p:cNvSpPr txBox="1"/>
            <p:nvPr/>
          </p:nvSpPr>
          <p:spPr>
            <a:xfrm>
              <a:off x="9448860" y="5804769"/>
              <a:ext cx="1688365" cy="461665"/>
            </a:xfrm>
            <a:prstGeom prst="rect">
              <a:avLst/>
            </a:prstGeom>
            <a:noFill/>
          </p:spPr>
          <p:txBody>
            <a:bodyPr wrap="square" lIns="91372" tIns="45718" rIns="91372" bIns="45718" rtlCol="0" anchor="ctr">
              <a:spAutoFit/>
            </a:bodyPr>
            <a:lstStyle/>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kumimoji="0" lang="mn-MN" altLang="ko-KR" sz="2400" b="1" i="0" u="none" strike="noStrike" kern="0" cap="none" spc="0" normalizeH="0" baseline="0" noProof="0" dirty="0" smtClean="0">
                  <a:ln>
                    <a:noFill/>
                  </a:ln>
                  <a:solidFill>
                    <a:srgbClr val="FFFFFF"/>
                  </a:solidFill>
                  <a:effectLst/>
                  <a:uLnTx/>
                  <a:uFillTx/>
                  <a:latin typeface="Times New Roman" panose="02020603050405020304" pitchFamily="18" charset="0"/>
                  <a:cs typeface="Times New Roman" panose="02020603050405020304" pitchFamily="18" charset="0"/>
                  <a:sym typeface="Arial"/>
                </a:rPr>
                <a:t>Модуль</a:t>
              </a:r>
              <a:r>
                <a:rPr kumimoji="0" lang="es-AR" altLang="ko-KR" sz="2400" b="1" i="0" u="none" strike="noStrike" kern="0" cap="none" spc="0" normalizeH="0" baseline="0" noProof="0" dirty="0" smtClean="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mn-MN" altLang="ko-KR"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2</a:t>
              </a:r>
              <a:endParaRPr kumimoji="0" lang="ko-KR" altLang="en-US" sz="24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164486466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5" name="Rectángulo 6">
            <a:extLst>
              <a:ext uri="{FF2B5EF4-FFF2-40B4-BE49-F238E27FC236}">
                <a16:creationId xmlns:a16="http://schemas.microsoft.com/office/drawing/2014/main" xmlns="" id="{26205575-DFD8-814E-9666-A35C0A5E39F5}"/>
              </a:ext>
            </a:extLst>
          </p:cNvPr>
          <p:cNvSpPr/>
          <p:nvPr/>
        </p:nvSpPr>
        <p:spPr>
          <a:xfrm>
            <a:off x="0" y="0"/>
            <a:ext cx="12192000" cy="6855343"/>
          </a:xfrm>
          <a:prstGeom prst="rect">
            <a:avLst/>
          </a:prstGeom>
          <a:solidFill>
            <a:srgbClr val="0070C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grpSp>
        <p:nvGrpSpPr>
          <p:cNvPr id="11" name="Group 10"/>
          <p:cNvGrpSpPr/>
          <p:nvPr/>
        </p:nvGrpSpPr>
        <p:grpSpPr>
          <a:xfrm>
            <a:off x="9448860" y="5783503"/>
            <a:ext cx="2748480" cy="461665"/>
            <a:chOff x="9448860" y="5804769"/>
            <a:chExt cx="2748480" cy="461665"/>
          </a:xfrm>
        </p:grpSpPr>
        <p:sp>
          <p:nvSpPr>
            <p:cNvPr id="12" name="Rectángulo 27">
              <a:extLst>
                <a:ext uri="{FF2B5EF4-FFF2-40B4-BE49-F238E27FC236}">
                  <a16:creationId xmlns="" xmlns:a16="http://schemas.microsoft.com/office/drawing/2014/main" id="{C8FAF32F-F327-6443-8904-FF4FFA64013B}"/>
                </a:ext>
              </a:extLst>
            </p:cNvPr>
            <p:cNvSpPr/>
            <p:nvPr/>
          </p:nvSpPr>
          <p:spPr>
            <a:xfrm>
              <a:off x="9482729" y="5833777"/>
              <a:ext cx="2714611" cy="431113"/>
            </a:xfrm>
            <a:prstGeom prst="rect">
              <a:avLst/>
            </a:prstGeom>
            <a:solidFill>
              <a:srgbClr val="4472C4">
                <a:lumMod val="75000"/>
              </a:srgbClr>
            </a:solidFill>
            <a:ln w="12700" cap="flat" cmpd="sng" algn="ctr">
              <a:noFill/>
              <a:prstDash val="solid"/>
              <a:miter lim="800000"/>
            </a:ln>
            <a:effectLst/>
          </p:spPr>
          <p:txBody>
            <a:bodyPr lIns="91372" tIns="45718" rIns="91372" bIns="45718"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3" name="TextBox 3">
              <a:extLst>
                <a:ext uri="{FF2B5EF4-FFF2-40B4-BE49-F238E27FC236}">
                  <a16:creationId xmlns="" xmlns:a16="http://schemas.microsoft.com/office/drawing/2014/main" id="{296B3E14-3B25-CB48-BAB4-A47367F2CF50}"/>
                </a:ext>
              </a:extLst>
            </p:cNvPr>
            <p:cNvSpPr txBox="1"/>
            <p:nvPr/>
          </p:nvSpPr>
          <p:spPr>
            <a:xfrm>
              <a:off x="9448860" y="5804769"/>
              <a:ext cx="1688365" cy="461665"/>
            </a:xfrm>
            <a:prstGeom prst="rect">
              <a:avLst/>
            </a:prstGeom>
            <a:noFill/>
          </p:spPr>
          <p:txBody>
            <a:bodyPr wrap="square" lIns="91372" tIns="45718" rIns="91372" bIns="45718" rtlCol="0" anchor="ctr">
              <a:spAutoFit/>
            </a:bodyPr>
            <a:lstStyle/>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kumimoji="0" lang="mn-MN" altLang="ko-KR" sz="2400" b="1" i="0" u="none" strike="noStrike" kern="0" cap="none" spc="0" normalizeH="0" baseline="0" noProof="0" dirty="0" smtClean="0">
                  <a:ln>
                    <a:noFill/>
                  </a:ln>
                  <a:solidFill>
                    <a:srgbClr val="FFFFFF"/>
                  </a:solidFill>
                  <a:effectLst/>
                  <a:uLnTx/>
                  <a:uFillTx/>
                  <a:latin typeface="Times New Roman" panose="02020603050405020304" pitchFamily="18" charset="0"/>
                  <a:cs typeface="Times New Roman" panose="02020603050405020304" pitchFamily="18" charset="0"/>
                  <a:sym typeface="Arial"/>
                </a:rPr>
                <a:t>Модуль</a:t>
              </a:r>
              <a:r>
                <a:rPr kumimoji="0" lang="es-AR" altLang="ko-KR" sz="2400" b="1" i="0" u="none" strike="noStrike" kern="0" cap="none" spc="0" normalizeH="0" baseline="0" noProof="0" dirty="0" smtClean="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mn-MN" altLang="ko-KR"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2</a:t>
              </a:r>
              <a:endParaRPr kumimoji="0" lang="ko-KR" altLang="en-US" sz="24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grpSp>
      <p:sp>
        <p:nvSpPr>
          <p:cNvPr id="8" name="Freeform: Shape 10">
            <a:extLst>
              <a:ext uri="{FF2B5EF4-FFF2-40B4-BE49-F238E27FC236}">
                <a16:creationId xmlns="" xmlns:a16="http://schemas.microsoft.com/office/drawing/2014/main" id="{79929AC1-7045-F34C-B950-D351B483C469}"/>
              </a:ext>
            </a:extLst>
          </p:cNvPr>
          <p:cNvSpPr/>
          <p:nvPr/>
        </p:nvSpPr>
        <p:spPr>
          <a:xfrm>
            <a:off x="1061885" y="1666912"/>
            <a:ext cx="9822426" cy="4369245"/>
          </a:xfrm>
          <a:custGeom>
            <a:avLst/>
            <a:gdLst>
              <a:gd name="connsiteX0" fmla="*/ 208475 w 6383216"/>
              <a:gd name="connsiteY0" fmla="*/ 0 h 4024765"/>
              <a:gd name="connsiteX1" fmla="*/ 6174741 w 6383216"/>
              <a:gd name="connsiteY1" fmla="*/ 0 h 4024765"/>
              <a:gd name="connsiteX2" fmla="*/ 6383216 w 6383216"/>
              <a:gd name="connsiteY2" fmla="*/ 208475 h 4024765"/>
              <a:gd name="connsiteX3" fmla="*/ 6383216 w 6383216"/>
              <a:gd name="connsiteY3" fmla="*/ 3205223 h 4024765"/>
              <a:gd name="connsiteX4" fmla="*/ 6174741 w 6383216"/>
              <a:gd name="connsiteY4" fmla="*/ 3413698 h 4024765"/>
              <a:gd name="connsiteX5" fmla="*/ 1145932 w 6383216"/>
              <a:gd name="connsiteY5" fmla="*/ 3413698 h 4024765"/>
              <a:gd name="connsiteX6" fmla="*/ 1145932 w 6383216"/>
              <a:gd name="connsiteY6" fmla="*/ 4024765 h 4024765"/>
              <a:gd name="connsiteX7" fmla="*/ 556953 w 6383216"/>
              <a:gd name="connsiteY7" fmla="*/ 3413698 h 4024765"/>
              <a:gd name="connsiteX8" fmla="*/ 208475 w 6383216"/>
              <a:gd name="connsiteY8" fmla="*/ 3413698 h 4024765"/>
              <a:gd name="connsiteX9" fmla="*/ 0 w 6383216"/>
              <a:gd name="connsiteY9" fmla="*/ 3205223 h 4024765"/>
              <a:gd name="connsiteX10" fmla="*/ 0 w 6383216"/>
              <a:gd name="connsiteY10" fmla="*/ 208475 h 4024765"/>
              <a:gd name="connsiteX11" fmla="*/ 208475 w 6383216"/>
              <a:gd name="connsiteY11" fmla="*/ 0 h 402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83216" h="4024765">
                <a:moveTo>
                  <a:pt x="208475" y="0"/>
                </a:moveTo>
                <a:lnTo>
                  <a:pt x="6174741" y="0"/>
                </a:lnTo>
                <a:cubicBezTo>
                  <a:pt x="6289879" y="0"/>
                  <a:pt x="6383216" y="93337"/>
                  <a:pt x="6383216" y="208475"/>
                </a:cubicBezTo>
                <a:lnTo>
                  <a:pt x="6383216" y="3205223"/>
                </a:lnTo>
                <a:cubicBezTo>
                  <a:pt x="6383216" y="3320361"/>
                  <a:pt x="6289879" y="3413698"/>
                  <a:pt x="6174741" y="3413698"/>
                </a:cubicBezTo>
                <a:lnTo>
                  <a:pt x="1145932" y="3413698"/>
                </a:lnTo>
                <a:lnTo>
                  <a:pt x="1145932" y="4024765"/>
                </a:lnTo>
                <a:lnTo>
                  <a:pt x="556953" y="3413698"/>
                </a:lnTo>
                <a:lnTo>
                  <a:pt x="208475" y="3413698"/>
                </a:lnTo>
                <a:cubicBezTo>
                  <a:pt x="93337" y="3413698"/>
                  <a:pt x="0" y="3320361"/>
                  <a:pt x="0" y="3205223"/>
                </a:cubicBezTo>
                <a:lnTo>
                  <a:pt x="0" y="208475"/>
                </a:lnTo>
                <a:cubicBezTo>
                  <a:pt x="0" y="93337"/>
                  <a:pt x="93337" y="0"/>
                  <a:pt x="208475" y="0"/>
                </a:cubicBezTo>
                <a:close/>
              </a:path>
            </a:pathLst>
          </a:custGeom>
          <a:solidFill>
            <a:srgbClr val="FFFFFF">
              <a:alpha val="47843"/>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72" tIns="45718" rIns="91372" bIns="45718" rtlCol="0" anchor="ctr"/>
          <a:lstStyle/>
          <a:p>
            <a:pPr algn="ctr">
              <a:buClr>
                <a:srgbClr val="000000"/>
              </a:buClr>
              <a:buFont typeface="Arial"/>
              <a:buNone/>
            </a:pPr>
            <a:endParaRPr lang="en-US" kern="0">
              <a:solidFill>
                <a:srgbClr val="0070C0"/>
              </a:solidFill>
              <a:sym typeface="Arial"/>
            </a:endParaRPr>
          </a:p>
        </p:txBody>
      </p:sp>
      <p:sp>
        <p:nvSpPr>
          <p:cNvPr id="10" name="TextBox 15">
            <a:extLst>
              <a:ext uri="{FF2B5EF4-FFF2-40B4-BE49-F238E27FC236}">
                <a16:creationId xmlns="" xmlns:a16="http://schemas.microsoft.com/office/drawing/2014/main" id="{3D721945-9F54-DE42-B2E8-CCFEF147B8BA}"/>
              </a:ext>
            </a:extLst>
          </p:cNvPr>
          <p:cNvSpPr txBox="1"/>
          <p:nvPr/>
        </p:nvSpPr>
        <p:spPr>
          <a:xfrm>
            <a:off x="1504335" y="2471824"/>
            <a:ext cx="8893277" cy="1938988"/>
          </a:xfrm>
          <a:prstGeom prst="rect">
            <a:avLst/>
          </a:prstGeom>
          <a:noFill/>
        </p:spPr>
        <p:txBody>
          <a:bodyPr wrap="square" lIns="91372" tIns="45718" rIns="91372" bIns="45718" rtlCol="0" anchor="ctr">
            <a:spAutoFit/>
          </a:bodyPr>
          <a:lstStyle/>
          <a:p>
            <a:pPr algn="ctr">
              <a:buClr>
                <a:srgbClr val="000000"/>
              </a:buClr>
              <a:buFont typeface="Arial"/>
              <a:buNone/>
            </a:pPr>
            <a:r>
              <a:rPr lang="mn-MN" altLang="ko-KR" sz="4000" i="1" kern="0" dirty="0" smtClean="0">
                <a:latin typeface="Times New Roman" panose="02020603050405020304" pitchFamily="18" charset="0"/>
                <a:cs typeface="Times New Roman" panose="02020603050405020304" pitchFamily="18" charset="0"/>
                <a:sym typeface="Arial"/>
              </a:rPr>
              <a:t>Төсвийн ил тод байдлыг хангах, төсвийг нээлттэй болгох талаар ямар арга хэмжээ авч байгааг та мэдэх үү</a:t>
            </a:r>
            <a:r>
              <a:rPr lang="en-GB" altLang="ko-KR" sz="4000" i="1" kern="0" dirty="0" smtClean="0">
                <a:latin typeface="Times New Roman" panose="02020603050405020304" pitchFamily="18" charset="0"/>
                <a:cs typeface="Times New Roman" panose="02020603050405020304" pitchFamily="18" charset="0"/>
                <a:sym typeface="Arial"/>
              </a:rPr>
              <a:t>?</a:t>
            </a:r>
            <a:endParaRPr lang="ko-KR" altLang="en-US" sz="4000" i="1" kern="0" dirty="0">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35301378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6" name="Rectángulo 6">
            <a:extLst>
              <a:ext uri="{FF2B5EF4-FFF2-40B4-BE49-F238E27FC236}">
                <a16:creationId xmlns:a16="http://schemas.microsoft.com/office/drawing/2014/main" xmlns="" id="{26205575-DFD8-814E-9666-A35C0A5E39F5}"/>
              </a:ext>
            </a:extLst>
          </p:cNvPr>
          <p:cNvSpPr/>
          <p:nvPr/>
        </p:nvSpPr>
        <p:spPr>
          <a:xfrm>
            <a:off x="0" y="0"/>
            <a:ext cx="12192000" cy="6855343"/>
          </a:xfrm>
          <a:prstGeom prst="rect">
            <a:avLst/>
          </a:prstGeom>
          <a:solidFill>
            <a:srgbClr val="0070C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sp>
        <p:nvSpPr>
          <p:cNvPr id="2" name="Title 1"/>
          <p:cNvSpPr>
            <a:spLocks noGrp="1"/>
          </p:cNvSpPr>
          <p:nvPr>
            <p:ph type="title"/>
          </p:nvPr>
        </p:nvSpPr>
        <p:spPr>
          <a:xfrm>
            <a:off x="890052" y="158152"/>
            <a:ext cx="10469405" cy="790832"/>
          </a:xfrm>
        </p:spPr>
        <p:txBody>
          <a:bodyPr>
            <a:noAutofit/>
          </a:bodyPr>
          <a:lstStyle/>
          <a:p>
            <a:pPr algn="ctr"/>
            <a:r>
              <a:rPr lang="mn-MN" sz="2400" b="1"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ТӨСВИЙН ИЛ ТОД БАЙДЛЫГ НЭМЭГДҮҮЛЭХ, ТӨСВИЙГ НЭЭЛТТЭЙ БОЛГОХ ҮЙЛ ЯВЦ</a:t>
            </a:r>
            <a:endParaRPr lang="en-US" sz="2400" b="1"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86143559"/>
              </p:ext>
            </p:extLst>
          </p:nvPr>
        </p:nvGraphicFramePr>
        <p:xfrm>
          <a:off x="457200" y="1211855"/>
          <a:ext cx="11259879" cy="5265898"/>
        </p:xfrm>
        <a:graphic>
          <a:graphicData uri="http://schemas.openxmlformats.org/drawingml/2006/table">
            <a:tbl>
              <a:tblPr firstRow="1" bandRow="1">
                <a:tableStyleId>{5C22544A-7EE6-4342-B048-85BDC9FD1C3A}</a:tableStyleId>
              </a:tblPr>
              <a:tblGrid>
                <a:gridCol w="2891765">
                  <a:extLst>
                    <a:ext uri="{9D8B030D-6E8A-4147-A177-3AD203B41FA5}">
                      <a16:colId xmlns="" xmlns:a16="http://schemas.microsoft.com/office/drawing/2014/main" val="20000"/>
                    </a:ext>
                  </a:extLst>
                </a:gridCol>
                <a:gridCol w="8368114">
                  <a:extLst>
                    <a:ext uri="{9D8B030D-6E8A-4147-A177-3AD203B41FA5}">
                      <a16:colId xmlns="" xmlns:a16="http://schemas.microsoft.com/office/drawing/2014/main" val="20001"/>
                    </a:ext>
                  </a:extLst>
                </a:gridCol>
              </a:tblGrid>
              <a:tr h="627578">
                <a:tc>
                  <a:txBody>
                    <a:bodyPr/>
                    <a:lstStyle/>
                    <a:p>
                      <a:pPr algn="ctr"/>
                      <a:r>
                        <a:rPr lang="mn-MN" sz="2400" b="1" dirty="0">
                          <a:latin typeface="Times New Roman" panose="02020603050405020304" pitchFamily="18" charset="0"/>
                          <a:cs typeface="Times New Roman" panose="02020603050405020304" pitchFamily="18" charset="0"/>
                        </a:rPr>
                        <a:t>Арга </a:t>
                      </a:r>
                      <a:r>
                        <a:rPr lang="mn-MN" sz="2400" b="1" dirty="0" smtClean="0">
                          <a:latin typeface="Times New Roman" panose="02020603050405020304" pitchFamily="18" charset="0"/>
                          <a:cs typeface="Times New Roman" panose="02020603050405020304" pitchFamily="18" charset="0"/>
                        </a:rPr>
                        <a:t>хэмжээнүүд</a:t>
                      </a:r>
                      <a:endParaRPr lang="en-US" sz="2400" b="1" dirty="0"/>
                    </a:p>
                  </a:txBody>
                  <a:tcPr marL="121920" marR="121920" marT="60960" marB="60960"/>
                </a:tc>
                <a:tc>
                  <a:txBody>
                    <a:bodyPr/>
                    <a:lstStyle/>
                    <a:p>
                      <a:pPr marR="0" algn="ctr" rtl="0">
                        <a:lnSpc>
                          <a:spcPct val="100000"/>
                        </a:lnSpc>
                        <a:spcBef>
                          <a:spcPts val="0"/>
                        </a:spcBef>
                        <a:spcAft>
                          <a:spcPts val="0"/>
                        </a:spcAft>
                        <a:buClr>
                          <a:srgbClr val="000000"/>
                        </a:buClr>
                        <a:buFont typeface="Arial"/>
                      </a:pPr>
                      <a:r>
                        <a:rPr lang="mn-MN" sz="2400" b="1" i="0" u="none" strike="noStrike" cap="none" dirty="0" smtClean="0">
                          <a:solidFill>
                            <a:schemeClr val="lt1"/>
                          </a:solidFill>
                          <a:latin typeface="Times New Roman" panose="02020603050405020304" pitchFamily="18" charset="0"/>
                          <a:ea typeface="+mn-ea"/>
                          <a:cs typeface="Times New Roman" panose="02020603050405020304" pitchFamily="18" charset="0"/>
                          <a:sym typeface="Arial"/>
                        </a:rPr>
                        <a:t>Хэрэгжилтийн </a:t>
                      </a:r>
                      <a:r>
                        <a:rPr lang="mn-MN" sz="2400" b="1" i="0" u="none" strike="noStrike" cap="none" dirty="0">
                          <a:solidFill>
                            <a:schemeClr val="lt1"/>
                          </a:solidFill>
                          <a:latin typeface="Times New Roman" panose="02020603050405020304" pitchFamily="18" charset="0"/>
                          <a:ea typeface="+mn-ea"/>
                          <a:cs typeface="Times New Roman" panose="02020603050405020304" pitchFamily="18" charset="0"/>
                          <a:sym typeface="Arial"/>
                        </a:rPr>
                        <a:t>явц</a:t>
                      </a:r>
                    </a:p>
                  </a:txBody>
                  <a:tcPr marL="121920" marR="121920" marT="60960" marB="60960"/>
                </a:tc>
                <a:extLst>
                  <a:ext uri="{0D108BD9-81ED-4DB2-BD59-A6C34878D82A}">
                    <a16:rowId xmlns="" xmlns:a16="http://schemas.microsoft.com/office/drawing/2014/main" val="10000"/>
                  </a:ext>
                </a:extLst>
              </a:tr>
              <a:tr h="1108107">
                <a:tc>
                  <a:txBody>
                    <a:bodyPr/>
                    <a:lstStyle/>
                    <a:p>
                      <a:endParaRPr lang="en-US" sz="2000" dirty="0" smtClean="0">
                        <a:latin typeface="Times New Roman" panose="02020603050405020304" pitchFamily="18" charset="0"/>
                        <a:cs typeface="Times New Roman" panose="02020603050405020304" pitchFamily="18" charset="0"/>
                      </a:endParaRPr>
                    </a:p>
                    <a:p>
                      <a:r>
                        <a:rPr lang="mn-MN" sz="2000" dirty="0" smtClean="0">
                          <a:latin typeface="Times New Roman" panose="02020603050405020304" pitchFamily="18" charset="0"/>
                          <a:cs typeface="Times New Roman" panose="02020603050405020304" pitchFamily="18" charset="0"/>
                        </a:rPr>
                        <a:t>Иргэдийн </a:t>
                      </a:r>
                      <a:r>
                        <a:rPr lang="mn-MN" sz="2000" dirty="0">
                          <a:latin typeface="Times New Roman" panose="02020603050405020304" pitchFamily="18" charset="0"/>
                          <a:cs typeface="Times New Roman" panose="02020603050405020304" pitchFamily="18" charset="0"/>
                        </a:rPr>
                        <a:t>төсөв</a:t>
                      </a:r>
                    </a:p>
                    <a:p>
                      <a:endParaRPr lang="en-US" sz="2000" dirty="0">
                        <a:latin typeface="Times New Roman" panose="02020603050405020304" pitchFamily="18" charset="0"/>
                        <a:cs typeface="Times New Roman" panose="02020603050405020304" pitchFamily="18" charset="0"/>
                      </a:endParaRPr>
                    </a:p>
                  </a:txBody>
                  <a:tcPr marL="121920" marR="121920" marT="60960" marB="60960"/>
                </a:tc>
                <a:tc>
                  <a:txBody>
                    <a:bodyPr/>
                    <a:lstStyle/>
                    <a:p>
                      <a:r>
                        <a:rPr lang="mn-MN" sz="2000" dirty="0">
                          <a:latin typeface="Times New Roman" panose="02020603050405020304" pitchFamily="18" charset="0"/>
                          <a:cs typeface="Times New Roman" panose="02020603050405020304" pitchFamily="18" charset="0"/>
                        </a:rPr>
                        <a:t>Иргэдэд</a:t>
                      </a:r>
                      <a:r>
                        <a:rPr lang="mn-MN" sz="2000" baseline="0" dirty="0">
                          <a:latin typeface="Times New Roman" panose="02020603050405020304" pitchFamily="18" charset="0"/>
                          <a:cs typeface="Times New Roman" panose="02020603050405020304" pitchFamily="18" charset="0"/>
                        </a:rPr>
                        <a:t> ойлгомжтой хэлбэрээр тайлбарласан Иргэдийн төсвийг 2018 оноос бий болгосон. Улсын хэмжээнд, нийслэл УБ болон Орхон аймаг иргэдийн төсөв гаргасан. Мөн орон нутгууд зурагт хуудас хэвлэдэг болсон.</a:t>
                      </a:r>
                      <a:endParaRPr lang="en-US" sz="2000" dirty="0">
                        <a:latin typeface="Times New Roman" panose="02020603050405020304" pitchFamily="18" charset="0"/>
                        <a:cs typeface="Times New Roman" panose="02020603050405020304" pitchFamily="18" charset="0"/>
                      </a:endParaRPr>
                    </a:p>
                  </a:txBody>
                  <a:tcPr marL="121920" marR="121920" marT="60960" marB="60960"/>
                </a:tc>
                <a:extLst>
                  <a:ext uri="{0D108BD9-81ED-4DB2-BD59-A6C34878D82A}">
                    <a16:rowId xmlns="" xmlns:a16="http://schemas.microsoft.com/office/drawing/2014/main" val="10001"/>
                  </a:ext>
                </a:extLst>
              </a:tr>
              <a:tr h="772621">
                <a:tc>
                  <a:txBody>
                    <a:bodyPr/>
                    <a:lstStyle/>
                    <a:p>
                      <a:r>
                        <a:rPr lang="en-US" sz="2000" dirty="0">
                          <a:latin typeface="Times New Roman" panose="02020603050405020304" pitchFamily="18" charset="0"/>
                          <a:cs typeface="Times New Roman" panose="02020603050405020304" pitchFamily="18" charset="0"/>
                        </a:rPr>
                        <a:t>www.iltod.gov.mn</a:t>
                      </a:r>
                    </a:p>
                    <a:p>
                      <a:endParaRPr lang="en-US" sz="2000" dirty="0">
                        <a:latin typeface="Times New Roman" panose="02020603050405020304" pitchFamily="18" charset="0"/>
                        <a:cs typeface="Times New Roman" panose="02020603050405020304" pitchFamily="18" charset="0"/>
                      </a:endParaRPr>
                    </a:p>
                  </a:txBody>
                  <a:tcPr marL="121920" marR="121920" marT="60960" marB="60960"/>
                </a:tc>
                <a:tc>
                  <a:txBody>
                    <a:bodyPr/>
                    <a:lstStyle/>
                    <a:p>
                      <a:r>
                        <a:rPr lang="mn-MN" sz="2000" dirty="0">
                          <a:latin typeface="Times New Roman" panose="02020603050405020304" pitchFamily="18" charset="0"/>
                          <a:cs typeface="Times New Roman" panose="02020603050405020304" pitchFamily="18" charset="0"/>
                        </a:rPr>
                        <a:t>ДБ-ны дэмжлэгтэйгээр уг цахим хуудас дээр байрших Иргэдийн төсвийн</a:t>
                      </a:r>
                      <a:r>
                        <a:rPr lang="mn-MN" sz="2000" baseline="0" dirty="0">
                          <a:latin typeface="Times New Roman" panose="02020603050405020304" pitchFamily="18" charset="0"/>
                          <a:cs typeface="Times New Roman" panose="02020603050405020304" pitchFamily="18" charset="0"/>
                        </a:rPr>
                        <a:t> интерактив хувилбарыг гаргана.</a:t>
                      </a:r>
                      <a:endParaRPr lang="en-US" sz="2000" dirty="0">
                        <a:latin typeface="Times New Roman" panose="02020603050405020304" pitchFamily="18" charset="0"/>
                        <a:cs typeface="Times New Roman" panose="02020603050405020304" pitchFamily="18" charset="0"/>
                      </a:endParaRPr>
                    </a:p>
                  </a:txBody>
                  <a:tcPr marL="121920" marR="121920" marT="60960" marB="60960"/>
                </a:tc>
                <a:extLst>
                  <a:ext uri="{0D108BD9-81ED-4DB2-BD59-A6C34878D82A}">
                    <a16:rowId xmlns="" xmlns:a16="http://schemas.microsoft.com/office/drawing/2014/main" val="10002"/>
                  </a:ext>
                </a:extLst>
              </a:tr>
              <a:tr h="1108107">
                <a:tc>
                  <a:txBody>
                    <a:bodyPr/>
                    <a:lstStyle/>
                    <a:p>
                      <a:r>
                        <a:rPr lang="mn-MN" sz="2000" dirty="0">
                          <a:latin typeface="Times New Roman" panose="02020603050405020304" pitchFamily="18" charset="0"/>
                          <a:cs typeface="Times New Roman" panose="02020603050405020304" pitchFamily="18" charset="0"/>
                        </a:rPr>
                        <a:t>Шилэн дансны нэгдсэн цахим хуудас</a:t>
                      </a:r>
                    </a:p>
                    <a:p>
                      <a:r>
                        <a:rPr lang="en-US" sz="2000" u="sng" dirty="0">
                          <a:latin typeface="Times New Roman" panose="02020603050405020304" pitchFamily="18" charset="0"/>
                          <a:cs typeface="Times New Roman" panose="02020603050405020304" pitchFamily="18" charset="0"/>
                        </a:rPr>
                        <a:t>shilendans@mof.gov.mn</a:t>
                      </a:r>
                    </a:p>
                  </a:txBody>
                  <a:tcPr marL="121920" marR="121920" marT="60960" marB="60960"/>
                </a:tc>
                <a:tc>
                  <a:txBody>
                    <a:bodyPr/>
                    <a:lstStyle/>
                    <a:p>
                      <a:r>
                        <a:rPr lang="mn-MN" sz="2000" dirty="0">
                          <a:latin typeface="Times New Roman" panose="02020603050405020304" pitchFamily="18" charset="0"/>
                          <a:cs typeface="Times New Roman" panose="02020603050405020304" pitchFamily="18" charset="0"/>
                        </a:rPr>
                        <a:t>Хэрэглэгчид  мэдээлэл олж авах, ашиглахад хялбар болгох ажил хийгдэж байгаа бөгөөд төсвийн хуваарилалт, зарцууулалтын  мэдээлэл салбараар авах, дүн шинжилгээ хийх боломж бүрдэнэ.</a:t>
                      </a:r>
                      <a:endParaRPr lang="en-US" sz="2000" dirty="0">
                        <a:latin typeface="Times New Roman" panose="02020603050405020304" pitchFamily="18" charset="0"/>
                        <a:cs typeface="Times New Roman" panose="02020603050405020304" pitchFamily="18" charset="0"/>
                      </a:endParaRPr>
                    </a:p>
                  </a:txBody>
                  <a:tcPr marL="121920" marR="121920" marT="60960" marB="60960"/>
                </a:tc>
                <a:extLst>
                  <a:ext uri="{0D108BD9-81ED-4DB2-BD59-A6C34878D82A}">
                    <a16:rowId xmlns="" xmlns:a16="http://schemas.microsoft.com/office/drawing/2014/main" val="10003"/>
                  </a:ext>
                </a:extLst>
              </a:tr>
              <a:tr h="1416472">
                <a:tc>
                  <a:txBody>
                    <a:bodyPr/>
                    <a:lstStyle/>
                    <a:p>
                      <a:endParaRPr lang="en-US" sz="2000" dirty="0" smtClean="0">
                        <a:latin typeface="Times New Roman" panose="02020603050405020304" pitchFamily="18" charset="0"/>
                        <a:cs typeface="Times New Roman" panose="02020603050405020304" pitchFamily="18" charset="0"/>
                      </a:endParaRPr>
                    </a:p>
                    <a:p>
                      <a:r>
                        <a:rPr lang="en-US" sz="2000" dirty="0" smtClean="0">
                          <a:latin typeface="Times New Roman" panose="02020603050405020304" pitchFamily="18" charset="0"/>
                          <a:cs typeface="Times New Roman" panose="02020603050405020304" pitchFamily="18" charset="0"/>
                        </a:rPr>
                        <a:t>BOOST</a:t>
                      </a:r>
                      <a:r>
                        <a:rPr lang="en-US" sz="2000" dirty="0">
                          <a:latin typeface="Times New Roman" panose="02020603050405020304" pitchFamily="18" charset="0"/>
                          <a:cs typeface="Times New Roman" panose="02020603050405020304" pitchFamily="18" charset="0"/>
                        </a:rPr>
                        <a:t>  </a:t>
                      </a:r>
                      <a:r>
                        <a:rPr lang="mn-MN" sz="2000" dirty="0">
                          <a:latin typeface="Times New Roman" panose="02020603050405020304" pitchFamily="18" charset="0"/>
                          <a:cs typeface="Times New Roman" panose="02020603050405020304" pitchFamily="18" charset="0"/>
                        </a:rPr>
                        <a:t>платформ</a:t>
                      </a:r>
                    </a:p>
                    <a:p>
                      <a:endParaRPr lang="en-US" sz="2000" dirty="0">
                        <a:latin typeface="Times New Roman" panose="02020603050405020304" pitchFamily="18" charset="0"/>
                        <a:cs typeface="Times New Roman" panose="02020603050405020304" pitchFamily="18" charset="0"/>
                      </a:endParaRPr>
                    </a:p>
                  </a:txBody>
                  <a:tcPr marL="121920" marR="121920" marT="60960" marB="60960"/>
                </a:tc>
                <a:tc>
                  <a:txBody>
                    <a:bodyPr/>
                    <a:lstStyle/>
                    <a:p>
                      <a:r>
                        <a:rPr lang="mn-MN" sz="2000" dirty="0">
                          <a:latin typeface="Times New Roman" panose="02020603050405020304" pitchFamily="18" charset="0"/>
                          <a:cs typeface="Times New Roman" panose="02020603050405020304" pitchFamily="18" charset="0"/>
                        </a:rPr>
                        <a:t>ДБ-ны</a:t>
                      </a:r>
                      <a:r>
                        <a:rPr lang="mn-MN" sz="2000" baseline="0" dirty="0">
                          <a:latin typeface="Times New Roman" panose="02020603050405020304" pitchFamily="18" charset="0"/>
                          <a:cs typeface="Times New Roman" panose="02020603050405020304" pitchFamily="18" charset="0"/>
                        </a:rPr>
                        <a:t> </a:t>
                      </a:r>
                      <a:r>
                        <a:rPr lang="en-US" sz="2000" baseline="0" dirty="0">
                          <a:latin typeface="Times New Roman" panose="02020603050405020304" pitchFamily="18" charset="0"/>
                          <a:cs typeface="Times New Roman" panose="02020603050405020304" pitchFamily="18" charset="0"/>
                        </a:rPr>
                        <a:t>BOOST </a:t>
                      </a:r>
                      <a:r>
                        <a:rPr lang="mn-MN" sz="2000" baseline="0" dirty="0">
                          <a:latin typeface="Times New Roman" panose="02020603050405020304" pitchFamily="18" charset="0"/>
                          <a:cs typeface="Times New Roman" panose="02020603050405020304" pitchFamily="18" charset="0"/>
                        </a:rPr>
                        <a:t>санаачилгын аргачлалын дагуу  Засгийн газрын санхүүгийн удирдлагын системийг сайжруулах ажил хийгдэж байна. Төсвийн мэдээллийн интерактив хүснэгт, зураглал хэлбэрээр дүрсжүүлэх зэргээр төсвийн мэдээлэл ашиглахад хялбар болно. </a:t>
                      </a:r>
                      <a:endParaRPr lang="en-US" sz="2000" dirty="0">
                        <a:latin typeface="Times New Roman" panose="02020603050405020304" pitchFamily="18" charset="0"/>
                        <a:cs typeface="Times New Roman" panose="02020603050405020304" pitchFamily="18" charset="0"/>
                      </a:endParaRPr>
                    </a:p>
                  </a:txBody>
                  <a:tcPr marL="121920" marR="121920" marT="60960" marB="60960"/>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328595379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6" name="Rectángulo 6">
            <a:extLst>
              <a:ext uri="{FF2B5EF4-FFF2-40B4-BE49-F238E27FC236}">
                <a16:creationId xmlns:a16="http://schemas.microsoft.com/office/drawing/2014/main" xmlns="" id="{26205575-DFD8-814E-9666-A35C0A5E39F5}"/>
              </a:ext>
            </a:extLst>
          </p:cNvPr>
          <p:cNvSpPr/>
          <p:nvPr/>
        </p:nvSpPr>
        <p:spPr>
          <a:xfrm>
            <a:off x="0" y="0"/>
            <a:ext cx="12192000" cy="6855343"/>
          </a:xfrm>
          <a:prstGeom prst="rect">
            <a:avLst/>
          </a:prstGeom>
          <a:solidFill>
            <a:srgbClr val="0070C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02325997"/>
              </p:ext>
            </p:extLst>
          </p:nvPr>
        </p:nvGraphicFramePr>
        <p:xfrm>
          <a:off x="457200" y="1307810"/>
          <a:ext cx="11270512" cy="5044983"/>
        </p:xfrm>
        <a:graphic>
          <a:graphicData uri="http://schemas.openxmlformats.org/drawingml/2006/table">
            <a:tbl>
              <a:tblPr firstRow="1" bandRow="1">
                <a:tableStyleId>{5C22544A-7EE6-4342-B048-85BDC9FD1C3A}</a:tableStyleId>
              </a:tblPr>
              <a:tblGrid>
                <a:gridCol w="3587740">
                  <a:extLst>
                    <a:ext uri="{9D8B030D-6E8A-4147-A177-3AD203B41FA5}">
                      <a16:colId xmlns="" xmlns:a16="http://schemas.microsoft.com/office/drawing/2014/main" val="20000"/>
                    </a:ext>
                  </a:extLst>
                </a:gridCol>
                <a:gridCol w="7682772">
                  <a:extLst>
                    <a:ext uri="{9D8B030D-6E8A-4147-A177-3AD203B41FA5}">
                      <a16:colId xmlns="" xmlns:a16="http://schemas.microsoft.com/office/drawing/2014/main" val="20001"/>
                    </a:ext>
                  </a:extLst>
                </a:gridCol>
              </a:tblGrid>
              <a:tr h="755349">
                <a:tc>
                  <a:txBody>
                    <a:bodyPr/>
                    <a:lstStyle/>
                    <a:p>
                      <a:pPr marR="0" algn="ctr" rtl="0">
                        <a:lnSpc>
                          <a:spcPct val="100000"/>
                        </a:lnSpc>
                        <a:spcBef>
                          <a:spcPts val="0"/>
                        </a:spcBef>
                        <a:spcAft>
                          <a:spcPts val="0"/>
                        </a:spcAft>
                        <a:buClr>
                          <a:srgbClr val="000000"/>
                        </a:buClr>
                        <a:buFont typeface="Arial"/>
                      </a:pPr>
                      <a:r>
                        <a:rPr lang="mn-MN" sz="2400" b="1" i="0" u="none" strike="noStrike" cap="none" dirty="0">
                          <a:solidFill>
                            <a:schemeClr val="lt1"/>
                          </a:solidFill>
                          <a:latin typeface="Times New Roman" panose="02020603050405020304" pitchFamily="18" charset="0"/>
                          <a:ea typeface="+mn-ea"/>
                          <a:cs typeface="Times New Roman" panose="02020603050405020304" pitchFamily="18" charset="0"/>
                          <a:sym typeface="Arial"/>
                        </a:rPr>
                        <a:t>Арга </a:t>
                      </a:r>
                      <a:r>
                        <a:rPr lang="mn-MN" sz="2400" b="1" i="0" u="none" strike="noStrike" cap="none" dirty="0" smtClean="0">
                          <a:solidFill>
                            <a:schemeClr val="lt1"/>
                          </a:solidFill>
                          <a:latin typeface="Times New Roman" panose="02020603050405020304" pitchFamily="18" charset="0"/>
                          <a:ea typeface="+mn-ea"/>
                          <a:cs typeface="Times New Roman" panose="02020603050405020304" pitchFamily="18" charset="0"/>
                          <a:sym typeface="Arial"/>
                        </a:rPr>
                        <a:t>хэмжээнүүд</a:t>
                      </a:r>
                      <a:endParaRPr lang="en-US" sz="2400" b="1" i="0" u="none" strike="noStrike" cap="none" dirty="0">
                        <a:solidFill>
                          <a:schemeClr val="lt1"/>
                        </a:solidFill>
                        <a:latin typeface="Times New Roman" panose="02020603050405020304" pitchFamily="18" charset="0"/>
                        <a:ea typeface="+mn-ea"/>
                        <a:cs typeface="Times New Roman" panose="02020603050405020304" pitchFamily="18" charset="0"/>
                        <a:sym typeface="Arial"/>
                      </a:endParaRPr>
                    </a:p>
                  </a:txBody>
                  <a:tcPr marL="121920" marR="121920" marT="60960" marB="60960"/>
                </a:tc>
                <a:tc>
                  <a:txBody>
                    <a:bodyPr/>
                    <a:lstStyle/>
                    <a:p>
                      <a:pPr marR="0" algn="ctr" rtl="0">
                        <a:lnSpc>
                          <a:spcPct val="100000"/>
                        </a:lnSpc>
                        <a:spcBef>
                          <a:spcPts val="0"/>
                        </a:spcBef>
                        <a:spcAft>
                          <a:spcPts val="0"/>
                        </a:spcAft>
                        <a:buClr>
                          <a:srgbClr val="000000"/>
                        </a:buClr>
                        <a:buFont typeface="Arial"/>
                      </a:pPr>
                      <a:r>
                        <a:rPr lang="mn-MN" sz="2400" b="1" i="0" u="none" strike="noStrike" cap="none" dirty="0">
                          <a:solidFill>
                            <a:schemeClr val="lt1"/>
                          </a:solidFill>
                          <a:latin typeface="Times New Roman" panose="02020603050405020304" pitchFamily="18" charset="0"/>
                          <a:ea typeface="+mn-ea"/>
                          <a:cs typeface="Times New Roman" panose="02020603050405020304" pitchFamily="18" charset="0"/>
                          <a:sym typeface="Arial"/>
                        </a:rPr>
                        <a:t>Хэрэгжилтийн </a:t>
                      </a:r>
                      <a:r>
                        <a:rPr lang="mn-MN" sz="2400" b="1" i="0" u="none" strike="noStrike" cap="none" dirty="0" smtClean="0">
                          <a:solidFill>
                            <a:schemeClr val="lt1"/>
                          </a:solidFill>
                          <a:latin typeface="Times New Roman" panose="02020603050405020304" pitchFamily="18" charset="0"/>
                          <a:ea typeface="+mn-ea"/>
                          <a:cs typeface="Times New Roman" panose="02020603050405020304" pitchFamily="18" charset="0"/>
                          <a:sym typeface="Arial"/>
                        </a:rPr>
                        <a:t>явц</a:t>
                      </a:r>
                      <a:endParaRPr lang="en-US" sz="2400" b="1" i="0" u="none" strike="noStrike" cap="none" dirty="0">
                        <a:solidFill>
                          <a:schemeClr val="lt1"/>
                        </a:solidFill>
                        <a:latin typeface="Times New Roman" panose="02020603050405020304" pitchFamily="18" charset="0"/>
                        <a:ea typeface="+mn-ea"/>
                        <a:cs typeface="Times New Roman" panose="02020603050405020304" pitchFamily="18" charset="0"/>
                        <a:sym typeface="Arial"/>
                      </a:endParaRPr>
                    </a:p>
                  </a:txBody>
                  <a:tcPr marL="121920" marR="121920" marT="60960" marB="60960"/>
                </a:tc>
                <a:extLst>
                  <a:ext uri="{0D108BD9-81ED-4DB2-BD59-A6C34878D82A}">
                    <a16:rowId xmlns="" xmlns:a16="http://schemas.microsoft.com/office/drawing/2014/main" val="10000"/>
                  </a:ext>
                </a:extLst>
              </a:tr>
              <a:tr h="1520020">
                <a:tc>
                  <a:txBody>
                    <a:bodyPr/>
                    <a:lstStyle/>
                    <a:p>
                      <a:r>
                        <a:rPr lang="mn-MN" sz="2000" dirty="0">
                          <a:latin typeface="Times New Roman" panose="02020603050405020304" pitchFamily="18" charset="0"/>
                          <a:cs typeface="Times New Roman" panose="02020603050405020304" pitchFamily="18" charset="0"/>
                        </a:rPr>
                        <a:t>Төсвийн хөрөнгө оруулалтын удирдлагын цахим систем.</a:t>
                      </a:r>
                      <a:r>
                        <a:rPr lang="mn-MN" sz="2000" baseline="0" dirty="0">
                          <a:latin typeface="Times New Roman" panose="02020603050405020304" pitchFamily="18" charset="0"/>
                          <a:cs typeface="Times New Roman" panose="02020603050405020304" pitchFamily="18" charset="0"/>
                        </a:rPr>
                        <a:t> </a:t>
                      </a:r>
                      <a:r>
                        <a:rPr lang="en-US" sz="2000" u="sng" baseline="0" dirty="0">
                          <a:latin typeface="Times New Roman" panose="02020603050405020304" pitchFamily="18" charset="0"/>
                          <a:cs typeface="Times New Roman" panose="02020603050405020304" pitchFamily="18" charset="0"/>
                        </a:rPr>
                        <a:t>www.publicinvestment.gov.mn</a:t>
                      </a:r>
                      <a:endParaRPr lang="mn-MN" sz="2000" u="sng"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txBody>
                  <a:tcPr marL="121920" marR="121920" marT="60960" marB="60960"/>
                </a:tc>
                <a:tc>
                  <a:txBody>
                    <a:bodyPr/>
                    <a:lstStyle/>
                    <a:p>
                      <a:r>
                        <a:rPr lang="mn-MN" sz="2000" dirty="0">
                          <a:latin typeface="Times New Roman" panose="02020603050405020304" pitchFamily="18" charset="0"/>
                          <a:cs typeface="Times New Roman" panose="02020603050405020304" pitchFamily="18" charset="0"/>
                        </a:rPr>
                        <a:t>Энэхүү цахим систем нь</a:t>
                      </a:r>
                      <a:r>
                        <a:rPr lang="mn-MN" sz="2000" baseline="0" dirty="0">
                          <a:latin typeface="Times New Roman" panose="02020603050405020304" pitchFamily="18" charset="0"/>
                          <a:cs typeface="Times New Roman" panose="02020603050405020304" pitchFamily="18" charset="0"/>
                        </a:rPr>
                        <a:t> улсын төсвийн хөрөнгөөр хэрэгжих төслүүдийн хэрэгжилт, санхүүжилтийн явцын талаарх мэдээллийг олон нийтэд хүргэдэг. Төслүүдийг төлөвлөхөд  санал өгөх  зэргээр иргэдийн оролцоог нэмэгдүүлнэ.</a:t>
                      </a:r>
                      <a:endParaRPr lang="en-US" sz="2000" dirty="0">
                        <a:latin typeface="Times New Roman" panose="02020603050405020304" pitchFamily="18" charset="0"/>
                        <a:cs typeface="Times New Roman" panose="02020603050405020304" pitchFamily="18" charset="0"/>
                      </a:endParaRPr>
                    </a:p>
                  </a:txBody>
                  <a:tcPr marL="121920" marR="121920" marT="60960" marB="60960"/>
                </a:tc>
                <a:extLst>
                  <a:ext uri="{0D108BD9-81ED-4DB2-BD59-A6C34878D82A}">
                    <a16:rowId xmlns="" xmlns:a16="http://schemas.microsoft.com/office/drawing/2014/main" val="10005"/>
                  </a:ext>
                </a:extLst>
              </a:tr>
              <a:tr h="1699536">
                <a:tc>
                  <a:txBody>
                    <a:bodyPr/>
                    <a:lstStyle/>
                    <a:p>
                      <a:r>
                        <a:rPr lang="mn-MN" sz="2000">
                          <a:latin typeface="Times New Roman" panose="02020603050405020304" pitchFamily="18" charset="0"/>
                          <a:cs typeface="Times New Roman" panose="02020603050405020304" pitchFamily="18" charset="0"/>
                        </a:rPr>
                        <a:t>ОНХС-ийн</a:t>
                      </a:r>
                      <a:r>
                        <a:rPr lang="mn-MN" sz="2000" baseline="0">
                          <a:latin typeface="Times New Roman" panose="02020603050405020304" pitchFamily="18" charset="0"/>
                          <a:cs typeface="Times New Roman" panose="02020603050405020304" pitchFamily="18" charset="0"/>
                        </a:rPr>
                        <a:t> систем УМС болон ОНХС-ийн үнэлгээ</a:t>
                      </a:r>
                      <a:r>
                        <a:rPr lang="en-US" sz="2000" baseline="0" dirty="0">
                          <a:latin typeface="Times New Roman" panose="02020603050405020304" pitchFamily="18" charset="0"/>
                          <a:cs typeface="Times New Roman" panose="02020603050405020304" pitchFamily="18" charset="0"/>
                        </a:rPr>
                        <a:t> </a:t>
                      </a:r>
                      <a:r>
                        <a:rPr lang="en-US" sz="2000" u="sng" baseline="0" dirty="0">
                          <a:latin typeface="Times New Roman" panose="02020603050405020304" pitchFamily="18" charset="0"/>
                          <a:cs typeface="Times New Roman" panose="02020603050405020304" pitchFamily="18" charset="0"/>
                        </a:rPr>
                        <a:t>www.onhs.mof.gov.mn</a:t>
                      </a:r>
                      <a:endParaRPr lang="en-US" sz="2000" u="sng" dirty="0">
                        <a:latin typeface="Times New Roman" panose="02020603050405020304" pitchFamily="18" charset="0"/>
                        <a:cs typeface="Times New Roman" panose="02020603050405020304" pitchFamily="18" charset="0"/>
                      </a:endParaRPr>
                    </a:p>
                  </a:txBody>
                  <a:tcPr marL="121920" marR="121920" marT="60960" marB="60960"/>
                </a:tc>
                <a:tc>
                  <a:txBody>
                    <a:bodyPr/>
                    <a:lstStyle/>
                    <a:p>
                      <a:r>
                        <a:rPr lang="mn-MN" sz="2000" dirty="0">
                          <a:latin typeface="Times New Roman" panose="02020603050405020304" pitchFamily="18" charset="0"/>
                          <a:cs typeface="Times New Roman" panose="02020603050405020304" pitchFamily="18" charset="0"/>
                        </a:rPr>
                        <a:t>ОНХС-ийн мэдээллийн сан бүрдүүлэх, төлөвлөх,</a:t>
                      </a:r>
                      <a:r>
                        <a:rPr lang="mn-MN" sz="2000" baseline="0" dirty="0">
                          <a:latin typeface="Times New Roman" panose="02020603050405020304" pitchFamily="18" charset="0"/>
                          <a:cs typeface="Times New Roman" panose="02020603050405020304" pitchFamily="18" charset="0"/>
                        </a:rPr>
                        <a:t> хэрэгжүүлэх, тайлагнах, удирдахад ашиглаж байна. ОНХС-ийн үйл ажиллагаанд шалгуур үзүүлэлтүүдийг ашиглан хөндлөнгийн байгууллагаар үнэлгээ хийлгэдэг. Ил тод байдлыг хангах, иргэдийн оролцоог хангах үзүүлэлтүүд багтсан.</a:t>
                      </a:r>
                      <a:endParaRPr lang="en-US" sz="2000" dirty="0">
                        <a:latin typeface="Times New Roman" panose="02020603050405020304" pitchFamily="18" charset="0"/>
                        <a:cs typeface="Times New Roman" panose="02020603050405020304" pitchFamily="18" charset="0"/>
                      </a:endParaRPr>
                    </a:p>
                  </a:txBody>
                  <a:tcPr marL="121920" marR="121920" marT="60960" marB="60960"/>
                </a:tc>
                <a:extLst>
                  <a:ext uri="{0D108BD9-81ED-4DB2-BD59-A6C34878D82A}">
                    <a16:rowId xmlns="" xmlns:a16="http://schemas.microsoft.com/office/drawing/2014/main" val="10006"/>
                  </a:ext>
                </a:extLst>
              </a:tr>
              <a:tr h="1070078">
                <a:tc>
                  <a:txBody>
                    <a:bodyPr/>
                    <a:lstStyle/>
                    <a:p>
                      <a:r>
                        <a:rPr lang="mn-MN" sz="2000" dirty="0">
                          <a:latin typeface="Times New Roman" panose="02020603050405020304" pitchFamily="18" charset="0"/>
                          <a:cs typeface="Times New Roman" panose="02020603050405020304" pitchFamily="18" charset="0"/>
                        </a:rPr>
                        <a:t>Оролцоог дэмжих</a:t>
                      </a:r>
                      <a:endParaRPr lang="en-US" sz="2000" dirty="0">
                        <a:latin typeface="Times New Roman" panose="02020603050405020304" pitchFamily="18" charset="0"/>
                        <a:cs typeface="Times New Roman" panose="02020603050405020304" pitchFamily="18" charset="0"/>
                      </a:endParaRPr>
                    </a:p>
                  </a:txBody>
                  <a:tcPr marL="121920" marR="121920" marT="60960" marB="60960"/>
                </a:tc>
                <a:tc>
                  <a:txBody>
                    <a:bodyPr/>
                    <a:lstStyle/>
                    <a:p>
                      <a:r>
                        <a:rPr lang="mn-MN" sz="2000" dirty="0">
                          <a:latin typeface="Times New Roman" panose="02020603050405020304" pitchFamily="18" charset="0"/>
                          <a:cs typeface="Times New Roman" panose="02020603050405020304" pitchFamily="18" charset="0"/>
                        </a:rPr>
                        <a:t>Төсвийн ил тод байдлын  олон улсын санаачилгын дэмжлэгтэйгээр төсвийн ил тод байдал, иргэний</a:t>
                      </a:r>
                      <a:r>
                        <a:rPr lang="mn-MN" sz="2000" baseline="0" dirty="0">
                          <a:latin typeface="Times New Roman" panose="02020603050405020304" pitchFamily="18" charset="0"/>
                          <a:cs typeface="Times New Roman" panose="02020603050405020304" pitchFamily="18" charset="0"/>
                        </a:rPr>
                        <a:t> оролцоог дэмжих арга хэмжээг зохион байгуулж байна.</a:t>
                      </a:r>
                      <a:endParaRPr lang="en-US" sz="2000" dirty="0">
                        <a:latin typeface="Times New Roman" panose="02020603050405020304" pitchFamily="18" charset="0"/>
                        <a:cs typeface="Times New Roman" panose="02020603050405020304" pitchFamily="18" charset="0"/>
                      </a:endParaRPr>
                    </a:p>
                  </a:txBody>
                  <a:tcPr marL="121920" marR="121920" marT="60960" marB="60960"/>
                </a:tc>
                <a:extLst>
                  <a:ext uri="{0D108BD9-81ED-4DB2-BD59-A6C34878D82A}">
                    <a16:rowId xmlns="" xmlns:a16="http://schemas.microsoft.com/office/drawing/2014/main" val="10007"/>
                  </a:ext>
                </a:extLst>
              </a:tr>
            </a:tbl>
          </a:graphicData>
        </a:graphic>
      </p:graphicFrame>
      <p:sp>
        <p:nvSpPr>
          <p:cNvPr id="7" name="Title 1">
            <a:extLst>
              <a:ext uri="{FF2B5EF4-FFF2-40B4-BE49-F238E27FC236}">
                <a16:creationId xmlns="" xmlns:a16="http://schemas.microsoft.com/office/drawing/2014/main" id="{A25C1F7B-30D8-40C5-B95A-012C4239E7D5}"/>
              </a:ext>
            </a:extLst>
          </p:cNvPr>
          <p:cNvSpPr txBox="1">
            <a:spLocks/>
          </p:cNvSpPr>
          <p:nvPr/>
        </p:nvSpPr>
        <p:spPr>
          <a:xfrm>
            <a:off x="905044" y="127596"/>
            <a:ext cx="10469405" cy="790832"/>
          </a:xfrm>
          <a:prstGeom prst="rect">
            <a:avLst/>
          </a:prstGeom>
          <a:noFill/>
          <a:ln>
            <a:noFill/>
          </a:ln>
        </p:spPr>
        <p:txBody>
          <a:bodyPr spcFirstLastPara="1" wrap="square" lIns="121809" tIns="121809" rIns="121809" bIns="12180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buClr>
                <a:srgbClr val="000000"/>
              </a:buClr>
            </a:pPr>
            <a:r>
              <a:rPr lang="mn-MN" sz="2400" b="1" kern="0" dirty="0">
                <a:solidFill>
                  <a:schemeClr val="bg1"/>
                </a:solidFill>
                <a:effectLst>
                  <a:outerShdw blurRad="50800" dist="38100" dir="2700000" algn="tl" rotWithShape="0">
                    <a:prstClr val="black">
                      <a:alpha val="40000"/>
                    </a:prstClr>
                  </a:outerShdw>
                </a:effectLst>
                <a:latin typeface="Times New Roman" pitchFamily="18" charset="0"/>
                <a:cs typeface="Times New Roman" pitchFamily="18" charset="0"/>
              </a:rPr>
              <a:t>ТӨСВИЙН ИЛ ТОД БАЙДЛЫГ НЭМЭГДҮҮЛЭХ, ТӨСВИЙГ НЭЭЛТТЭЙ БОЛГОХ ҮЙЛ ЯВЦ</a:t>
            </a:r>
            <a:endParaRPr lang="en-US" sz="2400" b="1" kern="0" dirty="0">
              <a:solidFill>
                <a:schemeClr val="bg1"/>
              </a:solidFill>
              <a:effectLst>
                <a:outerShdw blurRad="50800" dist="38100" dir="2700000" algn="tl" rotWithShape="0">
                  <a:prstClr val="black">
                    <a:alpha val="40000"/>
                  </a:prst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46916594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5" name="Rectángulo 6">
            <a:extLst>
              <a:ext uri="{FF2B5EF4-FFF2-40B4-BE49-F238E27FC236}">
                <a16:creationId xmlns:a16="http://schemas.microsoft.com/office/drawing/2014/main" xmlns="" id="{26205575-DFD8-814E-9666-A35C0A5E39F5}"/>
              </a:ext>
            </a:extLst>
          </p:cNvPr>
          <p:cNvSpPr/>
          <p:nvPr/>
        </p:nvSpPr>
        <p:spPr>
          <a:xfrm>
            <a:off x="-11349" y="2657"/>
            <a:ext cx="12192000" cy="6855343"/>
          </a:xfrm>
          <a:prstGeom prst="rect">
            <a:avLst/>
          </a:prstGeom>
          <a:solidFill>
            <a:srgbClr val="0070C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sp>
        <p:nvSpPr>
          <p:cNvPr id="6" name="TextBox 3">
            <a:extLst>
              <a:ext uri="{FF2B5EF4-FFF2-40B4-BE49-F238E27FC236}">
                <a16:creationId xmlns:a16="http://schemas.microsoft.com/office/drawing/2014/main" xmlns="" id="{346286DF-9704-D14D-86DB-154413F77F96}"/>
              </a:ext>
            </a:extLst>
          </p:cNvPr>
          <p:cNvSpPr txBox="1"/>
          <p:nvPr/>
        </p:nvSpPr>
        <p:spPr>
          <a:xfrm>
            <a:off x="846306" y="1940603"/>
            <a:ext cx="10476690" cy="1631212"/>
          </a:xfrm>
          <a:prstGeom prst="rect">
            <a:avLst/>
          </a:prstGeom>
          <a:noFill/>
        </p:spPr>
        <p:txBody>
          <a:bodyPr wrap="square" lIns="91410" tIns="45718" rIns="91410" bIns="45718" rtlCol="0" anchor="ctr">
            <a:spAutoFit/>
          </a:bodyPr>
          <a:lstStyle/>
          <a:p>
            <a:pPr algn="ctr"/>
            <a:r>
              <a:rPr lang="mn-MN" sz="3600" b="1" dirty="0" smtClean="0">
                <a:solidFill>
                  <a:schemeClr val="bg1"/>
                </a:solidFill>
                <a:effectLst>
                  <a:outerShdw blurRad="50800" dist="38100" dir="2700000" algn="tl" rotWithShape="0">
                    <a:prstClr val="black">
                      <a:alpha val="40000"/>
                    </a:prstClr>
                  </a:outerShdw>
                </a:effectLst>
                <a:latin typeface="Times New Roman" pitchFamily="18" charset="0"/>
                <a:cs typeface="Times New Roman" pitchFamily="18" charset="0"/>
              </a:rPr>
              <a:t>ХААГ-ЫН ВИДЕО БИЧЛЭГ:</a:t>
            </a:r>
          </a:p>
          <a:p>
            <a:pPr algn="ctr"/>
            <a:r>
              <a:rPr lang="mn-MN" sz="2800" b="1" kern="0" dirty="0" smtClean="0">
                <a:ln w="0"/>
                <a:solidFill>
                  <a:srgbClr val="00206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sym typeface="Arial"/>
              </a:rPr>
              <a:t>Цэрэнсамбуу </a:t>
            </a:r>
            <a:endParaRPr lang="mn-MN" sz="2800" b="1" dirty="0" smtClean="0">
              <a:solidFill>
                <a:schemeClr val="bg1"/>
              </a:solidFill>
              <a:effectLst>
                <a:outerShdw blurRad="50800" dist="38100" dir="2700000" algn="tl" rotWithShape="0">
                  <a:prstClr val="black">
                    <a:alpha val="40000"/>
                  </a:prstClr>
                </a:outerShdw>
              </a:effectLst>
              <a:latin typeface="Times New Roman" pitchFamily="18" charset="0"/>
              <a:cs typeface="Times New Roman" pitchFamily="18" charset="0"/>
            </a:endParaRPr>
          </a:p>
          <a:p>
            <a:pPr algn="ctr"/>
            <a:r>
              <a:rPr lang="mn-MN" sz="3600" b="1" dirty="0" smtClean="0">
                <a:solidFill>
                  <a:schemeClr val="bg1"/>
                </a:solidFill>
                <a:effectLst>
                  <a:outerShdw blurRad="50800" dist="38100" dir="2700000" algn="tl" rotWithShape="0">
                    <a:prstClr val="black">
                      <a:alpha val="40000"/>
                    </a:prstClr>
                  </a:outerShdw>
                </a:effectLst>
                <a:latin typeface="Times New Roman" pitchFamily="18" charset="0"/>
                <a:cs typeface="Times New Roman" pitchFamily="18" charset="0"/>
              </a:rPr>
              <a:t> </a:t>
            </a:r>
            <a:endParaRPr lang="en-US" sz="3600" b="1" dirty="0">
              <a:solidFill>
                <a:schemeClr val="bg1"/>
              </a:solidFill>
              <a:effectLst>
                <a:outerShdw blurRad="50800" dist="38100" dir="2700000" algn="tl" rotWithShape="0">
                  <a:prstClr val="black">
                    <a:alpha val="40000"/>
                  </a:prstClr>
                </a:outerShdw>
              </a:effectLst>
              <a:latin typeface="Times New Roman" pitchFamily="18" charset="0"/>
              <a:cs typeface="Times New Roman" pitchFamily="18" charset="0"/>
            </a:endParaRPr>
          </a:p>
        </p:txBody>
      </p:sp>
      <p:grpSp>
        <p:nvGrpSpPr>
          <p:cNvPr id="7" name="Group 6"/>
          <p:cNvGrpSpPr/>
          <p:nvPr/>
        </p:nvGrpSpPr>
        <p:grpSpPr>
          <a:xfrm>
            <a:off x="9448860" y="5783503"/>
            <a:ext cx="2748480" cy="461665"/>
            <a:chOff x="9448860" y="5804769"/>
            <a:chExt cx="2748480" cy="461665"/>
          </a:xfrm>
        </p:grpSpPr>
        <p:sp>
          <p:nvSpPr>
            <p:cNvPr id="8" name="Rectángulo 27">
              <a:extLst>
                <a:ext uri="{FF2B5EF4-FFF2-40B4-BE49-F238E27FC236}">
                  <a16:creationId xmlns="" xmlns:a16="http://schemas.microsoft.com/office/drawing/2014/main" id="{C8FAF32F-F327-6443-8904-FF4FFA64013B}"/>
                </a:ext>
              </a:extLst>
            </p:cNvPr>
            <p:cNvSpPr/>
            <p:nvPr/>
          </p:nvSpPr>
          <p:spPr>
            <a:xfrm>
              <a:off x="9482729" y="5833777"/>
              <a:ext cx="2714611" cy="431113"/>
            </a:xfrm>
            <a:prstGeom prst="rect">
              <a:avLst/>
            </a:prstGeom>
            <a:solidFill>
              <a:srgbClr val="4472C4">
                <a:lumMod val="75000"/>
              </a:srgbClr>
            </a:solidFill>
            <a:ln w="12700" cap="flat" cmpd="sng" algn="ctr">
              <a:noFill/>
              <a:prstDash val="solid"/>
              <a:miter lim="800000"/>
            </a:ln>
            <a:effectLst/>
          </p:spPr>
          <p:txBody>
            <a:bodyPr lIns="91372" tIns="45718" rIns="91372" bIns="45718" rtlCol="0" anchor="ctr"/>
            <a:lstStyle/>
            <a:p>
              <a:pPr algn="ctr" defTabSz="914400">
                <a:buClr>
                  <a:srgbClr val="000000"/>
                </a:buClr>
                <a:buFont typeface="Arial"/>
                <a:buNone/>
                <a:defRPr/>
              </a:pPr>
              <a:endParaRPr lang="es-AR" sz="1800" kern="0">
                <a:solidFill>
                  <a:srgbClr val="FFFFFF"/>
                </a:solidFill>
                <a:sym typeface="Arial"/>
              </a:endParaRPr>
            </a:p>
          </p:txBody>
        </p:sp>
        <p:sp>
          <p:nvSpPr>
            <p:cNvPr id="10" name="TextBox 3">
              <a:extLst>
                <a:ext uri="{FF2B5EF4-FFF2-40B4-BE49-F238E27FC236}">
                  <a16:creationId xmlns="" xmlns:a16="http://schemas.microsoft.com/office/drawing/2014/main" id="{296B3E14-3B25-CB48-BAB4-A47367F2CF50}"/>
                </a:ext>
              </a:extLst>
            </p:cNvPr>
            <p:cNvSpPr txBox="1"/>
            <p:nvPr/>
          </p:nvSpPr>
          <p:spPr>
            <a:xfrm>
              <a:off x="9448860" y="5804769"/>
              <a:ext cx="1688365" cy="461665"/>
            </a:xfrm>
            <a:prstGeom prst="rect">
              <a:avLst/>
            </a:prstGeom>
            <a:noFill/>
          </p:spPr>
          <p:txBody>
            <a:bodyPr wrap="square" lIns="91372" tIns="45718" rIns="91372" bIns="45718" rtlCol="0" anchor="ctr">
              <a:spAutoFit/>
            </a:bodyPr>
            <a:lstStyle/>
            <a:p>
              <a:pPr algn="r" defTabSz="914400">
                <a:buClr>
                  <a:srgbClr val="000000"/>
                </a:buClr>
                <a:buFont typeface="Arial"/>
                <a:buNone/>
                <a:defRPr/>
              </a:pPr>
              <a:r>
                <a:rPr lang="mn-MN" altLang="ko-KR" sz="2400" b="1" kern="0" dirty="0" smtClean="0">
                  <a:solidFill>
                    <a:srgbClr val="FFFFFF"/>
                  </a:solidFill>
                  <a:latin typeface="Times New Roman" panose="02020603050405020304" pitchFamily="18" charset="0"/>
                  <a:cs typeface="Times New Roman" panose="02020603050405020304" pitchFamily="18" charset="0"/>
                  <a:sym typeface="Arial"/>
                </a:rPr>
                <a:t>Модуль</a:t>
              </a:r>
              <a:r>
                <a:rPr lang="es-AR" altLang="ko-KR" sz="2400" b="1" kern="0" dirty="0" smtClean="0">
                  <a:solidFill>
                    <a:srgbClr val="FFFFFF"/>
                  </a:solidFill>
                  <a:latin typeface="Times New Roman" panose="02020603050405020304" pitchFamily="18" charset="0"/>
                  <a:cs typeface="Times New Roman" panose="02020603050405020304" pitchFamily="18" charset="0"/>
                  <a:sym typeface="Arial"/>
                </a:rPr>
                <a:t> </a:t>
              </a:r>
              <a:r>
                <a:rPr lang="mn-MN" altLang="ko-KR" sz="2400" b="1" kern="0" dirty="0">
                  <a:solidFill>
                    <a:srgbClr val="FFFFFF"/>
                  </a:solidFill>
                  <a:latin typeface="Times New Roman" panose="02020603050405020304" pitchFamily="18" charset="0"/>
                  <a:cs typeface="Times New Roman" panose="02020603050405020304" pitchFamily="18" charset="0"/>
                  <a:sym typeface="Arial"/>
                </a:rPr>
                <a:t>2</a:t>
              </a:r>
              <a:endParaRPr lang="ko-KR" altLang="en-US" sz="2400" kern="0" dirty="0">
                <a:solidFill>
                  <a:srgbClr val="FFFFFF"/>
                </a:solidFill>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380801657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5" name="Rectángulo 6">
            <a:extLst>
              <a:ext uri="{FF2B5EF4-FFF2-40B4-BE49-F238E27FC236}">
                <a16:creationId xmlns:a16="http://schemas.microsoft.com/office/drawing/2014/main" xmlns="" id="{26205575-DFD8-814E-9666-A35C0A5E39F5}"/>
              </a:ext>
            </a:extLst>
          </p:cNvPr>
          <p:cNvSpPr/>
          <p:nvPr/>
        </p:nvSpPr>
        <p:spPr>
          <a:xfrm>
            <a:off x="0" y="0"/>
            <a:ext cx="12192000" cy="6855343"/>
          </a:xfrm>
          <a:prstGeom prst="rect">
            <a:avLst/>
          </a:prstGeom>
          <a:solidFill>
            <a:srgbClr val="0070C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grpSp>
        <p:nvGrpSpPr>
          <p:cNvPr id="7" name="Group 6"/>
          <p:cNvGrpSpPr/>
          <p:nvPr/>
        </p:nvGrpSpPr>
        <p:grpSpPr>
          <a:xfrm>
            <a:off x="9448860" y="5783503"/>
            <a:ext cx="2748480" cy="461665"/>
            <a:chOff x="9448860" y="5804769"/>
            <a:chExt cx="2748480" cy="461665"/>
          </a:xfrm>
        </p:grpSpPr>
        <p:sp>
          <p:nvSpPr>
            <p:cNvPr id="8" name="Rectángulo 27">
              <a:extLst>
                <a:ext uri="{FF2B5EF4-FFF2-40B4-BE49-F238E27FC236}">
                  <a16:creationId xmlns="" xmlns:a16="http://schemas.microsoft.com/office/drawing/2014/main" id="{C8FAF32F-F327-6443-8904-FF4FFA64013B}"/>
                </a:ext>
              </a:extLst>
            </p:cNvPr>
            <p:cNvSpPr/>
            <p:nvPr/>
          </p:nvSpPr>
          <p:spPr>
            <a:xfrm>
              <a:off x="9482729" y="5833777"/>
              <a:ext cx="2714611" cy="431113"/>
            </a:xfrm>
            <a:prstGeom prst="rect">
              <a:avLst/>
            </a:prstGeom>
            <a:solidFill>
              <a:srgbClr val="4472C4">
                <a:lumMod val="75000"/>
              </a:srgbClr>
            </a:solidFill>
            <a:ln w="12700" cap="flat" cmpd="sng" algn="ctr">
              <a:noFill/>
              <a:prstDash val="solid"/>
              <a:miter lim="800000"/>
            </a:ln>
            <a:effectLst/>
          </p:spPr>
          <p:txBody>
            <a:bodyPr lIns="91372" tIns="45718" rIns="91372" bIns="45718" rtlCol="0" anchor="ctr"/>
            <a:lstStyle/>
            <a:p>
              <a:pPr algn="ctr" defTabSz="914400">
                <a:buClr>
                  <a:srgbClr val="000000"/>
                </a:buClr>
                <a:buFont typeface="Arial"/>
                <a:buNone/>
                <a:defRPr/>
              </a:pPr>
              <a:endParaRPr lang="es-AR" sz="1800" kern="0">
                <a:solidFill>
                  <a:srgbClr val="FFFFFF"/>
                </a:solidFill>
                <a:sym typeface="Arial"/>
              </a:endParaRPr>
            </a:p>
          </p:txBody>
        </p:sp>
        <p:sp>
          <p:nvSpPr>
            <p:cNvPr id="10" name="TextBox 3">
              <a:extLst>
                <a:ext uri="{FF2B5EF4-FFF2-40B4-BE49-F238E27FC236}">
                  <a16:creationId xmlns="" xmlns:a16="http://schemas.microsoft.com/office/drawing/2014/main" id="{296B3E14-3B25-CB48-BAB4-A47367F2CF50}"/>
                </a:ext>
              </a:extLst>
            </p:cNvPr>
            <p:cNvSpPr txBox="1"/>
            <p:nvPr/>
          </p:nvSpPr>
          <p:spPr>
            <a:xfrm>
              <a:off x="9448860" y="5804769"/>
              <a:ext cx="1688365" cy="461665"/>
            </a:xfrm>
            <a:prstGeom prst="rect">
              <a:avLst/>
            </a:prstGeom>
            <a:noFill/>
          </p:spPr>
          <p:txBody>
            <a:bodyPr wrap="square" lIns="91372" tIns="45718" rIns="91372" bIns="45718" rtlCol="0" anchor="ctr">
              <a:spAutoFit/>
            </a:bodyPr>
            <a:lstStyle/>
            <a:p>
              <a:pPr algn="r" defTabSz="914400">
                <a:buClr>
                  <a:srgbClr val="000000"/>
                </a:buClr>
                <a:buFont typeface="Arial"/>
                <a:buNone/>
                <a:defRPr/>
              </a:pPr>
              <a:r>
                <a:rPr lang="mn-MN" altLang="ko-KR" sz="2400" b="1" kern="0" dirty="0" smtClean="0">
                  <a:solidFill>
                    <a:srgbClr val="FFFFFF"/>
                  </a:solidFill>
                  <a:latin typeface="Times New Roman" panose="02020603050405020304" pitchFamily="18" charset="0"/>
                  <a:cs typeface="Times New Roman" panose="02020603050405020304" pitchFamily="18" charset="0"/>
                  <a:sym typeface="Arial"/>
                </a:rPr>
                <a:t>Модуль</a:t>
              </a:r>
              <a:r>
                <a:rPr lang="es-AR" altLang="ko-KR" sz="2400" b="1" kern="0" dirty="0" smtClean="0">
                  <a:solidFill>
                    <a:srgbClr val="FFFFFF"/>
                  </a:solidFill>
                  <a:latin typeface="Times New Roman" panose="02020603050405020304" pitchFamily="18" charset="0"/>
                  <a:cs typeface="Times New Roman" panose="02020603050405020304" pitchFamily="18" charset="0"/>
                  <a:sym typeface="Arial"/>
                </a:rPr>
                <a:t> </a:t>
              </a:r>
              <a:r>
                <a:rPr lang="mn-MN" altLang="ko-KR" sz="2400" b="1" kern="0" dirty="0">
                  <a:solidFill>
                    <a:srgbClr val="FFFFFF"/>
                  </a:solidFill>
                  <a:latin typeface="Times New Roman" panose="02020603050405020304" pitchFamily="18" charset="0"/>
                  <a:cs typeface="Times New Roman" panose="02020603050405020304" pitchFamily="18" charset="0"/>
                  <a:sym typeface="Arial"/>
                </a:rPr>
                <a:t>2</a:t>
              </a:r>
              <a:endParaRPr lang="ko-KR" altLang="en-US" sz="2400" kern="0" dirty="0">
                <a:solidFill>
                  <a:srgbClr val="FFFFFF"/>
                </a:solidFill>
                <a:latin typeface="Times New Roman" panose="02020603050405020304" pitchFamily="18" charset="0"/>
                <a:cs typeface="Times New Roman" panose="02020603050405020304" pitchFamily="18" charset="0"/>
                <a:sym typeface="Arial"/>
              </a:endParaRPr>
            </a:p>
          </p:txBody>
        </p:sp>
      </p:grpSp>
      <p:sp>
        <p:nvSpPr>
          <p:cNvPr id="11" name="Freeform: Shape 10">
            <a:extLst>
              <a:ext uri="{FF2B5EF4-FFF2-40B4-BE49-F238E27FC236}">
                <a16:creationId xmlns="" xmlns:a16="http://schemas.microsoft.com/office/drawing/2014/main" id="{79929AC1-7045-F34C-B950-D351B483C469}"/>
              </a:ext>
            </a:extLst>
          </p:cNvPr>
          <p:cNvSpPr/>
          <p:nvPr/>
        </p:nvSpPr>
        <p:spPr>
          <a:xfrm>
            <a:off x="2666056" y="1543223"/>
            <a:ext cx="6929557" cy="4369245"/>
          </a:xfrm>
          <a:custGeom>
            <a:avLst/>
            <a:gdLst>
              <a:gd name="connsiteX0" fmla="*/ 208475 w 6383216"/>
              <a:gd name="connsiteY0" fmla="*/ 0 h 4024765"/>
              <a:gd name="connsiteX1" fmla="*/ 6174741 w 6383216"/>
              <a:gd name="connsiteY1" fmla="*/ 0 h 4024765"/>
              <a:gd name="connsiteX2" fmla="*/ 6383216 w 6383216"/>
              <a:gd name="connsiteY2" fmla="*/ 208475 h 4024765"/>
              <a:gd name="connsiteX3" fmla="*/ 6383216 w 6383216"/>
              <a:gd name="connsiteY3" fmla="*/ 3205223 h 4024765"/>
              <a:gd name="connsiteX4" fmla="*/ 6174741 w 6383216"/>
              <a:gd name="connsiteY4" fmla="*/ 3413698 h 4024765"/>
              <a:gd name="connsiteX5" fmla="*/ 1145932 w 6383216"/>
              <a:gd name="connsiteY5" fmla="*/ 3413698 h 4024765"/>
              <a:gd name="connsiteX6" fmla="*/ 1145932 w 6383216"/>
              <a:gd name="connsiteY6" fmla="*/ 4024765 h 4024765"/>
              <a:gd name="connsiteX7" fmla="*/ 556953 w 6383216"/>
              <a:gd name="connsiteY7" fmla="*/ 3413698 h 4024765"/>
              <a:gd name="connsiteX8" fmla="*/ 208475 w 6383216"/>
              <a:gd name="connsiteY8" fmla="*/ 3413698 h 4024765"/>
              <a:gd name="connsiteX9" fmla="*/ 0 w 6383216"/>
              <a:gd name="connsiteY9" fmla="*/ 3205223 h 4024765"/>
              <a:gd name="connsiteX10" fmla="*/ 0 w 6383216"/>
              <a:gd name="connsiteY10" fmla="*/ 208475 h 4024765"/>
              <a:gd name="connsiteX11" fmla="*/ 208475 w 6383216"/>
              <a:gd name="connsiteY11" fmla="*/ 0 h 402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83216" h="4024765">
                <a:moveTo>
                  <a:pt x="208475" y="0"/>
                </a:moveTo>
                <a:lnTo>
                  <a:pt x="6174741" y="0"/>
                </a:lnTo>
                <a:cubicBezTo>
                  <a:pt x="6289879" y="0"/>
                  <a:pt x="6383216" y="93337"/>
                  <a:pt x="6383216" y="208475"/>
                </a:cubicBezTo>
                <a:lnTo>
                  <a:pt x="6383216" y="3205223"/>
                </a:lnTo>
                <a:cubicBezTo>
                  <a:pt x="6383216" y="3320361"/>
                  <a:pt x="6289879" y="3413698"/>
                  <a:pt x="6174741" y="3413698"/>
                </a:cubicBezTo>
                <a:lnTo>
                  <a:pt x="1145932" y="3413698"/>
                </a:lnTo>
                <a:lnTo>
                  <a:pt x="1145932" y="4024765"/>
                </a:lnTo>
                <a:lnTo>
                  <a:pt x="556953" y="3413698"/>
                </a:lnTo>
                <a:lnTo>
                  <a:pt x="208475" y="3413698"/>
                </a:lnTo>
                <a:cubicBezTo>
                  <a:pt x="93337" y="3413698"/>
                  <a:pt x="0" y="3320361"/>
                  <a:pt x="0" y="3205223"/>
                </a:cubicBezTo>
                <a:lnTo>
                  <a:pt x="0" y="208475"/>
                </a:lnTo>
                <a:cubicBezTo>
                  <a:pt x="0" y="93337"/>
                  <a:pt x="93337" y="0"/>
                  <a:pt x="208475" y="0"/>
                </a:cubicBezTo>
                <a:close/>
              </a:path>
            </a:pathLst>
          </a:custGeom>
          <a:solidFill>
            <a:srgbClr val="EDF2F9">
              <a:alpha val="56078"/>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72" tIns="45718" rIns="91372" bIns="45718" rtlCol="0" anchor="ctr"/>
          <a:lstStyle/>
          <a:p>
            <a:pPr algn="ctr">
              <a:buClr>
                <a:srgbClr val="000000"/>
              </a:buClr>
              <a:buFont typeface="Arial"/>
              <a:buNone/>
            </a:pPr>
            <a:endParaRPr lang="en-US" kern="0" dirty="0">
              <a:solidFill>
                <a:srgbClr val="0070C0"/>
              </a:solidFill>
              <a:sym typeface="Arial"/>
            </a:endParaRPr>
          </a:p>
        </p:txBody>
      </p:sp>
      <p:sp>
        <p:nvSpPr>
          <p:cNvPr id="12" name="TextBox 15">
            <a:extLst>
              <a:ext uri="{FF2B5EF4-FFF2-40B4-BE49-F238E27FC236}">
                <a16:creationId xmlns="" xmlns:a16="http://schemas.microsoft.com/office/drawing/2014/main" id="{3D721945-9F54-DE42-B2E8-CCFEF147B8BA}"/>
              </a:ext>
            </a:extLst>
          </p:cNvPr>
          <p:cNvSpPr txBox="1"/>
          <p:nvPr/>
        </p:nvSpPr>
        <p:spPr>
          <a:xfrm>
            <a:off x="3402419" y="2114542"/>
            <a:ext cx="5241851" cy="2246765"/>
          </a:xfrm>
          <a:prstGeom prst="rect">
            <a:avLst/>
          </a:prstGeom>
          <a:noFill/>
        </p:spPr>
        <p:txBody>
          <a:bodyPr wrap="square" lIns="91372" tIns="45718" rIns="91372" bIns="45718" rtlCol="0" anchor="ctr">
            <a:spAutoFit/>
          </a:bodyPr>
          <a:lstStyle/>
          <a:p>
            <a:pPr>
              <a:spcAft>
                <a:spcPts val="1200"/>
              </a:spcAft>
              <a:buClr>
                <a:srgbClr val="000000"/>
              </a:buClr>
              <a:buFont typeface="Arial"/>
              <a:buNone/>
            </a:pPr>
            <a:r>
              <a:rPr lang="mn-MN" altLang="ko-KR" sz="2400" i="1" kern="0" dirty="0">
                <a:latin typeface="Times New Roman" panose="02020603050405020304" pitchFamily="18" charset="0"/>
                <a:cs typeface="Times New Roman" panose="02020603050405020304" pitchFamily="18" charset="0"/>
                <a:sym typeface="Arial"/>
              </a:rPr>
              <a:t>Танай аймаг, сумын төсвийн мэдээлэл нээлттэй байдаг уу</a:t>
            </a:r>
            <a:r>
              <a:rPr lang="en-US" altLang="ko-KR" sz="2400" i="1" kern="0" dirty="0">
                <a:latin typeface="Times New Roman" panose="02020603050405020304" pitchFamily="18" charset="0"/>
                <a:cs typeface="Times New Roman" panose="02020603050405020304" pitchFamily="18" charset="0"/>
                <a:sym typeface="Arial"/>
              </a:rPr>
              <a:t>?</a:t>
            </a:r>
            <a:r>
              <a:rPr lang="mn-MN" altLang="ko-KR" sz="2400" i="1" kern="0" dirty="0">
                <a:latin typeface="Times New Roman" panose="02020603050405020304" pitchFamily="18" charset="0"/>
                <a:cs typeface="Times New Roman" panose="02020603050405020304" pitchFamily="18" charset="0"/>
                <a:sym typeface="Arial"/>
              </a:rPr>
              <a:t> </a:t>
            </a:r>
            <a:endParaRPr lang="en-US" altLang="ko-KR" sz="2400" i="1" kern="0" dirty="0" smtClean="0">
              <a:latin typeface="Times New Roman" panose="02020603050405020304" pitchFamily="18" charset="0"/>
              <a:cs typeface="Times New Roman" panose="02020603050405020304" pitchFamily="18" charset="0"/>
              <a:sym typeface="Arial"/>
            </a:endParaRPr>
          </a:p>
          <a:p>
            <a:pPr>
              <a:spcAft>
                <a:spcPts val="1200"/>
              </a:spcAft>
              <a:buClr>
                <a:srgbClr val="000000"/>
              </a:buClr>
              <a:buFont typeface="Arial"/>
              <a:buNone/>
            </a:pPr>
            <a:r>
              <a:rPr lang="mn-MN" altLang="ko-KR" sz="2400" i="1" kern="0" dirty="0" smtClean="0">
                <a:latin typeface="Times New Roman" panose="02020603050405020304" pitchFamily="18" charset="0"/>
                <a:cs typeface="Times New Roman" panose="02020603050405020304" pitchFamily="18" charset="0"/>
                <a:sym typeface="Arial"/>
              </a:rPr>
              <a:t>Хэрэв </a:t>
            </a:r>
            <a:r>
              <a:rPr lang="mn-MN" altLang="ko-KR" sz="2400" i="1" kern="0" dirty="0">
                <a:latin typeface="Times New Roman" panose="02020603050405020304" pitchFamily="18" charset="0"/>
                <a:cs typeface="Times New Roman" panose="02020603050405020304" pitchFamily="18" charset="0"/>
                <a:sym typeface="Arial"/>
              </a:rPr>
              <a:t>тийм бол Та мэдээллийг хаанаас авдаг вэ</a:t>
            </a:r>
            <a:r>
              <a:rPr lang="en-US" altLang="ko-KR" sz="2400" i="1" kern="0" dirty="0">
                <a:latin typeface="Times New Roman" panose="02020603050405020304" pitchFamily="18" charset="0"/>
                <a:cs typeface="Times New Roman" panose="02020603050405020304" pitchFamily="18" charset="0"/>
                <a:sym typeface="Arial"/>
              </a:rPr>
              <a:t>?</a:t>
            </a:r>
            <a:r>
              <a:rPr lang="mn-MN" altLang="ko-KR" sz="2400" i="1" kern="0" dirty="0">
                <a:latin typeface="Times New Roman" panose="02020603050405020304" pitchFamily="18" charset="0"/>
                <a:cs typeface="Times New Roman" panose="02020603050405020304" pitchFamily="18" charset="0"/>
                <a:sym typeface="Arial"/>
              </a:rPr>
              <a:t> </a:t>
            </a:r>
            <a:endParaRPr lang="en-US" altLang="ko-KR" sz="2400" i="1" kern="0" dirty="0" smtClean="0">
              <a:latin typeface="Times New Roman" panose="02020603050405020304" pitchFamily="18" charset="0"/>
              <a:cs typeface="Times New Roman" panose="02020603050405020304" pitchFamily="18" charset="0"/>
              <a:sym typeface="Arial"/>
            </a:endParaRPr>
          </a:p>
          <a:p>
            <a:pPr>
              <a:spcAft>
                <a:spcPts val="1200"/>
              </a:spcAft>
              <a:buClr>
                <a:srgbClr val="000000"/>
              </a:buClr>
              <a:buFont typeface="Arial"/>
              <a:buNone/>
            </a:pPr>
            <a:r>
              <a:rPr lang="mn-MN" altLang="ko-KR" sz="2400" i="1" kern="0" dirty="0" smtClean="0">
                <a:latin typeface="Times New Roman" panose="02020603050405020304" pitchFamily="18" charset="0"/>
                <a:cs typeface="Times New Roman" panose="02020603050405020304" pitchFamily="18" charset="0"/>
                <a:sym typeface="Arial"/>
              </a:rPr>
              <a:t>Та </a:t>
            </a:r>
            <a:r>
              <a:rPr lang="mn-MN" altLang="ko-KR" sz="2400" i="1" kern="0" dirty="0">
                <a:latin typeface="Times New Roman" panose="02020603050405020304" pitchFamily="18" charset="0"/>
                <a:cs typeface="Times New Roman" panose="02020603050405020304" pitchFamily="18" charset="0"/>
                <a:sym typeface="Arial"/>
              </a:rPr>
              <a:t>иргэдийн төсөв гэж мэдэх үү</a:t>
            </a:r>
            <a:r>
              <a:rPr lang="en-US" altLang="ko-KR" sz="2400" i="1" kern="0" dirty="0">
                <a:latin typeface="Times New Roman" panose="02020603050405020304" pitchFamily="18" charset="0"/>
                <a:cs typeface="Times New Roman" panose="02020603050405020304" pitchFamily="18" charset="0"/>
                <a:sym typeface="Arial"/>
              </a:rPr>
              <a:t>?</a:t>
            </a:r>
            <a:endParaRPr lang="ko-KR" altLang="en-US" sz="2400" i="1" kern="0" dirty="0">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9021427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5" name="Rectángulo 6">
            <a:extLst>
              <a:ext uri="{FF2B5EF4-FFF2-40B4-BE49-F238E27FC236}">
                <a16:creationId xmlns:a16="http://schemas.microsoft.com/office/drawing/2014/main" xmlns="" id="{26205575-DFD8-814E-9666-A35C0A5E39F5}"/>
              </a:ext>
            </a:extLst>
          </p:cNvPr>
          <p:cNvSpPr/>
          <p:nvPr/>
        </p:nvSpPr>
        <p:spPr>
          <a:xfrm>
            <a:off x="0" y="0"/>
            <a:ext cx="12192000" cy="6855343"/>
          </a:xfrm>
          <a:prstGeom prst="rect">
            <a:avLst/>
          </a:prstGeom>
          <a:solidFill>
            <a:srgbClr val="0070C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sp>
        <p:nvSpPr>
          <p:cNvPr id="2" name="Rectangle 1"/>
          <p:cNvSpPr/>
          <p:nvPr/>
        </p:nvSpPr>
        <p:spPr>
          <a:xfrm>
            <a:off x="712381" y="1095152"/>
            <a:ext cx="10813312" cy="5284381"/>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52624" y="1410956"/>
            <a:ext cx="1754031" cy="1722986"/>
          </a:xfrm>
        </p:spPr>
      </p:pic>
      <p:sp>
        <p:nvSpPr>
          <p:cNvPr id="10" name="TextBox 9"/>
          <p:cNvSpPr txBox="1"/>
          <p:nvPr/>
        </p:nvSpPr>
        <p:spPr>
          <a:xfrm>
            <a:off x="3046228" y="1194954"/>
            <a:ext cx="8245910" cy="1938988"/>
          </a:xfrm>
          <a:prstGeom prst="rect">
            <a:avLst/>
          </a:prstGeom>
          <a:noFill/>
        </p:spPr>
        <p:txBody>
          <a:bodyPr wrap="square" lIns="91372" tIns="45718" rIns="91372" bIns="45718" rtlCol="0">
            <a:spAutoFit/>
          </a:bodyPr>
          <a:lstStyle/>
          <a:p>
            <a:pPr algn="just" fontAlgn="base"/>
            <a:r>
              <a:rPr lang="en-US" sz="2000" b="1" dirty="0" err="1">
                <a:solidFill>
                  <a:srgbClr val="FF0000"/>
                </a:solidFill>
                <a:latin typeface="Times New Roman" pitchFamily="18" charset="0"/>
                <a:cs typeface="Times New Roman" pitchFamily="18" charset="0"/>
              </a:rPr>
              <a:t>Иргэдийн</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төсөв</a:t>
            </a:r>
            <a:r>
              <a:rPr lang="en-US" sz="2000" b="1" dirty="0">
                <a:solidFill>
                  <a:srgbClr val="FF0000"/>
                </a:solidFill>
                <a:latin typeface="Times New Roman" pitchFamily="18" charset="0"/>
                <a:cs typeface="Times New Roman" pitchFamily="18" charset="0"/>
              </a:rPr>
              <a:t> </a:t>
            </a:r>
            <a:r>
              <a:rPr lang="mn-MN" sz="2000" b="1" dirty="0">
                <a:solidFill>
                  <a:srgbClr val="FF0000"/>
                </a:solidFill>
                <a:latin typeface="Times New Roman" pitchFamily="18" charset="0"/>
                <a:cs typeface="Times New Roman" pitchFamily="18" charset="0"/>
              </a:rPr>
              <a:t>гэж юу вэ</a:t>
            </a:r>
            <a:r>
              <a:rPr lang="en-US" sz="2000" b="1" dirty="0">
                <a:solidFill>
                  <a:srgbClr val="FF0000"/>
                </a:solidFill>
                <a:latin typeface="Times New Roman" pitchFamily="18" charset="0"/>
                <a:cs typeface="Times New Roman" pitchFamily="18" charset="0"/>
              </a:rPr>
              <a:t>? </a:t>
            </a:r>
            <a:endParaRPr lang="mn-MN" sz="2000" b="1" dirty="0">
              <a:solidFill>
                <a:srgbClr val="FF0000"/>
              </a:solidFill>
              <a:latin typeface="Times New Roman" pitchFamily="18" charset="0"/>
              <a:cs typeface="Times New Roman" pitchFamily="18" charset="0"/>
            </a:endParaRPr>
          </a:p>
          <a:p>
            <a:pPr algn="just" fontAlgn="base"/>
            <a:r>
              <a:rPr lang="mn-MN" sz="2000" dirty="0" smtClean="0">
                <a:solidFill>
                  <a:srgbClr val="034779"/>
                </a:solidFill>
                <a:latin typeface="Times New Roman" pitchFamily="18" charset="0"/>
                <a:cs typeface="Times New Roman" pitchFamily="18" charset="0"/>
              </a:rPr>
              <a:t>Т</a:t>
            </a:r>
            <a:r>
              <a:rPr lang="en-US" sz="2000" dirty="0" err="1">
                <a:solidFill>
                  <a:srgbClr val="034779"/>
                </a:solidFill>
                <a:latin typeface="Times New Roman" pitchFamily="18" charset="0"/>
                <a:cs typeface="Times New Roman" pitchFamily="18" charset="0"/>
              </a:rPr>
              <a:t>өсвийн</a:t>
            </a:r>
            <a:r>
              <a:rPr lang="en-US" sz="2000" dirty="0">
                <a:solidFill>
                  <a:srgbClr val="034779"/>
                </a:solidFill>
                <a:latin typeface="Times New Roman" pitchFamily="18" charset="0"/>
                <a:cs typeface="Times New Roman" pitchFamily="18" charset="0"/>
              </a:rPr>
              <a:t> </a:t>
            </a:r>
            <a:r>
              <a:rPr lang="en-US" sz="2000" dirty="0" err="1">
                <a:solidFill>
                  <a:srgbClr val="034779"/>
                </a:solidFill>
                <a:latin typeface="Times New Roman" pitchFamily="18" charset="0"/>
                <a:cs typeface="Times New Roman" pitchFamily="18" charset="0"/>
              </a:rPr>
              <a:t>гол</a:t>
            </a:r>
            <a:r>
              <a:rPr lang="en-US" sz="2000" dirty="0">
                <a:solidFill>
                  <a:srgbClr val="034779"/>
                </a:solidFill>
                <a:latin typeface="Times New Roman" pitchFamily="18" charset="0"/>
                <a:cs typeface="Times New Roman" pitchFamily="18" charset="0"/>
              </a:rPr>
              <a:t> </a:t>
            </a:r>
            <a:r>
              <a:rPr lang="en-US" sz="2000" dirty="0" err="1">
                <a:solidFill>
                  <a:srgbClr val="034779"/>
                </a:solidFill>
                <a:latin typeface="Times New Roman" pitchFamily="18" charset="0"/>
                <a:cs typeface="Times New Roman" pitchFamily="18" charset="0"/>
              </a:rPr>
              <a:t>мэдээл</a:t>
            </a:r>
            <a:r>
              <a:rPr lang="mn-MN" sz="2000" dirty="0" smtClean="0">
                <a:solidFill>
                  <a:srgbClr val="034779"/>
                </a:solidFill>
                <a:latin typeface="Times New Roman" pitchFamily="18" charset="0"/>
                <a:cs typeface="Times New Roman" pitchFamily="18" charset="0"/>
              </a:rPr>
              <a:t>эл </a:t>
            </a:r>
            <a:r>
              <a:rPr lang="en-US" sz="2000" dirty="0" smtClean="0">
                <a:solidFill>
                  <a:srgbClr val="034779"/>
                </a:solidFill>
                <a:latin typeface="Times New Roman" pitchFamily="18" charset="0"/>
                <a:cs typeface="Times New Roman" pitchFamily="18" charset="0"/>
              </a:rPr>
              <a:t>(</a:t>
            </a:r>
            <a:r>
              <a:rPr lang="mn-MN" sz="2000" dirty="0">
                <a:solidFill>
                  <a:srgbClr val="034779"/>
                </a:solidFill>
                <a:latin typeface="Times New Roman" pitchFamily="18" charset="0"/>
                <a:cs typeface="Times New Roman" pitchFamily="18" charset="0"/>
              </a:rPr>
              <a:t>улсын болон орон нутгийн төсвийн төсөл, батлагдсан төсөв, төсвийн гүйцэтгэл гэх мэт</a:t>
            </a:r>
            <a:r>
              <a:rPr lang="en-US" sz="2000" dirty="0">
                <a:solidFill>
                  <a:srgbClr val="034779"/>
                </a:solidFill>
                <a:latin typeface="Times New Roman" pitchFamily="18" charset="0"/>
                <a:cs typeface="Times New Roman" pitchFamily="18" charset="0"/>
              </a:rPr>
              <a:t>)</a:t>
            </a:r>
            <a:r>
              <a:rPr lang="mn-MN" sz="2000" dirty="0">
                <a:solidFill>
                  <a:srgbClr val="034779"/>
                </a:solidFill>
                <a:latin typeface="Times New Roman" pitchFamily="18" charset="0"/>
                <a:cs typeface="Times New Roman" pitchFamily="18" charset="0"/>
              </a:rPr>
              <a:t>-</a:t>
            </a:r>
            <a:r>
              <a:rPr lang="en-US" sz="2000" dirty="0" err="1">
                <a:solidFill>
                  <a:srgbClr val="034779"/>
                </a:solidFill>
                <a:latin typeface="Times New Roman" pitchFamily="18" charset="0"/>
                <a:cs typeface="Times New Roman" pitchFamily="18" charset="0"/>
              </a:rPr>
              <a:t>ийг</a:t>
            </a:r>
            <a:r>
              <a:rPr lang="en-US" sz="2000" dirty="0">
                <a:solidFill>
                  <a:srgbClr val="034779"/>
                </a:solidFill>
                <a:latin typeface="Times New Roman" pitchFamily="18" charset="0"/>
                <a:cs typeface="Times New Roman" pitchFamily="18" charset="0"/>
              </a:rPr>
              <a:t> </a:t>
            </a:r>
            <a:r>
              <a:rPr lang="en-US" sz="2000" dirty="0" err="1">
                <a:solidFill>
                  <a:srgbClr val="034779"/>
                </a:solidFill>
                <a:latin typeface="Times New Roman" pitchFamily="18" charset="0"/>
                <a:cs typeface="Times New Roman" pitchFamily="18" charset="0"/>
              </a:rPr>
              <a:t>олон</a:t>
            </a:r>
            <a:r>
              <a:rPr lang="en-US" sz="2000" dirty="0">
                <a:solidFill>
                  <a:srgbClr val="034779"/>
                </a:solidFill>
                <a:latin typeface="Times New Roman" pitchFamily="18" charset="0"/>
                <a:cs typeface="Times New Roman" pitchFamily="18" charset="0"/>
              </a:rPr>
              <a:t> </a:t>
            </a:r>
            <a:r>
              <a:rPr lang="en-US" sz="2000" dirty="0" err="1">
                <a:solidFill>
                  <a:srgbClr val="034779"/>
                </a:solidFill>
                <a:latin typeface="Times New Roman" pitchFamily="18" charset="0"/>
                <a:cs typeface="Times New Roman" pitchFamily="18" charset="0"/>
              </a:rPr>
              <a:t>нийтэд</a:t>
            </a:r>
            <a:r>
              <a:rPr lang="mn-MN" sz="2000" dirty="0">
                <a:solidFill>
                  <a:srgbClr val="034779"/>
                </a:solidFill>
                <a:latin typeface="Times New Roman" pitchFamily="18" charset="0"/>
                <a:cs typeface="Times New Roman" pitchFamily="18" charset="0"/>
              </a:rPr>
              <a:t> энгийн, хялбар, ойлгомжтой хэлбэрээр танилцуулах зорилгоор инфографик, зураг дүрслэл ашиглан төсвийн мэдээллийг иргэдэд шуурхай, хялбар замаар хүргэхийг хэлнэ</a:t>
            </a:r>
            <a:r>
              <a:rPr lang="en-US" sz="2000" dirty="0">
                <a:solidFill>
                  <a:srgbClr val="034779"/>
                </a:solidFill>
                <a:latin typeface="Times New Roman" pitchFamily="18" charset="0"/>
                <a:cs typeface="Times New Roman" pitchFamily="18" charset="0"/>
              </a:rPr>
              <a:t>. </a:t>
            </a:r>
          </a:p>
        </p:txBody>
      </p:sp>
      <p:sp>
        <p:nvSpPr>
          <p:cNvPr id="11" name="TextBox 10"/>
          <p:cNvSpPr txBox="1"/>
          <p:nvPr/>
        </p:nvSpPr>
        <p:spPr>
          <a:xfrm>
            <a:off x="1052624" y="3397157"/>
            <a:ext cx="10239514" cy="2957729"/>
          </a:xfrm>
          <a:prstGeom prst="rect">
            <a:avLst/>
          </a:prstGeom>
          <a:noFill/>
        </p:spPr>
        <p:txBody>
          <a:bodyPr wrap="square" lIns="91372" tIns="45718" rIns="91372" bIns="45718" rtlCol="0">
            <a:spAutoFit/>
          </a:bodyPr>
          <a:lstStyle/>
          <a:p>
            <a:pPr fontAlgn="base">
              <a:lnSpc>
                <a:spcPct val="107000"/>
              </a:lnSpc>
              <a:spcBef>
                <a:spcPts val="600"/>
              </a:spcBef>
            </a:pPr>
            <a:r>
              <a:rPr lang="en-US" sz="2000" b="1" dirty="0" err="1" smtClean="0">
                <a:solidFill>
                  <a:srgbClr val="FF0000"/>
                </a:solidFill>
                <a:latin typeface="Times New Roman" pitchFamily="18" charset="0"/>
                <a:ea typeface="Times New Roman" panose="02020603050405020304" pitchFamily="18" charset="0"/>
                <a:cs typeface="Times New Roman" pitchFamily="18" charset="0"/>
              </a:rPr>
              <a:t>Иргэдийн</a:t>
            </a:r>
            <a:r>
              <a:rPr lang="en-US" sz="2000" b="1" dirty="0" smtClean="0">
                <a:solidFill>
                  <a:srgbClr val="FF0000"/>
                </a:solidFill>
                <a:latin typeface="Times New Roman" pitchFamily="18" charset="0"/>
                <a:ea typeface="Times New Roman" panose="02020603050405020304" pitchFamily="18" charset="0"/>
                <a:cs typeface="Times New Roman" pitchFamily="18" charset="0"/>
              </a:rPr>
              <a:t> </a:t>
            </a:r>
            <a:r>
              <a:rPr lang="en-US" sz="2000" b="1" dirty="0" err="1">
                <a:solidFill>
                  <a:srgbClr val="FF0000"/>
                </a:solidFill>
                <a:latin typeface="Times New Roman" pitchFamily="18" charset="0"/>
                <a:ea typeface="Times New Roman" panose="02020603050405020304" pitchFamily="18" charset="0"/>
                <a:cs typeface="Times New Roman" pitchFamily="18" charset="0"/>
              </a:rPr>
              <a:t>төсөв</a:t>
            </a:r>
            <a:r>
              <a:rPr lang="en-US" sz="2000" b="1" dirty="0">
                <a:solidFill>
                  <a:srgbClr val="FF0000"/>
                </a:solidFill>
                <a:latin typeface="Times New Roman" pitchFamily="18" charset="0"/>
                <a:ea typeface="Times New Roman" panose="02020603050405020304" pitchFamily="18" charset="0"/>
                <a:cs typeface="Times New Roman" pitchFamily="18" charset="0"/>
              </a:rPr>
              <a:t> </a:t>
            </a:r>
            <a:r>
              <a:rPr lang="en-US" sz="2000" b="1" dirty="0" err="1">
                <a:solidFill>
                  <a:srgbClr val="FF0000"/>
                </a:solidFill>
                <a:latin typeface="Times New Roman" pitchFamily="18" charset="0"/>
                <a:ea typeface="Times New Roman" panose="02020603050405020304" pitchFamily="18" charset="0"/>
                <a:cs typeface="Times New Roman" pitchFamily="18" charset="0"/>
              </a:rPr>
              <a:t>яагаад</a:t>
            </a:r>
            <a:r>
              <a:rPr lang="en-US" sz="2000" b="1" dirty="0">
                <a:solidFill>
                  <a:srgbClr val="FF0000"/>
                </a:solidFill>
                <a:latin typeface="Times New Roman" pitchFamily="18" charset="0"/>
                <a:ea typeface="Times New Roman" panose="02020603050405020304" pitchFamily="18" charset="0"/>
                <a:cs typeface="Times New Roman" pitchFamily="18" charset="0"/>
              </a:rPr>
              <a:t> </a:t>
            </a:r>
            <a:r>
              <a:rPr lang="en-US" sz="2000" b="1" dirty="0" err="1">
                <a:solidFill>
                  <a:srgbClr val="FF0000"/>
                </a:solidFill>
                <a:latin typeface="Times New Roman" pitchFamily="18" charset="0"/>
                <a:ea typeface="Times New Roman" panose="02020603050405020304" pitchFamily="18" charset="0"/>
                <a:cs typeface="Times New Roman" pitchFamily="18" charset="0"/>
              </a:rPr>
              <a:t>чухал</a:t>
            </a:r>
            <a:r>
              <a:rPr lang="en-US" sz="2000" b="1" dirty="0">
                <a:solidFill>
                  <a:srgbClr val="FF0000"/>
                </a:solidFill>
                <a:latin typeface="Times New Roman" pitchFamily="18" charset="0"/>
                <a:ea typeface="Times New Roman" panose="02020603050405020304" pitchFamily="18" charset="0"/>
                <a:cs typeface="Times New Roman" pitchFamily="18" charset="0"/>
              </a:rPr>
              <a:t> </a:t>
            </a:r>
            <a:r>
              <a:rPr lang="mn-MN" sz="2000" b="1" dirty="0" smtClean="0">
                <a:solidFill>
                  <a:srgbClr val="FF0000"/>
                </a:solidFill>
                <a:latin typeface="Times New Roman" pitchFamily="18" charset="0"/>
                <a:ea typeface="Times New Roman" panose="02020603050405020304" pitchFamily="18" charset="0"/>
                <a:cs typeface="Times New Roman" pitchFamily="18" charset="0"/>
              </a:rPr>
              <a:t>вэ</a:t>
            </a:r>
            <a:r>
              <a:rPr lang="en-US" sz="2000" b="1" dirty="0" smtClean="0">
                <a:solidFill>
                  <a:srgbClr val="FF0000"/>
                </a:solidFill>
                <a:latin typeface="Times New Roman" pitchFamily="18" charset="0"/>
                <a:ea typeface="Times New Roman" panose="02020603050405020304" pitchFamily="18" charset="0"/>
                <a:cs typeface="Times New Roman" pitchFamily="18" charset="0"/>
              </a:rPr>
              <a:t>?</a:t>
            </a:r>
            <a:endParaRPr lang="mn-MN" sz="2000" b="1" dirty="0">
              <a:solidFill>
                <a:srgbClr val="FF0000"/>
              </a:solidFill>
              <a:latin typeface="Times New Roman" pitchFamily="18" charset="0"/>
              <a:ea typeface="Times New Roman" panose="02020603050405020304" pitchFamily="18" charset="0"/>
              <a:cs typeface="Times New Roman" pitchFamily="18" charset="0"/>
            </a:endParaRPr>
          </a:p>
          <a:p>
            <a:pPr marL="285524" indent="-285524" algn="just" fontAlgn="base">
              <a:lnSpc>
                <a:spcPct val="107000"/>
              </a:lnSpc>
              <a:spcBef>
                <a:spcPts val="600"/>
              </a:spcBef>
              <a:buFont typeface="Wingdings" panose="05000000000000000000" pitchFamily="2" charset="2"/>
              <a:buChar char="Ø"/>
            </a:pPr>
            <a:r>
              <a:rPr lang="en-US" sz="2000" dirty="0" err="1" smtClean="0">
                <a:solidFill>
                  <a:srgbClr val="034779"/>
                </a:solidFill>
                <a:latin typeface="Times New Roman" pitchFamily="18" charset="0"/>
                <a:ea typeface="Times New Roman" panose="02020603050405020304" pitchFamily="18" charset="0"/>
                <a:cs typeface="Times New Roman" pitchFamily="18" charset="0"/>
              </a:rPr>
              <a:t>Засгийн</a:t>
            </a:r>
            <a:r>
              <a:rPr lang="en-US" sz="2000" dirty="0" smtClean="0">
                <a:solidFill>
                  <a:srgbClr val="034779"/>
                </a:solidFill>
                <a:latin typeface="Times New Roman" pitchFamily="18" charset="0"/>
                <a:ea typeface="Times New Roman" panose="02020603050405020304" pitchFamily="18" charset="0"/>
                <a:cs typeface="Times New Roman" pitchFamily="18" charset="0"/>
              </a:rPr>
              <a:t> </a:t>
            </a:r>
            <a:r>
              <a:rPr lang="en-US" sz="2000" dirty="0" err="1">
                <a:solidFill>
                  <a:srgbClr val="034779"/>
                </a:solidFill>
                <a:latin typeface="Times New Roman" pitchFamily="18" charset="0"/>
                <a:ea typeface="Times New Roman" panose="02020603050405020304" pitchFamily="18" charset="0"/>
                <a:cs typeface="Times New Roman" pitchFamily="18" charset="0"/>
              </a:rPr>
              <a:t>газар</a:t>
            </a:r>
            <a:r>
              <a:rPr lang="en-US" sz="2000" dirty="0">
                <a:solidFill>
                  <a:srgbClr val="034779"/>
                </a:solidFill>
                <a:latin typeface="Times New Roman" pitchFamily="18" charset="0"/>
                <a:ea typeface="Times New Roman" panose="02020603050405020304" pitchFamily="18" charset="0"/>
                <a:cs typeface="Times New Roman" pitchFamily="18" charset="0"/>
              </a:rPr>
              <a:t> </a:t>
            </a:r>
            <a:r>
              <a:rPr lang="en-US" sz="2000" dirty="0" err="1">
                <a:solidFill>
                  <a:srgbClr val="034779"/>
                </a:solidFill>
                <a:latin typeface="Times New Roman" pitchFamily="18" charset="0"/>
                <a:ea typeface="Times New Roman" panose="02020603050405020304" pitchFamily="18" charset="0"/>
                <a:cs typeface="Times New Roman" pitchFamily="18" charset="0"/>
              </a:rPr>
              <a:t>иргэдэд</a:t>
            </a:r>
            <a:r>
              <a:rPr lang="en-US" sz="2000" dirty="0">
                <a:solidFill>
                  <a:srgbClr val="034779"/>
                </a:solidFill>
                <a:latin typeface="Times New Roman" pitchFamily="18" charset="0"/>
                <a:ea typeface="Times New Roman" panose="02020603050405020304" pitchFamily="18" charset="0"/>
                <a:cs typeface="Times New Roman" pitchFamily="18" charset="0"/>
              </a:rPr>
              <a:t> </a:t>
            </a:r>
            <a:r>
              <a:rPr lang="en-US" sz="2000" dirty="0" err="1">
                <a:solidFill>
                  <a:srgbClr val="034779"/>
                </a:solidFill>
                <a:latin typeface="Times New Roman" pitchFamily="18" charset="0"/>
                <a:ea typeface="Times New Roman" panose="02020603050405020304" pitchFamily="18" charset="0"/>
                <a:cs typeface="Times New Roman" pitchFamily="18" charset="0"/>
              </a:rPr>
              <a:t>төсөв</a:t>
            </a:r>
            <a:r>
              <a:rPr lang="en-US" sz="2000" dirty="0">
                <a:solidFill>
                  <a:srgbClr val="034779"/>
                </a:solidFill>
                <a:latin typeface="Times New Roman" pitchFamily="18" charset="0"/>
                <a:ea typeface="Times New Roman" panose="02020603050405020304" pitchFamily="18" charset="0"/>
                <a:cs typeface="Times New Roman" pitchFamily="18" charset="0"/>
              </a:rPr>
              <a:t> </a:t>
            </a:r>
            <a:r>
              <a:rPr lang="en-US" sz="2000" dirty="0" err="1">
                <a:solidFill>
                  <a:srgbClr val="034779"/>
                </a:solidFill>
                <a:latin typeface="Times New Roman" pitchFamily="18" charset="0"/>
                <a:ea typeface="Times New Roman" panose="02020603050405020304" pitchFamily="18" charset="0"/>
                <a:cs typeface="Times New Roman" pitchFamily="18" charset="0"/>
              </a:rPr>
              <a:t>тэдний</a:t>
            </a:r>
            <a:r>
              <a:rPr lang="en-US" sz="2000" dirty="0">
                <a:solidFill>
                  <a:srgbClr val="034779"/>
                </a:solidFill>
                <a:latin typeface="Times New Roman" pitchFamily="18" charset="0"/>
                <a:ea typeface="Times New Roman" panose="02020603050405020304" pitchFamily="18" charset="0"/>
                <a:cs typeface="Times New Roman" pitchFamily="18" charset="0"/>
              </a:rPr>
              <a:t> </a:t>
            </a:r>
            <a:r>
              <a:rPr lang="en-US" sz="2000" dirty="0" err="1">
                <a:solidFill>
                  <a:srgbClr val="034779"/>
                </a:solidFill>
                <a:latin typeface="Times New Roman" pitchFamily="18" charset="0"/>
                <a:ea typeface="Times New Roman" panose="02020603050405020304" pitchFamily="18" charset="0"/>
                <a:cs typeface="Times New Roman" pitchFamily="18" charset="0"/>
              </a:rPr>
              <a:t>амьдралд</a:t>
            </a:r>
            <a:r>
              <a:rPr lang="en-US" sz="2000" dirty="0">
                <a:solidFill>
                  <a:srgbClr val="034779"/>
                </a:solidFill>
                <a:latin typeface="Times New Roman" pitchFamily="18" charset="0"/>
                <a:ea typeface="Times New Roman" panose="02020603050405020304" pitchFamily="18" charset="0"/>
                <a:cs typeface="Times New Roman" pitchFamily="18" charset="0"/>
              </a:rPr>
              <a:t> </a:t>
            </a:r>
            <a:r>
              <a:rPr lang="en-US" sz="2000" dirty="0" err="1">
                <a:solidFill>
                  <a:srgbClr val="034779"/>
                </a:solidFill>
                <a:latin typeface="Times New Roman" pitchFamily="18" charset="0"/>
                <a:ea typeface="Times New Roman" panose="02020603050405020304" pitchFamily="18" charset="0"/>
                <a:cs typeface="Times New Roman" pitchFamily="18" charset="0"/>
              </a:rPr>
              <a:t>хэрхэн</a:t>
            </a:r>
            <a:r>
              <a:rPr lang="en-US" sz="2000" dirty="0">
                <a:solidFill>
                  <a:srgbClr val="034779"/>
                </a:solidFill>
                <a:latin typeface="Times New Roman" pitchFamily="18" charset="0"/>
                <a:ea typeface="Times New Roman" panose="02020603050405020304" pitchFamily="18" charset="0"/>
                <a:cs typeface="Times New Roman" pitchFamily="18" charset="0"/>
              </a:rPr>
              <a:t> </a:t>
            </a:r>
            <a:r>
              <a:rPr lang="en-US" sz="2000" dirty="0" err="1">
                <a:solidFill>
                  <a:srgbClr val="034779"/>
                </a:solidFill>
                <a:latin typeface="Times New Roman" pitchFamily="18" charset="0"/>
                <a:ea typeface="Times New Roman" panose="02020603050405020304" pitchFamily="18" charset="0"/>
                <a:cs typeface="Times New Roman" pitchFamily="18" charset="0"/>
              </a:rPr>
              <a:t>нөлөөлж</a:t>
            </a:r>
            <a:r>
              <a:rPr lang="en-US" sz="2000" dirty="0">
                <a:solidFill>
                  <a:srgbClr val="034779"/>
                </a:solidFill>
                <a:latin typeface="Times New Roman" pitchFamily="18" charset="0"/>
                <a:ea typeface="Times New Roman" panose="02020603050405020304" pitchFamily="18" charset="0"/>
                <a:cs typeface="Times New Roman" pitchFamily="18" charset="0"/>
              </a:rPr>
              <a:t> </a:t>
            </a:r>
            <a:r>
              <a:rPr lang="en-US" sz="2000" dirty="0" err="1">
                <a:solidFill>
                  <a:srgbClr val="034779"/>
                </a:solidFill>
                <a:latin typeface="Times New Roman" pitchFamily="18" charset="0"/>
                <a:ea typeface="Times New Roman" panose="02020603050405020304" pitchFamily="18" charset="0"/>
                <a:cs typeface="Times New Roman" pitchFamily="18" charset="0"/>
              </a:rPr>
              <a:t>буй</a:t>
            </a:r>
            <a:r>
              <a:rPr lang="en-US" sz="2000" dirty="0">
                <a:solidFill>
                  <a:srgbClr val="034779"/>
                </a:solidFill>
                <a:latin typeface="Times New Roman" pitchFamily="18" charset="0"/>
                <a:ea typeface="Times New Roman" panose="02020603050405020304" pitchFamily="18" charset="0"/>
                <a:cs typeface="Times New Roman" pitchFamily="18" charset="0"/>
              </a:rPr>
              <a:t> </a:t>
            </a:r>
            <a:r>
              <a:rPr lang="en-US" sz="2000" dirty="0" err="1">
                <a:solidFill>
                  <a:srgbClr val="034779"/>
                </a:solidFill>
                <a:latin typeface="Times New Roman" pitchFamily="18" charset="0"/>
                <a:ea typeface="Times New Roman" panose="02020603050405020304" pitchFamily="18" charset="0"/>
                <a:cs typeface="Times New Roman" pitchFamily="18" charset="0"/>
              </a:rPr>
              <a:t>талаар</a:t>
            </a:r>
            <a:r>
              <a:rPr lang="en-US" sz="2000" dirty="0">
                <a:solidFill>
                  <a:srgbClr val="034779"/>
                </a:solidFill>
                <a:latin typeface="Times New Roman" pitchFamily="18" charset="0"/>
                <a:ea typeface="Times New Roman" panose="02020603050405020304" pitchFamily="18" charset="0"/>
                <a:cs typeface="Times New Roman" pitchFamily="18" charset="0"/>
              </a:rPr>
              <a:t> </a:t>
            </a:r>
            <a:r>
              <a:rPr lang="mn-MN" sz="2000" dirty="0">
                <a:solidFill>
                  <a:srgbClr val="034779"/>
                </a:solidFill>
                <a:latin typeface="Times New Roman" pitchFamily="18" charset="0"/>
                <a:ea typeface="Times New Roman" panose="02020603050405020304" pitchFamily="18" charset="0"/>
                <a:cs typeface="Times New Roman" pitchFamily="18" charset="0"/>
              </a:rPr>
              <a:t>үнэн зөв мэдээлэл,</a:t>
            </a:r>
            <a:r>
              <a:rPr lang="en-US" sz="2000" dirty="0">
                <a:solidFill>
                  <a:srgbClr val="034779"/>
                </a:solidFill>
                <a:latin typeface="Times New Roman" pitchFamily="18" charset="0"/>
                <a:ea typeface="Times New Roman" panose="02020603050405020304" pitchFamily="18" charset="0"/>
                <a:cs typeface="Times New Roman" pitchFamily="18" charset="0"/>
              </a:rPr>
              <a:t> </a:t>
            </a:r>
            <a:r>
              <a:rPr lang="en-US" sz="2000" dirty="0" err="1">
                <a:solidFill>
                  <a:srgbClr val="034779"/>
                </a:solidFill>
                <a:latin typeface="Times New Roman" pitchFamily="18" charset="0"/>
                <a:ea typeface="Times New Roman" panose="02020603050405020304" pitchFamily="18" charset="0"/>
                <a:cs typeface="Times New Roman" pitchFamily="18" charset="0"/>
              </a:rPr>
              <a:t>ойлголт</a:t>
            </a:r>
            <a:r>
              <a:rPr lang="en-US" sz="2000" dirty="0">
                <a:solidFill>
                  <a:srgbClr val="034779"/>
                </a:solidFill>
                <a:latin typeface="Times New Roman" pitchFamily="18" charset="0"/>
                <a:ea typeface="Times New Roman" panose="02020603050405020304" pitchFamily="18" charset="0"/>
                <a:cs typeface="Times New Roman" pitchFamily="18" charset="0"/>
              </a:rPr>
              <a:t> </a:t>
            </a:r>
            <a:r>
              <a:rPr lang="en-US" sz="2000" dirty="0" err="1">
                <a:solidFill>
                  <a:srgbClr val="034779"/>
                </a:solidFill>
                <a:latin typeface="Times New Roman" pitchFamily="18" charset="0"/>
                <a:ea typeface="Times New Roman" panose="02020603050405020304" pitchFamily="18" charset="0"/>
                <a:cs typeface="Times New Roman" pitchFamily="18" charset="0"/>
              </a:rPr>
              <a:t>өгөх</a:t>
            </a:r>
            <a:r>
              <a:rPr lang="en-US" sz="2000" dirty="0">
                <a:solidFill>
                  <a:srgbClr val="034779"/>
                </a:solidFill>
                <a:latin typeface="Times New Roman" pitchFamily="18" charset="0"/>
                <a:ea typeface="Times New Roman" panose="02020603050405020304" pitchFamily="18" charset="0"/>
                <a:cs typeface="Times New Roman" pitchFamily="18" charset="0"/>
              </a:rPr>
              <a:t> </a:t>
            </a:r>
            <a:r>
              <a:rPr lang="en-US" sz="2000" dirty="0" err="1">
                <a:solidFill>
                  <a:srgbClr val="034779"/>
                </a:solidFill>
                <a:latin typeface="Times New Roman" pitchFamily="18" charset="0"/>
                <a:ea typeface="Times New Roman" panose="02020603050405020304" pitchFamily="18" charset="0"/>
                <a:cs typeface="Times New Roman" pitchFamily="18" charset="0"/>
              </a:rPr>
              <a:t>ёстой</a:t>
            </a:r>
            <a:r>
              <a:rPr lang="en-US" sz="2000" dirty="0">
                <a:solidFill>
                  <a:srgbClr val="034779"/>
                </a:solidFill>
                <a:latin typeface="Times New Roman" pitchFamily="18" charset="0"/>
                <a:ea typeface="Times New Roman" panose="02020603050405020304" pitchFamily="18" charset="0"/>
                <a:cs typeface="Times New Roman" pitchFamily="18" charset="0"/>
              </a:rPr>
              <a:t>.</a:t>
            </a:r>
            <a:endParaRPr lang="mn-MN" sz="2000" dirty="0">
              <a:solidFill>
                <a:srgbClr val="034779"/>
              </a:solidFill>
              <a:latin typeface="Times New Roman" pitchFamily="18" charset="0"/>
              <a:ea typeface="Times New Roman" panose="02020603050405020304" pitchFamily="18" charset="0"/>
              <a:cs typeface="Times New Roman" pitchFamily="18" charset="0"/>
            </a:endParaRPr>
          </a:p>
          <a:p>
            <a:pPr marL="285524" indent="-285524" algn="just" fontAlgn="base">
              <a:lnSpc>
                <a:spcPct val="107000"/>
              </a:lnSpc>
              <a:spcBef>
                <a:spcPts val="600"/>
              </a:spcBef>
              <a:buFont typeface="Wingdings" panose="05000000000000000000" pitchFamily="2" charset="2"/>
              <a:buChar char="Ø"/>
            </a:pPr>
            <a:r>
              <a:rPr lang="mn-MN" sz="2000" dirty="0">
                <a:solidFill>
                  <a:srgbClr val="034779"/>
                </a:solidFill>
                <a:latin typeface="Times New Roman" pitchFamily="18" charset="0"/>
                <a:ea typeface="Times New Roman" panose="02020603050405020304" pitchFamily="18" charset="0"/>
                <a:cs typeface="Times New Roman" pitchFamily="18" charset="0"/>
              </a:rPr>
              <a:t>Засгийн газар татвар төлөгчдийн </a:t>
            </a:r>
            <a:r>
              <a:rPr lang="en-US" sz="2000" dirty="0" err="1">
                <a:solidFill>
                  <a:srgbClr val="034779"/>
                </a:solidFill>
                <a:latin typeface="Times New Roman" pitchFamily="18" charset="0"/>
                <a:ea typeface="Times New Roman" panose="02020603050405020304" pitchFamily="18" charset="0"/>
                <a:cs typeface="Times New Roman" pitchFamily="18" charset="0"/>
              </a:rPr>
              <a:t>мөнгийг</a:t>
            </a:r>
            <a:r>
              <a:rPr lang="en-US" sz="2000" dirty="0">
                <a:solidFill>
                  <a:srgbClr val="034779"/>
                </a:solidFill>
                <a:latin typeface="Times New Roman" pitchFamily="18" charset="0"/>
                <a:ea typeface="Times New Roman" panose="02020603050405020304" pitchFamily="18" charset="0"/>
                <a:cs typeface="Times New Roman" pitchFamily="18" charset="0"/>
              </a:rPr>
              <a:t> </a:t>
            </a:r>
            <a:r>
              <a:rPr lang="en-US" sz="2000" dirty="0" err="1">
                <a:solidFill>
                  <a:srgbClr val="034779"/>
                </a:solidFill>
                <a:latin typeface="Times New Roman" pitchFamily="18" charset="0"/>
                <a:ea typeface="Times New Roman" panose="02020603050405020304" pitchFamily="18" charset="0"/>
                <a:cs typeface="Times New Roman" pitchFamily="18" charset="0"/>
              </a:rPr>
              <a:t>хэрхэн</a:t>
            </a:r>
            <a:r>
              <a:rPr lang="en-US" sz="2000" dirty="0">
                <a:solidFill>
                  <a:srgbClr val="034779"/>
                </a:solidFill>
                <a:latin typeface="Times New Roman" pitchFamily="18" charset="0"/>
                <a:ea typeface="Times New Roman" panose="02020603050405020304" pitchFamily="18" charset="0"/>
                <a:cs typeface="Times New Roman" pitchFamily="18" charset="0"/>
              </a:rPr>
              <a:t> </a:t>
            </a:r>
            <a:r>
              <a:rPr lang="mn-MN" sz="2000" dirty="0">
                <a:solidFill>
                  <a:srgbClr val="034779"/>
                </a:solidFill>
                <a:latin typeface="Times New Roman" pitchFamily="18" charset="0"/>
                <a:ea typeface="Times New Roman" panose="02020603050405020304" pitchFamily="18" charset="0"/>
                <a:cs typeface="Times New Roman" pitchFamily="18" charset="0"/>
              </a:rPr>
              <a:t>юунд </a:t>
            </a:r>
            <a:r>
              <a:rPr lang="en-US" sz="2000" dirty="0" err="1">
                <a:solidFill>
                  <a:srgbClr val="034779"/>
                </a:solidFill>
                <a:latin typeface="Times New Roman" pitchFamily="18" charset="0"/>
                <a:ea typeface="Times New Roman" panose="02020603050405020304" pitchFamily="18" charset="0"/>
                <a:cs typeface="Times New Roman" pitchFamily="18" charset="0"/>
              </a:rPr>
              <a:t>зарцуулж</a:t>
            </a:r>
            <a:r>
              <a:rPr lang="en-US" sz="2000" dirty="0">
                <a:solidFill>
                  <a:srgbClr val="034779"/>
                </a:solidFill>
                <a:latin typeface="Times New Roman" pitchFamily="18" charset="0"/>
                <a:ea typeface="Times New Roman" panose="02020603050405020304" pitchFamily="18" charset="0"/>
                <a:cs typeface="Times New Roman" pitchFamily="18" charset="0"/>
              </a:rPr>
              <a:t> </a:t>
            </a:r>
            <a:r>
              <a:rPr lang="en-US" sz="2000" dirty="0" err="1">
                <a:solidFill>
                  <a:srgbClr val="034779"/>
                </a:solidFill>
                <a:latin typeface="Times New Roman" pitchFamily="18" charset="0"/>
                <a:ea typeface="Times New Roman" panose="02020603050405020304" pitchFamily="18" charset="0"/>
                <a:cs typeface="Times New Roman" pitchFamily="18" charset="0"/>
              </a:rPr>
              <a:t>байгааг</a:t>
            </a:r>
            <a:r>
              <a:rPr lang="en-US" sz="2000" dirty="0">
                <a:solidFill>
                  <a:srgbClr val="034779"/>
                </a:solidFill>
                <a:latin typeface="Times New Roman" pitchFamily="18" charset="0"/>
                <a:ea typeface="Times New Roman" panose="02020603050405020304" pitchFamily="18" charset="0"/>
                <a:cs typeface="Times New Roman" pitchFamily="18" charset="0"/>
              </a:rPr>
              <a:t> </a:t>
            </a:r>
            <a:r>
              <a:rPr lang="mn-MN" sz="2000" dirty="0">
                <a:solidFill>
                  <a:srgbClr val="034779"/>
                </a:solidFill>
                <a:latin typeface="Times New Roman" pitchFamily="18" charset="0"/>
                <a:ea typeface="Times New Roman" panose="02020603050405020304" pitchFamily="18" charset="0"/>
                <a:cs typeface="Times New Roman" pitchFamily="18" charset="0"/>
              </a:rPr>
              <a:t>иргэд </a:t>
            </a:r>
            <a:r>
              <a:rPr lang="en-US" sz="2000" dirty="0" err="1">
                <a:solidFill>
                  <a:srgbClr val="034779"/>
                </a:solidFill>
                <a:latin typeface="Times New Roman" pitchFamily="18" charset="0"/>
                <a:ea typeface="Times New Roman" panose="02020603050405020304" pitchFamily="18" charset="0"/>
                <a:cs typeface="Times New Roman" pitchFamily="18" charset="0"/>
              </a:rPr>
              <a:t>илүү</a:t>
            </a:r>
            <a:r>
              <a:rPr lang="en-US" sz="2000" dirty="0">
                <a:solidFill>
                  <a:srgbClr val="034779"/>
                </a:solidFill>
                <a:latin typeface="Times New Roman" pitchFamily="18" charset="0"/>
                <a:ea typeface="Times New Roman" panose="02020603050405020304" pitchFamily="18" charset="0"/>
                <a:cs typeface="Times New Roman" pitchFamily="18" charset="0"/>
              </a:rPr>
              <a:t> </a:t>
            </a:r>
            <a:r>
              <a:rPr lang="en-US" sz="2000" dirty="0" err="1">
                <a:solidFill>
                  <a:srgbClr val="034779"/>
                </a:solidFill>
                <a:latin typeface="Times New Roman" pitchFamily="18" charset="0"/>
                <a:ea typeface="Times New Roman" panose="02020603050405020304" pitchFamily="18" charset="0"/>
                <a:cs typeface="Times New Roman" pitchFamily="18" charset="0"/>
              </a:rPr>
              <a:t>сайн</a:t>
            </a:r>
            <a:r>
              <a:rPr lang="en-US" sz="2000" dirty="0">
                <a:solidFill>
                  <a:srgbClr val="034779"/>
                </a:solidFill>
                <a:latin typeface="Times New Roman" pitchFamily="18" charset="0"/>
                <a:ea typeface="Times New Roman" panose="02020603050405020304" pitchFamily="18" charset="0"/>
                <a:cs typeface="Times New Roman" pitchFamily="18" charset="0"/>
              </a:rPr>
              <a:t> </a:t>
            </a:r>
            <a:r>
              <a:rPr lang="en-US" sz="2000" dirty="0" err="1">
                <a:solidFill>
                  <a:srgbClr val="034779"/>
                </a:solidFill>
                <a:latin typeface="Times New Roman" pitchFamily="18" charset="0"/>
                <a:ea typeface="Times New Roman" panose="02020603050405020304" pitchFamily="18" charset="0"/>
                <a:cs typeface="Times New Roman" pitchFamily="18" charset="0"/>
              </a:rPr>
              <a:t>ойлгоход</a:t>
            </a:r>
            <a:r>
              <a:rPr lang="en-US" sz="2000" dirty="0">
                <a:solidFill>
                  <a:srgbClr val="034779"/>
                </a:solidFill>
                <a:latin typeface="Times New Roman" pitchFamily="18" charset="0"/>
                <a:ea typeface="Times New Roman" panose="02020603050405020304" pitchFamily="18" charset="0"/>
                <a:cs typeface="Times New Roman" pitchFamily="18" charset="0"/>
              </a:rPr>
              <a:t> </a:t>
            </a:r>
            <a:r>
              <a:rPr lang="en-US" sz="2000" dirty="0" err="1">
                <a:solidFill>
                  <a:srgbClr val="034779"/>
                </a:solidFill>
                <a:latin typeface="Times New Roman" pitchFamily="18" charset="0"/>
                <a:ea typeface="Times New Roman" panose="02020603050405020304" pitchFamily="18" charset="0"/>
                <a:cs typeface="Times New Roman" pitchFamily="18" charset="0"/>
              </a:rPr>
              <a:t>тусалдаг</a:t>
            </a:r>
            <a:r>
              <a:rPr lang="en-US" sz="2000" dirty="0">
                <a:solidFill>
                  <a:srgbClr val="034779"/>
                </a:solidFill>
                <a:latin typeface="Times New Roman" pitchFamily="18" charset="0"/>
                <a:ea typeface="Times New Roman" panose="02020603050405020304" pitchFamily="18" charset="0"/>
                <a:cs typeface="Times New Roman" pitchFamily="18" charset="0"/>
              </a:rPr>
              <a:t>.</a:t>
            </a:r>
            <a:endParaRPr lang="mn-MN" sz="2000" dirty="0">
              <a:solidFill>
                <a:srgbClr val="034779"/>
              </a:solidFill>
              <a:latin typeface="Times New Roman" pitchFamily="18" charset="0"/>
              <a:ea typeface="Times New Roman" panose="02020603050405020304" pitchFamily="18" charset="0"/>
              <a:cs typeface="Times New Roman" pitchFamily="18" charset="0"/>
            </a:endParaRPr>
          </a:p>
          <a:p>
            <a:pPr marL="285524" indent="-285524" algn="just" fontAlgn="base">
              <a:lnSpc>
                <a:spcPct val="107000"/>
              </a:lnSpc>
              <a:spcBef>
                <a:spcPts val="600"/>
              </a:spcBef>
              <a:buFont typeface="Wingdings" panose="05000000000000000000" pitchFamily="2" charset="2"/>
              <a:buChar char="Ø"/>
            </a:pPr>
            <a:r>
              <a:rPr lang="en-US" sz="2000" dirty="0" err="1">
                <a:solidFill>
                  <a:srgbClr val="034779"/>
                </a:solidFill>
                <a:latin typeface="Times New Roman" pitchFamily="18" charset="0"/>
                <a:ea typeface="Times New Roman" panose="02020603050405020304" pitchFamily="18" charset="0"/>
                <a:cs typeface="Times New Roman" pitchFamily="18" charset="0"/>
              </a:rPr>
              <a:t>Иргэдийн</a:t>
            </a:r>
            <a:r>
              <a:rPr lang="en-US" sz="2000" dirty="0">
                <a:solidFill>
                  <a:srgbClr val="034779"/>
                </a:solidFill>
                <a:latin typeface="Times New Roman" pitchFamily="18" charset="0"/>
                <a:ea typeface="Times New Roman" panose="02020603050405020304" pitchFamily="18" charset="0"/>
                <a:cs typeface="Times New Roman" pitchFamily="18" charset="0"/>
              </a:rPr>
              <a:t> </a:t>
            </a:r>
            <a:r>
              <a:rPr lang="en-US" sz="2000" dirty="0" err="1">
                <a:solidFill>
                  <a:srgbClr val="034779"/>
                </a:solidFill>
                <a:latin typeface="Times New Roman" pitchFamily="18" charset="0"/>
                <a:ea typeface="Times New Roman" panose="02020603050405020304" pitchFamily="18" charset="0"/>
                <a:cs typeface="Times New Roman" pitchFamily="18" charset="0"/>
              </a:rPr>
              <a:t>төсөв</a:t>
            </a:r>
            <a:r>
              <a:rPr lang="en-US" sz="2000" dirty="0">
                <a:solidFill>
                  <a:srgbClr val="034779"/>
                </a:solidFill>
                <a:latin typeface="Times New Roman" pitchFamily="18" charset="0"/>
                <a:ea typeface="Times New Roman" panose="02020603050405020304" pitchFamily="18" charset="0"/>
                <a:cs typeface="Times New Roman" pitchFamily="18" charset="0"/>
              </a:rPr>
              <a:t> </a:t>
            </a:r>
            <a:r>
              <a:rPr lang="en-US" sz="2000" dirty="0" err="1">
                <a:solidFill>
                  <a:srgbClr val="034779"/>
                </a:solidFill>
                <a:latin typeface="Times New Roman" pitchFamily="18" charset="0"/>
                <a:ea typeface="Times New Roman" panose="02020603050405020304" pitchFamily="18" charset="0"/>
                <a:cs typeface="Times New Roman" pitchFamily="18" charset="0"/>
              </a:rPr>
              <a:t>нь</a:t>
            </a:r>
            <a:r>
              <a:rPr lang="en-US" sz="2000" dirty="0">
                <a:solidFill>
                  <a:srgbClr val="034779"/>
                </a:solidFill>
                <a:latin typeface="Times New Roman" pitchFamily="18" charset="0"/>
                <a:ea typeface="Times New Roman" panose="02020603050405020304" pitchFamily="18" charset="0"/>
                <a:cs typeface="Times New Roman" pitchFamily="18" charset="0"/>
              </a:rPr>
              <a:t> </a:t>
            </a:r>
            <a:r>
              <a:rPr lang="en-US" sz="2000" dirty="0" err="1">
                <a:solidFill>
                  <a:srgbClr val="034779"/>
                </a:solidFill>
                <a:latin typeface="Times New Roman" pitchFamily="18" charset="0"/>
                <a:ea typeface="Times New Roman" panose="02020603050405020304" pitchFamily="18" charset="0"/>
                <a:cs typeface="Times New Roman" pitchFamily="18" charset="0"/>
              </a:rPr>
              <a:t>илүү</a:t>
            </a:r>
            <a:r>
              <a:rPr lang="en-US" sz="2000" dirty="0">
                <a:solidFill>
                  <a:srgbClr val="034779"/>
                </a:solidFill>
                <a:latin typeface="Times New Roman" pitchFamily="18" charset="0"/>
                <a:ea typeface="Times New Roman" panose="02020603050405020304" pitchFamily="18" charset="0"/>
                <a:cs typeface="Times New Roman" pitchFamily="18" charset="0"/>
              </a:rPr>
              <a:t> </a:t>
            </a:r>
            <a:r>
              <a:rPr lang="en-US" sz="2000" dirty="0" err="1">
                <a:solidFill>
                  <a:srgbClr val="034779"/>
                </a:solidFill>
                <a:latin typeface="Times New Roman" pitchFamily="18" charset="0"/>
                <a:ea typeface="Times New Roman" panose="02020603050405020304" pitchFamily="18" charset="0"/>
                <a:cs typeface="Times New Roman" pitchFamily="18" charset="0"/>
              </a:rPr>
              <a:t>их</a:t>
            </a:r>
            <a:r>
              <a:rPr lang="en-US" sz="2000" dirty="0">
                <a:solidFill>
                  <a:srgbClr val="034779"/>
                </a:solidFill>
                <a:latin typeface="Times New Roman" pitchFamily="18" charset="0"/>
                <a:ea typeface="Times New Roman" panose="02020603050405020304" pitchFamily="18" charset="0"/>
                <a:cs typeface="Times New Roman" pitchFamily="18" charset="0"/>
              </a:rPr>
              <a:t> </a:t>
            </a:r>
            <a:r>
              <a:rPr lang="en-US" sz="2000" dirty="0" err="1">
                <a:solidFill>
                  <a:srgbClr val="034779"/>
                </a:solidFill>
                <a:latin typeface="Times New Roman" pitchFamily="18" charset="0"/>
                <a:ea typeface="Times New Roman" panose="02020603050405020304" pitchFamily="18" charset="0"/>
                <a:cs typeface="Times New Roman" pitchFamily="18" charset="0"/>
              </a:rPr>
              <a:t>мэдээлэл</a:t>
            </a:r>
            <a:r>
              <a:rPr lang="en-US" sz="2000" dirty="0">
                <a:solidFill>
                  <a:srgbClr val="034779"/>
                </a:solidFill>
                <a:latin typeface="Times New Roman" pitchFamily="18" charset="0"/>
                <a:ea typeface="Times New Roman" panose="02020603050405020304" pitchFamily="18" charset="0"/>
                <a:cs typeface="Times New Roman" pitchFamily="18" charset="0"/>
              </a:rPr>
              <a:t> </a:t>
            </a:r>
            <a:r>
              <a:rPr lang="en-US" sz="2000" dirty="0" err="1">
                <a:solidFill>
                  <a:srgbClr val="034779"/>
                </a:solidFill>
                <a:latin typeface="Times New Roman" pitchFamily="18" charset="0"/>
                <a:ea typeface="Times New Roman" panose="02020603050405020304" pitchFamily="18" charset="0"/>
                <a:cs typeface="Times New Roman" pitchFamily="18" charset="0"/>
              </a:rPr>
              <a:t>авах</a:t>
            </a:r>
            <a:r>
              <a:rPr lang="en-US" sz="2000" dirty="0">
                <a:solidFill>
                  <a:srgbClr val="034779"/>
                </a:solidFill>
                <a:latin typeface="Times New Roman" pitchFamily="18" charset="0"/>
                <a:ea typeface="Times New Roman" panose="02020603050405020304" pitchFamily="18" charset="0"/>
                <a:cs typeface="Times New Roman" pitchFamily="18" charset="0"/>
              </a:rPr>
              <a:t> </a:t>
            </a:r>
            <a:r>
              <a:rPr lang="en-US" sz="2000" dirty="0" err="1">
                <a:solidFill>
                  <a:srgbClr val="034779"/>
                </a:solidFill>
                <a:latin typeface="Times New Roman" pitchFamily="18" charset="0"/>
                <a:ea typeface="Times New Roman" panose="02020603050405020304" pitchFamily="18" charset="0"/>
                <a:cs typeface="Times New Roman" pitchFamily="18" charset="0"/>
              </a:rPr>
              <a:t>гарц</a:t>
            </a:r>
            <a:r>
              <a:rPr lang="en-US" sz="2000" dirty="0">
                <a:solidFill>
                  <a:srgbClr val="034779"/>
                </a:solidFill>
                <a:latin typeface="Times New Roman" pitchFamily="18" charset="0"/>
                <a:ea typeface="Times New Roman" panose="02020603050405020304" pitchFamily="18" charset="0"/>
                <a:cs typeface="Times New Roman" pitchFamily="18" charset="0"/>
              </a:rPr>
              <a:t> </a:t>
            </a:r>
            <a:r>
              <a:rPr lang="en-US" sz="2000" dirty="0" err="1">
                <a:solidFill>
                  <a:srgbClr val="034779"/>
                </a:solidFill>
                <a:latin typeface="Times New Roman" pitchFamily="18" charset="0"/>
                <a:ea typeface="Times New Roman" panose="02020603050405020304" pitchFamily="18" charset="0"/>
                <a:cs typeface="Times New Roman" pitchFamily="18" charset="0"/>
              </a:rPr>
              <a:t>байх</a:t>
            </a:r>
            <a:r>
              <a:rPr lang="en-US" sz="2000" dirty="0">
                <a:solidFill>
                  <a:srgbClr val="034779"/>
                </a:solidFill>
                <a:latin typeface="Times New Roman" pitchFamily="18" charset="0"/>
                <a:ea typeface="Times New Roman" panose="02020603050405020304" pitchFamily="18" charset="0"/>
                <a:cs typeface="Times New Roman" pitchFamily="18" charset="0"/>
              </a:rPr>
              <a:t> </a:t>
            </a:r>
            <a:r>
              <a:rPr lang="en-US" sz="2000" dirty="0" err="1">
                <a:solidFill>
                  <a:srgbClr val="034779"/>
                </a:solidFill>
                <a:latin typeface="Times New Roman" pitchFamily="18" charset="0"/>
                <a:ea typeface="Times New Roman" panose="02020603050405020304" pitchFamily="18" charset="0"/>
                <a:cs typeface="Times New Roman" pitchFamily="18" charset="0"/>
              </a:rPr>
              <a:t>ёстой</a:t>
            </a:r>
            <a:r>
              <a:rPr lang="en-US" sz="2000" dirty="0">
                <a:solidFill>
                  <a:srgbClr val="034779"/>
                </a:solidFill>
                <a:latin typeface="Times New Roman" pitchFamily="18" charset="0"/>
                <a:ea typeface="Times New Roman" panose="02020603050405020304" pitchFamily="18" charset="0"/>
                <a:cs typeface="Times New Roman" pitchFamily="18" charset="0"/>
              </a:rPr>
              <a:t>. </a:t>
            </a:r>
            <a:r>
              <a:rPr lang="mn-MN" sz="2000" dirty="0">
                <a:solidFill>
                  <a:srgbClr val="034779"/>
                </a:solidFill>
                <a:latin typeface="Times New Roman" pitchFamily="18" charset="0"/>
                <a:ea typeface="Times New Roman" panose="02020603050405020304" pitchFamily="18" charset="0"/>
                <a:cs typeface="Times New Roman" pitchFamily="18" charset="0"/>
              </a:rPr>
              <a:t>Төсвийн мэдлэг, мэдээлэлтэй </a:t>
            </a:r>
            <a:r>
              <a:rPr lang="en-US" sz="2000" dirty="0" err="1">
                <a:solidFill>
                  <a:srgbClr val="034779"/>
                </a:solidFill>
                <a:latin typeface="Times New Roman" pitchFamily="18" charset="0"/>
                <a:ea typeface="Times New Roman" panose="02020603050405020304" pitchFamily="18" charset="0"/>
                <a:cs typeface="Times New Roman" pitchFamily="18" charset="0"/>
              </a:rPr>
              <a:t>иргэд</a:t>
            </a:r>
            <a:r>
              <a:rPr lang="en-US" sz="2000" dirty="0">
                <a:solidFill>
                  <a:srgbClr val="034779"/>
                </a:solidFill>
                <a:latin typeface="Times New Roman" pitchFamily="18" charset="0"/>
                <a:ea typeface="Times New Roman" panose="02020603050405020304" pitchFamily="18" charset="0"/>
                <a:cs typeface="Times New Roman" pitchFamily="18" charset="0"/>
              </a:rPr>
              <a:t>, </a:t>
            </a:r>
            <a:r>
              <a:rPr lang="mn-MN" sz="2000" dirty="0">
                <a:solidFill>
                  <a:srgbClr val="034779"/>
                </a:solidFill>
                <a:latin typeface="Times New Roman" pitchFamily="18" charset="0"/>
                <a:ea typeface="Times New Roman" panose="02020603050405020304" pitchFamily="18" charset="0"/>
                <a:cs typeface="Times New Roman" pitchFamily="18" charset="0"/>
              </a:rPr>
              <a:t>ИНБ </a:t>
            </a:r>
            <a:r>
              <a:rPr lang="en-US" sz="2000" dirty="0" err="1">
                <a:solidFill>
                  <a:srgbClr val="034779"/>
                </a:solidFill>
                <a:latin typeface="Times New Roman" pitchFamily="18" charset="0"/>
                <a:ea typeface="Times New Roman" panose="02020603050405020304" pitchFamily="18" charset="0"/>
                <a:cs typeface="Times New Roman" pitchFamily="18" charset="0"/>
              </a:rPr>
              <a:t>төрийн</a:t>
            </a:r>
            <a:r>
              <a:rPr lang="en-US" sz="2000" dirty="0">
                <a:solidFill>
                  <a:srgbClr val="034779"/>
                </a:solidFill>
                <a:latin typeface="Times New Roman" pitchFamily="18" charset="0"/>
                <a:ea typeface="Times New Roman" panose="02020603050405020304" pitchFamily="18" charset="0"/>
                <a:cs typeface="Times New Roman" pitchFamily="18" charset="0"/>
              </a:rPr>
              <a:t> </a:t>
            </a:r>
            <a:r>
              <a:rPr lang="en-US" sz="2000" dirty="0" err="1">
                <a:solidFill>
                  <a:srgbClr val="034779"/>
                </a:solidFill>
                <a:latin typeface="Times New Roman" pitchFamily="18" charset="0"/>
                <a:ea typeface="Times New Roman" panose="02020603050405020304" pitchFamily="18" charset="0"/>
                <a:cs typeface="Times New Roman" pitchFamily="18" charset="0"/>
              </a:rPr>
              <a:t>мөнгийг</a:t>
            </a:r>
            <a:r>
              <a:rPr lang="en-US" sz="2000" dirty="0">
                <a:solidFill>
                  <a:srgbClr val="034779"/>
                </a:solidFill>
                <a:latin typeface="Times New Roman" pitchFamily="18" charset="0"/>
                <a:ea typeface="Times New Roman" panose="02020603050405020304" pitchFamily="18" charset="0"/>
                <a:cs typeface="Times New Roman" pitchFamily="18" charset="0"/>
              </a:rPr>
              <a:t> </a:t>
            </a:r>
            <a:r>
              <a:rPr lang="mn-MN" sz="2000" dirty="0">
                <a:solidFill>
                  <a:srgbClr val="034779"/>
                </a:solidFill>
                <a:latin typeface="Times New Roman" pitchFamily="18" charset="0"/>
                <a:ea typeface="Times New Roman" panose="02020603050405020304" pitchFamily="18" charset="0"/>
                <a:cs typeface="Times New Roman" pitchFamily="18" charset="0"/>
              </a:rPr>
              <a:t>үр ашигтай, үр дүнтэй </a:t>
            </a:r>
            <a:r>
              <a:rPr lang="en-US" sz="2000" dirty="0" err="1">
                <a:solidFill>
                  <a:srgbClr val="034779"/>
                </a:solidFill>
                <a:latin typeface="Times New Roman" pitchFamily="18" charset="0"/>
                <a:ea typeface="Times New Roman" panose="02020603050405020304" pitchFamily="18" charset="0"/>
                <a:cs typeface="Times New Roman" pitchFamily="18" charset="0"/>
              </a:rPr>
              <a:t>захиран</a:t>
            </a:r>
            <a:r>
              <a:rPr lang="en-US" sz="2000" dirty="0">
                <a:solidFill>
                  <a:srgbClr val="034779"/>
                </a:solidFill>
                <a:latin typeface="Times New Roman" pitchFamily="18" charset="0"/>
                <a:ea typeface="Times New Roman" panose="02020603050405020304" pitchFamily="18" charset="0"/>
                <a:cs typeface="Times New Roman" pitchFamily="18" charset="0"/>
              </a:rPr>
              <a:t> </a:t>
            </a:r>
            <a:r>
              <a:rPr lang="en-US" sz="2000" dirty="0" err="1">
                <a:solidFill>
                  <a:srgbClr val="034779"/>
                </a:solidFill>
                <a:latin typeface="Times New Roman" pitchFamily="18" charset="0"/>
                <a:ea typeface="Times New Roman" panose="02020603050405020304" pitchFamily="18" charset="0"/>
                <a:cs typeface="Times New Roman" pitchFamily="18" charset="0"/>
              </a:rPr>
              <a:t>зарцуул</a:t>
            </a:r>
            <a:r>
              <a:rPr lang="mn-MN" sz="2000" dirty="0">
                <a:solidFill>
                  <a:srgbClr val="034779"/>
                </a:solidFill>
                <a:latin typeface="Times New Roman" pitchFamily="18" charset="0"/>
                <a:ea typeface="Times New Roman" panose="02020603050405020304" pitchFamily="18" charset="0"/>
                <a:cs typeface="Times New Roman" pitchFamily="18" charset="0"/>
              </a:rPr>
              <a:t>ахыг З</a:t>
            </a:r>
            <a:r>
              <a:rPr lang="en-US" sz="2000" dirty="0" err="1">
                <a:solidFill>
                  <a:srgbClr val="034779"/>
                </a:solidFill>
                <a:latin typeface="Times New Roman" pitchFamily="18" charset="0"/>
                <a:ea typeface="Times New Roman" panose="02020603050405020304" pitchFamily="18" charset="0"/>
                <a:cs typeface="Times New Roman" pitchFamily="18" charset="0"/>
              </a:rPr>
              <a:t>асгийн</a:t>
            </a:r>
            <a:r>
              <a:rPr lang="en-US" sz="2000" dirty="0">
                <a:solidFill>
                  <a:srgbClr val="034779"/>
                </a:solidFill>
                <a:latin typeface="Times New Roman" pitchFamily="18" charset="0"/>
                <a:ea typeface="Times New Roman" panose="02020603050405020304" pitchFamily="18" charset="0"/>
                <a:cs typeface="Times New Roman" pitchFamily="18" charset="0"/>
              </a:rPr>
              <a:t> </a:t>
            </a:r>
            <a:r>
              <a:rPr lang="en-US" sz="2000" dirty="0" err="1">
                <a:solidFill>
                  <a:srgbClr val="034779"/>
                </a:solidFill>
                <a:latin typeface="Times New Roman" pitchFamily="18" charset="0"/>
                <a:ea typeface="Times New Roman" panose="02020603050405020304" pitchFamily="18" charset="0"/>
                <a:cs typeface="Times New Roman" pitchFamily="18" charset="0"/>
              </a:rPr>
              <a:t>газр</a:t>
            </a:r>
            <a:r>
              <a:rPr lang="mn-MN" sz="2000" dirty="0">
                <a:solidFill>
                  <a:srgbClr val="034779"/>
                </a:solidFill>
                <a:latin typeface="Times New Roman" pitchFamily="18" charset="0"/>
                <a:ea typeface="Times New Roman" panose="02020603050405020304" pitchFamily="18" charset="0"/>
                <a:cs typeface="Times New Roman" pitchFamily="18" charset="0"/>
              </a:rPr>
              <a:t>аас шаардах, </a:t>
            </a:r>
            <a:r>
              <a:rPr lang="en-US" sz="2000" dirty="0">
                <a:solidFill>
                  <a:srgbClr val="034779"/>
                </a:solidFill>
                <a:latin typeface="Times New Roman" pitchFamily="18" charset="0"/>
                <a:ea typeface="Times New Roman" panose="02020603050405020304" pitchFamily="18" charset="0"/>
                <a:cs typeface="Times New Roman" pitchFamily="18" charset="0"/>
              </a:rPr>
              <a:t> </a:t>
            </a:r>
            <a:r>
              <a:rPr lang="en-US" sz="2000" dirty="0" err="1">
                <a:solidFill>
                  <a:srgbClr val="034779"/>
                </a:solidFill>
                <a:latin typeface="Times New Roman" pitchFamily="18" charset="0"/>
                <a:ea typeface="Times New Roman" panose="02020603050405020304" pitchFamily="18" charset="0"/>
                <a:cs typeface="Times New Roman" pitchFamily="18" charset="0"/>
              </a:rPr>
              <a:t>хариуцлага</a:t>
            </a:r>
            <a:r>
              <a:rPr lang="en-US" sz="2000" dirty="0">
                <a:solidFill>
                  <a:srgbClr val="034779"/>
                </a:solidFill>
                <a:latin typeface="Times New Roman" pitchFamily="18" charset="0"/>
                <a:ea typeface="Times New Roman" panose="02020603050405020304" pitchFamily="18" charset="0"/>
                <a:cs typeface="Times New Roman" pitchFamily="18" charset="0"/>
              </a:rPr>
              <a:t> </a:t>
            </a:r>
            <a:r>
              <a:rPr lang="mn-MN" sz="2000" dirty="0">
                <a:solidFill>
                  <a:srgbClr val="034779"/>
                </a:solidFill>
                <a:latin typeface="Times New Roman" pitchFamily="18" charset="0"/>
                <a:ea typeface="Times New Roman" panose="02020603050405020304" pitchFamily="18" charset="0"/>
                <a:cs typeface="Times New Roman" pitchFamily="18" charset="0"/>
              </a:rPr>
              <a:t>нэхэх боломжтой</a:t>
            </a:r>
            <a:r>
              <a:rPr lang="en-US" sz="2000" dirty="0">
                <a:solidFill>
                  <a:srgbClr val="034779"/>
                </a:solidFill>
                <a:latin typeface="Times New Roman" pitchFamily="18" charset="0"/>
                <a:ea typeface="Times New Roman" panose="02020603050405020304" pitchFamily="18" charset="0"/>
                <a:cs typeface="Times New Roman" pitchFamily="18" charset="0"/>
              </a:rPr>
              <a:t>.</a:t>
            </a:r>
            <a:endParaRPr lang="en-US" sz="2400" dirty="0">
              <a:solidFill>
                <a:srgbClr val="034779"/>
              </a:solidFill>
              <a:latin typeface="Times New Roman" pitchFamily="18" charset="0"/>
              <a:ea typeface="Calibri" panose="020F0502020204030204" pitchFamily="34" charset="0"/>
              <a:cs typeface="Times New Roman" pitchFamily="18" charset="0"/>
            </a:endParaRPr>
          </a:p>
        </p:txBody>
      </p:sp>
      <p:sp>
        <p:nvSpPr>
          <p:cNvPr id="12" name="Title 1"/>
          <p:cNvSpPr>
            <a:spLocks noGrp="1"/>
          </p:cNvSpPr>
          <p:nvPr>
            <p:ph type="title"/>
          </p:nvPr>
        </p:nvSpPr>
        <p:spPr>
          <a:xfrm>
            <a:off x="648656" y="128337"/>
            <a:ext cx="10311253" cy="921512"/>
          </a:xfrm>
        </p:spPr>
        <p:txBody>
          <a:bodyPr>
            <a:normAutofit/>
          </a:bodyPr>
          <a:lstStyle/>
          <a:p>
            <a:pPr algn="ctr"/>
            <a:r>
              <a:rPr lang="mn-MN" sz="4800" dirty="0">
                <a:solidFill>
                  <a:schemeClr val="bg1"/>
                </a:solidFill>
              </a:rPr>
              <a:t>	</a:t>
            </a:r>
            <a:r>
              <a:rPr lang="mn-MN" sz="3200" b="1" dirty="0">
                <a:solidFill>
                  <a:schemeClr val="bg1"/>
                </a:solidFill>
                <a:latin typeface="Times New Roman" panose="02020603050405020304" pitchFamily="18" charset="0"/>
                <a:cs typeface="Times New Roman" panose="02020603050405020304" pitchFamily="18" charset="0"/>
              </a:rPr>
              <a:t>ИРГЭДИЙН ТӨСӨВ</a:t>
            </a:r>
            <a:endParaRPr lang="en-US" sz="3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273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wipe(down)">
                                      <p:cBhvr>
                                        <p:cTn id="10" dur="500"/>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down)">
                                      <p:cBhvr>
                                        <p:cTn id="15" dur="500"/>
                                        <p:tgtEl>
                                          <p:spTgt spid="11">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animEffect transition="in" filter="wipe(down)">
                                      <p:cBhvr>
                                        <p:cTn id="18" dur="500"/>
                                        <p:tgtEl>
                                          <p:spTgt spid="11">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wipe(down)">
                                      <p:cBhvr>
                                        <p:cTn id="21" dur="500"/>
                                        <p:tgtEl>
                                          <p:spTgt spid="11">
                                            <p:txEl>
                                              <p:pRg st="2" end="2"/>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xEl>
                                              <p:pRg st="3" end="3"/>
                                            </p:txEl>
                                          </p:spTgt>
                                        </p:tgtEl>
                                        <p:attrNameLst>
                                          <p:attrName>style.visibility</p:attrName>
                                        </p:attrNameLst>
                                      </p:cBhvr>
                                      <p:to>
                                        <p:strVal val="visible"/>
                                      </p:to>
                                    </p:set>
                                    <p:animEffect transition="in" filter="wipe(down)">
                                      <p:cBhvr>
                                        <p:cTn id="24"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5" name="Rectángulo 6">
            <a:extLst>
              <a:ext uri="{FF2B5EF4-FFF2-40B4-BE49-F238E27FC236}">
                <a16:creationId xmlns:a16="http://schemas.microsoft.com/office/drawing/2014/main" xmlns="" id="{26205575-DFD8-814E-9666-A35C0A5E39F5}"/>
              </a:ext>
            </a:extLst>
          </p:cNvPr>
          <p:cNvSpPr/>
          <p:nvPr/>
        </p:nvSpPr>
        <p:spPr>
          <a:xfrm>
            <a:off x="0" y="0"/>
            <a:ext cx="12192000" cy="6855343"/>
          </a:xfrm>
          <a:prstGeom prst="rect">
            <a:avLst/>
          </a:prstGeom>
          <a:solidFill>
            <a:srgbClr val="0070C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pic>
        <p:nvPicPr>
          <p:cNvPr id="12"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724888" y="1400097"/>
            <a:ext cx="3213255" cy="4494619"/>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rotWithShape="1">
          <a:blip r:embed="rId5"/>
          <a:srcRect l="3080" t="1731"/>
          <a:stretch/>
        </p:blipFill>
        <p:spPr>
          <a:xfrm>
            <a:off x="1010093" y="1477926"/>
            <a:ext cx="3110926" cy="4416790"/>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6"/>
          <a:stretch>
            <a:fillRect/>
          </a:stretch>
        </p:blipFill>
        <p:spPr>
          <a:xfrm>
            <a:off x="8541968" y="1400100"/>
            <a:ext cx="3047525" cy="4494619"/>
          </a:xfrm>
          <a:prstGeom prst="rect">
            <a:avLst/>
          </a:prstGeom>
          <a:ln>
            <a:noFill/>
          </a:ln>
          <a:effectLst>
            <a:outerShdw blurRad="292100" dist="139700" dir="2700000" algn="tl" rotWithShape="0">
              <a:srgbClr val="333333">
                <a:alpha val="65000"/>
              </a:srgbClr>
            </a:outerShdw>
          </a:effectLst>
        </p:spPr>
      </p:pic>
      <p:sp>
        <p:nvSpPr>
          <p:cNvPr id="15" name="Title 1"/>
          <p:cNvSpPr>
            <a:spLocks noGrp="1"/>
          </p:cNvSpPr>
          <p:nvPr>
            <p:ph type="title"/>
          </p:nvPr>
        </p:nvSpPr>
        <p:spPr>
          <a:xfrm>
            <a:off x="648656" y="128337"/>
            <a:ext cx="10311253" cy="921512"/>
          </a:xfrm>
        </p:spPr>
        <p:txBody>
          <a:bodyPr>
            <a:normAutofit/>
          </a:bodyPr>
          <a:lstStyle/>
          <a:p>
            <a:pPr algn="ctr"/>
            <a:r>
              <a:rPr lang="mn-MN" sz="4800" dirty="0">
                <a:solidFill>
                  <a:schemeClr val="bg1"/>
                </a:solidFill>
              </a:rPr>
              <a:t>	</a:t>
            </a:r>
            <a:r>
              <a:rPr lang="mn-MN" sz="3200" b="1" dirty="0">
                <a:solidFill>
                  <a:schemeClr val="bg1"/>
                </a:solidFill>
                <a:latin typeface="Times New Roman" panose="02020603050405020304" pitchFamily="18" charset="0"/>
                <a:cs typeface="Times New Roman" panose="02020603050405020304" pitchFamily="18" charset="0"/>
              </a:rPr>
              <a:t>ИРГЭДИЙН ТӨСӨВ</a:t>
            </a:r>
            <a:endParaRPr lang="en-US" sz="3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0409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91372" tIns="45718" rIns="91372" bIns="45718" rtlCol="0" anchor="ctr"/>
          <a:lstStyle/>
          <a:p>
            <a:pPr algn="ctr"/>
            <a:endParaRPr lang="en-US" sz="2400">
              <a:solidFill>
                <a:prstClr val="white"/>
              </a:solidFill>
            </a:endParaRPr>
          </a:p>
        </p:txBody>
      </p:sp>
      <p:sp useBgFill="1">
        <p:nvSpPr>
          <p:cNvPr id="10" name="Rectangle 9">
            <a:extLst>
              <a:ext uri="{FF2B5EF4-FFF2-40B4-BE49-F238E27FC236}">
                <a16:creationId xmlns=""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91372" tIns="45718" rIns="91372" bIns="45718" rtlCol="0" anchor="ctr"/>
          <a:lstStyle/>
          <a:p>
            <a:pPr algn="ctr"/>
            <a:endParaRPr lang="en-US" sz="2400">
              <a:solidFill>
                <a:prstClr val="white"/>
              </a:solidFill>
            </a:endParaRPr>
          </a:p>
        </p:txBody>
      </p:sp>
      <p:sp>
        <p:nvSpPr>
          <p:cNvPr id="12" name="Rectangle 11">
            <a:extLst>
              <a:ext uri="{FF2B5EF4-FFF2-40B4-BE49-F238E27FC236}">
                <a16:creationId xmlns=""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1410084" y="1410083"/>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72" tIns="45718" rIns="91372" bIns="45718" rtlCol="0" anchor="ctr"/>
          <a:lstStyle/>
          <a:p>
            <a:pPr algn="ctr"/>
            <a:endParaRPr lang="en-US" sz="2400">
              <a:solidFill>
                <a:prstClr val="white"/>
              </a:solidFill>
            </a:endParaRPr>
          </a:p>
        </p:txBody>
      </p:sp>
      <p:sp>
        <p:nvSpPr>
          <p:cNvPr id="14" name="Rectangle 13">
            <a:extLst>
              <a:ext uri="{FF2B5EF4-FFF2-40B4-BE49-F238E27FC236}">
                <a16:creationId xmlns=""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1410084" y="1420228"/>
            <a:ext cx="6857999" cy="403783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72" tIns="45718" rIns="91372" bIns="45718" rtlCol="0" anchor="ctr"/>
          <a:lstStyle/>
          <a:p>
            <a:pPr algn="ctr"/>
            <a:endParaRPr lang="en-US" sz="2400">
              <a:solidFill>
                <a:prstClr val="white"/>
              </a:solidFill>
            </a:endParaRPr>
          </a:p>
        </p:txBody>
      </p:sp>
      <p:sp>
        <p:nvSpPr>
          <p:cNvPr id="16" name="Rectangle 15">
            <a:extLst>
              <a:ext uri="{FF2B5EF4-FFF2-40B4-BE49-F238E27FC236}">
                <a16:creationId xmlns=""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767925" y="3588099"/>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72" tIns="45718" rIns="91372" bIns="45718" rtlCol="0" anchor="ctr"/>
          <a:lstStyle/>
          <a:p>
            <a:pPr algn="ctr"/>
            <a:endParaRPr lang="en-US" sz="2400">
              <a:solidFill>
                <a:prstClr val="white"/>
              </a:solidFill>
            </a:endParaRPr>
          </a:p>
        </p:txBody>
      </p:sp>
      <p:sp>
        <p:nvSpPr>
          <p:cNvPr id="18" name="Freeform: Shape 17">
            <a:extLst>
              <a:ext uri="{FF2B5EF4-FFF2-40B4-BE49-F238E27FC236}">
                <a16:creationId xmlns=""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0635413">
            <a:off x="-501734" y="969732"/>
            <a:ext cx="3900356" cy="4178959"/>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372" tIns="45718" rIns="91372" bIns="45718" rtlCol="0" anchor="ctr">
            <a:noAutofit/>
          </a:bodyPr>
          <a:lstStyle/>
          <a:p>
            <a:pPr algn="ctr"/>
            <a:endParaRPr lang="en-US" sz="2400">
              <a:solidFill>
                <a:prstClr val="white"/>
              </a:solidFill>
            </a:endParaRPr>
          </a:p>
        </p:txBody>
      </p:sp>
      <p:sp>
        <p:nvSpPr>
          <p:cNvPr id="2" name="Title 1"/>
          <p:cNvSpPr>
            <a:spLocks noGrp="1"/>
          </p:cNvSpPr>
          <p:nvPr>
            <p:ph type="ctrTitle"/>
          </p:nvPr>
        </p:nvSpPr>
        <p:spPr>
          <a:xfrm>
            <a:off x="466724" y="586859"/>
            <a:ext cx="3201367" cy="3387497"/>
          </a:xfrm>
        </p:spPr>
        <p:txBody>
          <a:bodyPr vert="horz" lIns="121829" tIns="60914" rIns="121829" bIns="60914" rtlCol="0" anchor="b">
            <a:normAutofit/>
          </a:bodyPr>
          <a:lstStyle/>
          <a:p>
            <a:pPr defTabSz="1218150"/>
            <a:r>
              <a:rPr lang="en-US" sz="3600" dirty="0" err="1">
                <a:solidFill>
                  <a:srgbClr val="FFFFFF"/>
                </a:solidFill>
                <a:latin typeface="Times New Roman" panose="02020603050405020304" pitchFamily="18" charset="0"/>
                <a:cs typeface="Times New Roman" panose="02020603050405020304" pitchFamily="18" charset="0"/>
              </a:rPr>
              <a:t>Ярилцах</a:t>
            </a:r>
            <a:r>
              <a:rPr lang="en-US" sz="3600" dirty="0">
                <a:solidFill>
                  <a:srgbClr val="FFFFFF"/>
                </a:solidFill>
                <a:latin typeface="Times New Roman" panose="02020603050405020304" pitchFamily="18" charset="0"/>
                <a:cs typeface="Times New Roman" panose="02020603050405020304" pitchFamily="18" charset="0"/>
              </a:rPr>
              <a:t> </a:t>
            </a:r>
            <a:r>
              <a:rPr lang="en-US" sz="3600" dirty="0" err="1">
                <a:solidFill>
                  <a:srgbClr val="FFFFFF"/>
                </a:solidFill>
                <a:latin typeface="Times New Roman" panose="02020603050405020304" pitchFamily="18" charset="0"/>
                <a:cs typeface="Times New Roman" panose="02020603050405020304" pitchFamily="18" charset="0"/>
              </a:rPr>
              <a:t>асуудлууд</a:t>
            </a:r>
            <a:endParaRPr lang="en-US" sz="3600" dirty="0">
              <a:solidFill>
                <a:srgbClr val="FFFFFF"/>
              </a:solidFill>
              <a:latin typeface="Times New Roman" panose="02020603050405020304" pitchFamily="18" charset="0"/>
              <a:cs typeface="Times New Roman" panose="02020603050405020304" pitchFamily="18" charset="0"/>
            </a:endParaRPr>
          </a:p>
        </p:txBody>
      </p:sp>
      <p:sp>
        <p:nvSpPr>
          <p:cNvPr id="4" name="TextBox 17">
            <a:extLst>
              <a:ext uri="{FF2B5EF4-FFF2-40B4-BE49-F238E27FC236}">
                <a16:creationId xmlns="" xmlns:a16="http://schemas.microsoft.com/office/drawing/2014/main" id="{59FCEF6A-2BE3-4D59-9E31-28100AD3931A}"/>
              </a:ext>
            </a:extLst>
          </p:cNvPr>
          <p:cNvSpPr txBox="1"/>
          <p:nvPr/>
        </p:nvSpPr>
        <p:spPr>
          <a:xfrm>
            <a:off x="4694247" y="870020"/>
            <a:ext cx="7097260" cy="4739666"/>
          </a:xfrm>
          <a:prstGeom prst="rect">
            <a:avLst/>
          </a:prstGeom>
          <a:noFill/>
        </p:spPr>
        <p:txBody>
          <a:bodyPr wrap="square" lIns="121829" tIns="60914" rIns="121829" bIns="60914" rtlCol="0" anchor="t">
            <a:spAutoFit/>
          </a:bodyPr>
          <a:lstStyle/>
          <a:p>
            <a:pPr marL="456783" indent="-456783">
              <a:spcBef>
                <a:spcPts val="1200"/>
              </a:spcBef>
              <a:buClr>
                <a:srgbClr val="0070C0"/>
              </a:buClr>
              <a:buSzPct val="130000"/>
              <a:buFontTx/>
              <a:buChar char="•"/>
            </a:pPr>
            <a:r>
              <a:rPr lang="mn-MN" altLang="ko-KR" sz="2400" i="1" dirty="0">
                <a:solidFill>
                  <a:prstClr val="black"/>
                </a:solidFill>
                <a:latin typeface="Times New Roman" panose="02020603050405020304" pitchFamily="18" charset="0"/>
                <a:cs typeface="Times New Roman" panose="02020603050405020304" pitchFamily="18" charset="0"/>
              </a:rPr>
              <a:t>Төсвийн талаарх таны ойлголт, төсөв гэж юу вэ</a:t>
            </a:r>
            <a:r>
              <a:rPr lang="en-US" altLang="ko-KR" sz="2400" i="1" dirty="0">
                <a:solidFill>
                  <a:prstClr val="black"/>
                </a:solidFill>
                <a:latin typeface="Times New Roman" panose="02020603050405020304" pitchFamily="18" charset="0"/>
                <a:cs typeface="Times New Roman" panose="02020603050405020304" pitchFamily="18" charset="0"/>
              </a:rPr>
              <a:t>? </a:t>
            </a:r>
          </a:p>
          <a:p>
            <a:pPr marL="456783" indent="-456783">
              <a:spcBef>
                <a:spcPts val="1200"/>
              </a:spcBef>
              <a:buClr>
                <a:srgbClr val="0070C0"/>
              </a:buClr>
              <a:buSzPct val="130000"/>
              <a:buFontTx/>
              <a:buChar char="•"/>
            </a:pPr>
            <a:r>
              <a:rPr lang="mn-MN" altLang="ko-KR" sz="2400" i="1" dirty="0">
                <a:solidFill>
                  <a:prstClr val="black"/>
                </a:solidFill>
                <a:latin typeface="Times New Roman" panose="02020603050405020304" pitchFamily="18" charset="0"/>
                <a:cs typeface="Times New Roman" panose="02020603050405020304" pitchFamily="18" charset="0"/>
              </a:rPr>
              <a:t>Төсвийн харилцааг ямар хууль журмаар  зохицуулдаг вэ</a:t>
            </a:r>
            <a:r>
              <a:rPr lang="en-US" altLang="ko-KR" sz="2400" i="1" dirty="0">
                <a:solidFill>
                  <a:prstClr val="black"/>
                </a:solidFill>
                <a:latin typeface="Times New Roman" panose="02020603050405020304" pitchFamily="18" charset="0"/>
                <a:cs typeface="Times New Roman" panose="02020603050405020304" pitchFamily="18" charset="0"/>
              </a:rPr>
              <a:t>?</a:t>
            </a:r>
          </a:p>
          <a:p>
            <a:pPr marL="456783" indent="-456783">
              <a:spcBef>
                <a:spcPts val="1200"/>
              </a:spcBef>
              <a:buClr>
                <a:srgbClr val="0070C0"/>
              </a:buClr>
              <a:buSzPct val="130000"/>
              <a:buFontTx/>
              <a:buChar char="•"/>
            </a:pPr>
            <a:r>
              <a:rPr lang="mn-MN" altLang="ko-KR" sz="2400" i="1" dirty="0">
                <a:solidFill>
                  <a:prstClr val="black"/>
                </a:solidFill>
                <a:latin typeface="Times New Roman" panose="02020603050405020304" pitchFamily="18" charset="0"/>
                <a:cs typeface="Times New Roman" panose="02020603050405020304" pitchFamily="18" charset="0"/>
              </a:rPr>
              <a:t>Төсвийн бүтэц, бүрэлдэхүүний талаар  </a:t>
            </a:r>
            <a:endParaRPr lang="en-US" altLang="ko-KR" sz="2400" i="1" dirty="0">
              <a:solidFill>
                <a:prstClr val="black"/>
              </a:solidFill>
              <a:latin typeface="Times New Roman" panose="02020603050405020304" pitchFamily="18" charset="0"/>
              <a:cs typeface="Times New Roman" panose="02020603050405020304" pitchFamily="18" charset="0"/>
            </a:endParaRPr>
          </a:p>
          <a:p>
            <a:pPr marL="456783" indent="-456783">
              <a:spcBef>
                <a:spcPts val="1200"/>
              </a:spcBef>
              <a:buClr>
                <a:srgbClr val="0070C0"/>
              </a:buClr>
              <a:buSzPct val="130000"/>
              <a:buFontTx/>
              <a:buChar char="•"/>
            </a:pPr>
            <a:r>
              <a:rPr lang="mn-MN" altLang="ko-KR" sz="2400" i="1" dirty="0">
                <a:solidFill>
                  <a:prstClr val="black"/>
                </a:solidFill>
                <a:latin typeface="Times New Roman" panose="02020603050405020304" pitchFamily="18" charset="0"/>
                <a:cs typeface="Times New Roman" panose="02020603050405020304" pitchFamily="18" charset="0"/>
              </a:rPr>
              <a:t>Төсвийн шатлал</a:t>
            </a:r>
            <a:r>
              <a:rPr lang="en-US" altLang="ko-KR" sz="2400" i="1" dirty="0">
                <a:solidFill>
                  <a:prstClr val="black"/>
                </a:solidFill>
                <a:latin typeface="Times New Roman" panose="02020603050405020304" pitchFamily="18" charset="0"/>
                <a:cs typeface="Times New Roman" panose="02020603050405020304" pitchFamily="18" charset="0"/>
              </a:rPr>
              <a:t> </a:t>
            </a:r>
            <a:r>
              <a:rPr lang="mn-MN" altLang="ko-KR" sz="2400" i="1" dirty="0">
                <a:solidFill>
                  <a:prstClr val="black"/>
                </a:solidFill>
                <a:latin typeface="Times New Roman" panose="02020603050405020304" pitchFamily="18" charset="0"/>
                <a:cs typeface="Times New Roman" panose="02020603050405020304" pitchFamily="18" charset="0"/>
              </a:rPr>
              <a:t>гэж юу вэ</a:t>
            </a:r>
            <a:r>
              <a:rPr lang="en-US" altLang="ko-KR" sz="2400" i="1" dirty="0">
                <a:solidFill>
                  <a:prstClr val="black"/>
                </a:solidFill>
                <a:latin typeface="Times New Roman" panose="02020603050405020304" pitchFamily="18" charset="0"/>
                <a:cs typeface="Times New Roman" panose="02020603050405020304" pitchFamily="18" charset="0"/>
              </a:rPr>
              <a:t>?</a:t>
            </a:r>
          </a:p>
          <a:p>
            <a:pPr marL="456783" indent="-456783">
              <a:spcBef>
                <a:spcPts val="1200"/>
              </a:spcBef>
              <a:buClr>
                <a:srgbClr val="0070C0"/>
              </a:buClr>
              <a:buSzPct val="130000"/>
              <a:buFontTx/>
              <a:buChar char="•"/>
            </a:pPr>
            <a:r>
              <a:rPr lang="mn-MN" altLang="ko-KR" sz="2400" i="1" dirty="0">
                <a:solidFill>
                  <a:prstClr val="black"/>
                </a:solidFill>
                <a:latin typeface="Times New Roman" panose="02020603050405020304" pitchFamily="18" charset="0"/>
                <a:cs typeface="Times New Roman" panose="02020603050405020304" pitchFamily="18" charset="0"/>
              </a:rPr>
              <a:t>Монгол улсын төсөв хэрхэн бүрдэж, хуваарилагддаг вэ</a:t>
            </a:r>
            <a:r>
              <a:rPr lang="en-US" altLang="ko-KR" sz="2400" i="1" dirty="0">
                <a:solidFill>
                  <a:prstClr val="black"/>
                </a:solidFill>
                <a:latin typeface="Times New Roman" panose="02020603050405020304" pitchFamily="18" charset="0"/>
                <a:cs typeface="Times New Roman" panose="02020603050405020304" pitchFamily="18" charset="0"/>
              </a:rPr>
              <a:t>?</a:t>
            </a:r>
          </a:p>
          <a:p>
            <a:pPr marL="456783" indent="-456783">
              <a:spcBef>
                <a:spcPts val="1200"/>
              </a:spcBef>
              <a:buClr>
                <a:srgbClr val="0070C0"/>
              </a:buClr>
              <a:buSzPct val="130000"/>
              <a:buFontTx/>
              <a:buChar char="•"/>
            </a:pPr>
            <a:r>
              <a:rPr lang="mn-MN" altLang="ko-KR" sz="2400" i="1" dirty="0">
                <a:solidFill>
                  <a:prstClr val="black"/>
                </a:solidFill>
                <a:latin typeface="Times New Roman" panose="02020603050405020304" pitchFamily="18" charset="0"/>
                <a:cs typeface="Times New Roman" panose="02020603050405020304" pitchFamily="18" charset="0"/>
              </a:rPr>
              <a:t>Төсвийн захирагчид гэж хэн бэ</a:t>
            </a:r>
            <a:r>
              <a:rPr lang="en-US" altLang="ko-KR" sz="2400" i="1" dirty="0">
                <a:solidFill>
                  <a:prstClr val="black"/>
                </a:solidFill>
                <a:latin typeface="Times New Roman" panose="02020603050405020304" pitchFamily="18" charset="0"/>
                <a:cs typeface="Times New Roman" panose="02020603050405020304" pitchFamily="18" charset="0"/>
              </a:rPr>
              <a:t>?</a:t>
            </a:r>
            <a:endParaRPr lang="mn-MN" altLang="ko-KR" sz="2400" i="1" dirty="0">
              <a:solidFill>
                <a:prstClr val="black"/>
              </a:solidFill>
              <a:latin typeface="Times New Roman" panose="02020603050405020304" pitchFamily="18" charset="0"/>
              <a:cs typeface="Times New Roman" panose="02020603050405020304" pitchFamily="18" charset="0"/>
            </a:endParaRPr>
          </a:p>
          <a:p>
            <a:pPr marL="456783" indent="-456783">
              <a:spcBef>
                <a:spcPts val="1200"/>
              </a:spcBef>
              <a:buClr>
                <a:srgbClr val="0070C0"/>
              </a:buClr>
              <a:buSzPct val="130000"/>
              <a:buFontTx/>
              <a:buChar char="•"/>
            </a:pPr>
            <a:r>
              <a:rPr lang="mn-MN" altLang="ko-KR" sz="2400" i="1" dirty="0">
                <a:solidFill>
                  <a:prstClr val="black"/>
                </a:solidFill>
                <a:latin typeface="Times New Roman" panose="02020603050405020304" pitchFamily="18" charset="0"/>
                <a:cs typeface="Times New Roman" panose="02020603050405020304" pitchFamily="18" charset="0"/>
              </a:rPr>
              <a:t>Улсын төсвийн цагалбарын талаар </a:t>
            </a:r>
          </a:p>
        </p:txBody>
      </p:sp>
      <p:sp>
        <p:nvSpPr>
          <p:cNvPr id="7" name="Title 1">
            <a:extLst>
              <a:ext uri="{FF2B5EF4-FFF2-40B4-BE49-F238E27FC236}">
                <a16:creationId xmlns="" xmlns:a16="http://schemas.microsoft.com/office/drawing/2014/main" id="{2DBCDC92-86CD-4209-95F2-3D3AAC695722}"/>
              </a:ext>
            </a:extLst>
          </p:cNvPr>
          <p:cNvSpPr txBox="1">
            <a:spLocks/>
          </p:cNvSpPr>
          <p:nvPr/>
        </p:nvSpPr>
        <p:spPr>
          <a:xfrm>
            <a:off x="4572995" y="6111163"/>
            <a:ext cx="7091313" cy="467420"/>
          </a:xfrm>
          <a:prstGeom prst="rect">
            <a:avLst/>
          </a:prstGeom>
        </p:spPr>
        <p:txBody>
          <a:bodyPr lIns="121829" tIns="60914" rIns="121829" bIns="60914"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endParaRPr lang="ko-KR" altLang="en-US" sz="2100" i="1" dirty="0">
              <a:solidFill>
                <a:srgbClr val="005594"/>
              </a:solidFill>
            </a:endParaRPr>
          </a:p>
        </p:txBody>
      </p:sp>
      <p:grpSp>
        <p:nvGrpSpPr>
          <p:cNvPr id="21" name="Group 20"/>
          <p:cNvGrpSpPr/>
          <p:nvPr/>
        </p:nvGrpSpPr>
        <p:grpSpPr>
          <a:xfrm>
            <a:off x="9448860" y="5783503"/>
            <a:ext cx="2748480" cy="461665"/>
            <a:chOff x="9448860" y="5804769"/>
            <a:chExt cx="2748480" cy="461665"/>
          </a:xfrm>
        </p:grpSpPr>
        <p:sp>
          <p:nvSpPr>
            <p:cNvPr id="22" name="Rectángulo 27">
              <a:extLst>
                <a:ext uri="{FF2B5EF4-FFF2-40B4-BE49-F238E27FC236}">
                  <a16:creationId xmlns="" xmlns:a16="http://schemas.microsoft.com/office/drawing/2014/main" id="{C8FAF32F-F327-6443-8904-FF4FFA64013B}"/>
                </a:ext>
              </a:extLst>
            </p:cNvPr>
            <p:cNvSpPr/>
            <p:nvPr/>
          </p:nvSpPr>
          <p:spPr>
            <a:xfrm>
              <a:off x="9482729" y="5833777"/>
              <a:ext cx="2714611" cy="431113"/>
            </a:xfrm>
            <a:prstGeom prst="rect">
              <a:avLst/>
            </a:prstGeom>
            <a:solidFill>
              <a:srgbClr val="4472C4">
                <a:lumMod val="75000"/>
              </a:srgbClr>
            </a:solidFill>
            <a:ln w="12700" cap="flat" cmpd="sng" algn="ctr">
              <a:noFill/>
              <a:prstDash val="solid"/>
              <a:miter lim="800000"/>
            </a:ln>
            <a:effectLst/>
          </p:spPr>
          <p:txBody>
            <a:bodyPr lIns="91372" tIns="45718" rIns="91372" bIns="45718"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23" name="TextBox 3">
              <a:extLst>
                <a:ext uri="{FF2B5EF4-FFF2-40B4-BE49-F238E27FC236}">
                  <a16:creationId xmlns="" xmlns:a16="http://schemas.microsoft.com/office/drawing/2014/main" id="{296B3E14-3B25-CB48-BAB4-A47367F2CF50}"/>
                </a:ext>
              </a:extLst>
            </p:cNvPr>
            <p:cNvSpPr txBox="1"/>
            <p:nvPr/>
          </p:nvSpPr>
          <p:spPr>
            <a:xfrm>
              <a:off x="9448860" y="5804769"/>
              <a:ext cx="1688365" cy="461665"/>
            </a:xfrm>
            <a:prstGeom prst="rect">
              <a:avLst/>
            </a:prstGeom>
            <a:noFill/>
          </p:spPr>
          <p:txBody>
            <a:bodyPr wrap="square" lIns="91372" tIns="45718" rIns="91372" bIns="45718" rtlCol="0" anchor="ctr">
              <a:spAutoFit/>
            </a:bodyPr>
            <a:lstStyle/>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kumimoji="0" lang="mn-MN" altLang="ko-KR" sz="2400" b="1" i="0" u="none" strike="noStrike" kern="0" cap="none" spc="0" normalizeH="0" baseline="0" noProof="0" dirty="0" smtClean="0">
                  <a:ln>
                    <a:noFill/>
                  </a:ln>
                  <a:solidFill>
                    <a:srgbClr val="FFFFFF"/>
                  </a:solidFill>
                  <a:effectLst/>
                  <a:uLnTx/>
                  <a:uFillTx/>
                  <a:latin typeface="Times New Roman" panose="02020603050405020304" pitchFamily="18" charset="0"/>
                  <a:cs typeface="Times New Roman" panose="02020603050405020304" pitchFamily="18" charset="0"/>
                  <a:sym typeface="Arial"/>
                </a:rPr>
                <a:t>Модуль</a:t>
              </a:r>
              <a:r>
                <a:rPr kumimoji="0" lang="es-AR" altLang="ko-KR" sz="2400" b="1" i="0" u="none" strike="noStrike" kern="0" cap="none" spc="0" normalizeH="0" baseline="0" noProof="0" dirty="0" smtClean="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mn-MN" altLang="ko-KR"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2</a:t>
              </a:r>
              <a:endParaRPr kumimoji="0" lang="ko-KR" altLang="en-US" sz="24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317694904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24" name="Rectángulo 6">
            <a:extLst>
              <a:ext uri="{FF2B5EF4-FFF2-40B4-BE49-F238E27FC236}">
                <a16:creationId xmlns:a16="http://schemas.microsoft.com/office/drawing/2014/main" xmlns="" id="{26205575-DFD8-814E-9666-A35C0A5E39F5}"/>
              </a:ext>
            </a:extLst>
          </p:cNvPr>
          <p:cNvSpPr/>
          <p:nvPr/>
        </p:nvSpPr>
        <p:spPr>
          <a:xfrm>
            <a:off x="0" y="0"/>
            <a:ext cx="12192000" cy="6855343"/>
          </a:xfrm>
          <a:prstGeom prst="rect">
            <a:avLst/>
          </a:prstGeom>
          <a:solidFill>
            <a:srgbClr val="0070C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sp>
        <p:nvSpPr>
          <p:cNvPr id="29" name="Rectangle 28"/>
          <p:cNvSpPr/>
          <p:nvPr/>
        </p:nvSpPr>
        <p:spPr>
          <a:xfrm>
            <a:off x="596876" y="1360967"/>
            <a:ext cx="11089759" cy="5295012"/>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96876" y="2047140"/>
            <a:ext cx="2935668" cy="1380531"/>
          </a:xfrm>
        </p:spPr>
        <p:txBody>
          <a:bodyPr>
            <a:normAutofit/>
          </a:bodyPr>
          <a:lstStyle/>
          <a:p>
            <a:pPr algn="ctr"/>
            <a:r>
              <a:rPr lang="mn-MN" sz="2000" dirty="0">
                <a:solidFill>
                  <a:srgbClr val="002060"/>
                </a:solidFill>
                <a:latin typeface="Times New Roman" panose="02020603050405020304" pitchFamily="18" charset="0"/>
                <a:cs typeface="Times New Roman" panose="02020603050405020304" pitchFamily="18" charset="0"/>
              </a:rPr>
              <a:t>ЖИЛИЙН ГҮЙЦЭТГЭЛИЙН ҮНЭЛГЭЭ</a:t>
            </a:r>
            <a:endParaRPr lang="en-US" sz="2000" dirty="0">
              <a:solidFill>
                <a:srgbClr val="00206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657601" y="1600699"/>
            <a:ext cx="7571816" cy="2299692"/>
          </a:xfrm>
        </p:spPr>
        <p:txBody>
          <a:bodyPr>
            <a:noAutofit/>
          </a:bodyPr>
          <a:lstStyle/>
          <a:p>
            <a:pPr marL="152260" indent="0" algn="just">
              <a:lnSpc>
                <a:spcPct val="100000"/>
              </a:lnSpc>
              <a:spcBef>
                <a:spcPts val="800"/>
              </a:spcBef>
              <a:buNone/>
            </a:pPr>
            <a:r>
              <a:rPr lang="mn-MN" sz="2000" i="1" dirty="0">
                <a:solidFill>
                  <a:srgbClr val="002060"/>
                </a:solidFill>
                <a:latin typeface="Times New Roman" panose="02020603050405020304" pitchFamily="18" charset="0"/>
                <a:cs typeface="Times New Roman" panose="02020603050405020304" pitchFamily="18" charset="0"/>
              </a:rPr>
              <a:t>Дэлхийн банк, Швейцарын Хөгжлийн Агентлагийн санхүүжилтээр Сангийн яаманд хэрэгжиж буй Тогтвортой амьжиргаа-3 төслөөс орон нутагт засаглалыг бэхжүүлж, тэргүүлэх ач холбогдол бүхий хөрөнгө оруулалтыг иргэдийн оролцоотой төлөвлөх, хэрэгжүүлэхэд дэмжлэг үзүүлэх зорилгоор 2016 оноос эхлэн сумдын ОНХС-ийн үйл ажиллагаанд хөндлөнгийн үнэлгээг доорх 6 бүлэг үзүүлэлтээр хийж, сайн үнэлгээ авсан сумдад урамшуулал олгох тогтолцоо бий болсон.</a:t>
            </a:r>
            <a:endParaRPr lang="en-US" sz="2000" i="1" dirty="0">
              <a:solidFill>
                <a:srgbClr val="002060"/>
              </a:solidFill>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 xmlns:a16="http://schemas.microsoft.com/office/drawing/2014/main" id="{7AB11269-A28C-4C6A-B09C-D1BA6D9DBC7D}"/>
              </a:ext>
            </a:extLst>
          </p:cNvPr>
          <p:cNvSpPr/>
          <p:nvPr/>
        </p:nvSpPr>
        <p:spPr>
          <a:xfrm>
            <a:off x="1050248" y="4668242"/>
            <a:ext cx="1495244" cy="1495244"/>
          </a:xfrm>
          <a:prstGeom prst="ellipse">
            <a:avLst/>
          </a:prstGeom>
          <a:solidFill>
            <a:srgbClr val="EDF2F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372" tIns="45718" rIns="91372" bIns="45718" rtlCol="0" anchor="ctr"/>
          <a:lstStyle/>
          <a:p>
            <a:pPr algn="ctr">
              <a:buClr>
                <a:srgbClr val="000000"/>
              </a:buClr>
              <a:buFont typeface="Arial"/>
              <a:buNone/>
            </a:pPr>
            <a:endParaRPr lang="en-US" kern="0">
              <a:solidFill>
                <a:srgbClr val="FFFFFF"/>
              </a:solidFill>
              <a:sym typeface="Arial"/>
            </a:endParaRPr>
          </a:p>
        </p:txBody>
      </p:sp>
      <p:sp>
        <p:nvSpPr>
          <p:cNvPr id="15" name="Oval 14">
            <a:extLst>
              <a:ext uri="{FF2B5EF4-FFF2-40B4-BE49-F238E27FC236}">
                <a16:creationId xmlns="" xmlns:a16="http://schemas.microsoft.com/office/drawing/2014/main" id="{418ED9DA-659E-488B-93A8-C0D9898217EC}"/>
              </a:ext>
            </a:extLst>
          </p:cNvPr>
          <p:cNvSpPr/>
          <p:nvPr/>
        </p:nvSpPr>
        <p:spPr>
          <a:xfrm>
            <a:off x="2818664" y="4668242"/>
            <a:ext cx="1495244" cy="1495244"/>
          </a:xfrm>
          <a:prstGeom prst="ellipse">
            <a:avLst/>
          </a:prstGeom>
          <a:solidFill>
            <a:srgbClr val="EDF2F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372" tIns="45718" rIns="91372" bIns="45718" rtlCol="0" anchor="ctr"/>
          <a:lstStyle/>
          <a:p>
            <a:pPr algn="ctr">
              <a:buClr>
                <a:srgbClr val="000000"/>
              </a:buClr>
              <a:buFont typeface="Arial"/>
              <a:buNone/>
            </a:pPr>
            <a:endParaRPr lang="en-US" kern="0">
              <a:solidFill>
                <a:srgbClr val="FFFFFF"/>
              </a:solidFill>
              <a:sym typeface="Arial"/>
            </a:endParaRPr>
          </a:p>
        </p:txBody>
      </p:sp>
      <p:sp>
        <p:nvSpPr>
          <p:cNvPr id="16" name="Oval 15">
            <a:extLst>
              <a:ext uri="{FF2B5EF4-FFF2-40B4-BE49-F238E27FC236}">
                <a16:creationId xmlns="" xmlns:a16="http://schemas.microsoft.com/office/drawing/2014/main" id="{B3CD2BD5-0A15-4B95-A8D1-1A990FDA1542}"/>
              </a:ext>
            </a:extLst>
          </p:cNvPr>
          <p:cNvSpPr/>
          <p:nvPr/>
        </p:nvSpPr>
        <p:spPr>
          <a:xfrm>
            <a:off x="4558324" y="4668242"/>
            <a:ext cx="1495244" cy="1495244"/>
          </a:xfrm>
          <a:prstGeom prst="ellipse">
            <a:avLst/>
          </a:prstGeom>
          <a:solidFill>
            <a:srgbClr val="EDF2F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372" tIns="45718" rIns="91372" bIns="45718" rtlCol="0" anchor="ctr"/>
          <a:lstStyle/>
          <a:p>
            <a:pPr algn="ctr">
              <a:buClr>
                <a:srgbClr val="000000"/>
              </a:buClr>
              <a:buFont typeface="Arial"/>
              <a:buNone/>
            </a:pPr>
            <a:endParaRPr lang="en-US" kern="0">
              <a:solidFill>
                <a:srgbClr val="FFFFFF"/>
              </a:solidFill>
              <a:sym typeface="Arial"/>
            </a:endParaRPr>
          </a:p>
        </p:txBody>
      </p:sp>
      <p:sp>
        <p:nvSpPr>
          <p:cNvPr id="17" name="Oval 16">
            <a:extLst>
              <a:ext uri="{FF2B5EF4-FFF2-40B4-BE49-F238E27FC236}">
                <a16:creationId xmlns="" xmlns:a16="http://schemas.microsoft.com/office/drawing/2014/main" id="{BD82DE23-D621-494F-9057-076E11022C40}"/>
              </a:ext>
            </a:extLst>
          </p:cNvPr>
          <p:cNvSpPr/>
          <p:nvPr/>
        </p:nvSpPr>
        <p:spPr>
          <a:xfrm>
            <a:off x="6312360" y="4668242"/>
            <a:ext cx="1495244" cy="1495244"/>
          </a:xfrm>
          <a:prstGeom prst="ellipse">
            <a:avLst/>
          </a:prstGeom>
          <a:solidFill>
            <a:srgbClr val="EDF2F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372" tIns="45718" rIns="91372" bIns="45718" rtlCol="0" anchor="ctr"/>
          <a:lstStyle/>
          <a:p>
            <a:pPr algn="ctr">
              <a:buClr>
                <a:srgbClr val="000000"/>
              </a:buClr>
              <a:buFont typeface="Arial"/>
              <a:buNone/>
            </a:pPr>
            <a:endParaRPr lang="en-US" kern="0">
              <a:solidFill>
                <a:srgbClr val="FFFFFF"/>
              </a:solidFill>
              <a:sym typeface="Arial"/>
            </a:endParaRPr>
          </a:p>
        </p:txBody>
      </p:sp>
      <p:sp>
        <p:nvSpPr>
          <p:cNvPr id="20" name="TextBox 19">
            <a:extLst>
              <a:ext uri="{FF2B5EF4-FFF2-40B4-BE49-F238E27FC236}">
                <a16:creationId xmlns="" xmlns:a16="http://schemas.microsoft.com/office/drawing/2014/main" id="{08F01B38-2166-4B84-8A3B-888BE8ED7750}"/>
              </a:ext>
            </a:extLst>
          </p:cNvPr>
          <p:cNvSpPr txBox="1"/>
          <p:nvPr/>
        </p:nvSpPr>
        <p:spPr>
          <a:xfrm>
            <a:off x="992020" y="5070088"/>
            <a:ext cx="1630392" cy="707883"/>
          </a:xfrm>
          <a:prstGeom prst="rect">
            <a:avLst/>
          </a:prstGeom>
          <a:noFill/>
        </p:spPr>
        <p:txBody>
          <a:bodyPr rot="0" spcFirstLastPara="0" vertOverflow="overflow" horzOverflow="overflow" vert="horz" wrap="square" lIns="121829" tIns="60914" rIns="121829" bIns="60914" numCol="1" spcCol="0" rtlCol="0" fromWordArt="0" anchor="t" anchorCtr="0" forceAA="0" compatLnSpc="1">
            <a:prstTxWarp prst="textNoShape">
              <a:avLst/>
            </a:prstTxWarp>
            <a:spAutoFit/>
          </a:bodyPr>
          <a:lstStyle/>
          <a:p>
            <a:pPr algn="ctr">
              <a:buClr>
                <a:srgbClr val="000000"/>
              </a:buClr>
              <a:buFont typeface="Arial"/>
              <a:buNone/>
            </a:pPr>
            <a:r>
              <a:rPr lang="mn-MN" b="1" kern="0" dirty="0">
                <a:solidFill>
                  <a:srgbClr val="002060"/>
                </a:solidFill>
                <a:latin typeface="Times New Roman" pitchFamily="18" charset="0"/>
                <a:cs typeface="Times New Roman" pitchFamily="18" charset="0"/>
                <a:sym typeface="Arial"/>
              </a:rPr>
              <a:t>Иргэдийн оролцоо</a:t>
            </a:r>
            <a:endParaRPr lang="en-US" b="1" kern="0" dirty="0">
              <a:solidFill>
                <a:srgbClr val="002060"/>
              </a:solidFill>
              <a:latin typeface="Times New Roman" pitchFamily="18" charset="0"/>
              <a:cs typeface="Times New Roman" pitchFamily="18" charset="0"/>
              <a:sym typeface="Arial"/>
            </a:endParaRPr>
          </a:p>
        </p:txBody>
      </p:sp>
      <p:sp>
        <p:nvSpPr>
          <p:cNvPr id="21" name="TextBox 20">
            <a:extLst>
              <a:ext uri="{FF2B5EF4-FFF2-40B4-BE49-F238E27FC236}">
                <a16:creationId xmlns="" xmlns:a16="http://schemas.microsoft.com/office/drawing/2014/main" id="{D283E998-9BB4-4ECC-847A-1B8D62BCAFEC}"/>
              </a:ext>
            </a:extLst>
          </p:cNvPr>
          <p:cNvSpPr txBox="1"/>
          <p:nvPr/>
        </p:nvSpPr>
        <p:spPr>
          <a:xfrm>
            <a:off x="2760434" y="5228284"/>
            <a:ext cx="1630392" cy="415495"/>
          </a:xfrm>
          <a:prstGeom prst="rect">
            <a:avLst/>
          </a:prstGeom>
          <a:noFill/>
        </p:spPr>
        <p:txBody>
          <a:bodyPr rot="0" spcFirstLastPara="0" vertOverflow="overflow" horzOverflow="overflow" vert="horz" wrap="square" lIns="121829" tIns="60914" rIns="121829" bIns="60914" numCol="1" spcCol="0" rtlCol="0" fromWordArt="0" anchor="t" anchorCtr="0" forceAA="0" compatLnSpc="1">
            <a:prstTxWarp prst="textNoShape">
              <a:avLst/>
            </a:prstTxWarp>
            <a:spAutoFit/>
          </a:bodyPr>
          <a:lstStyle/>
          <a:p>
            <a:pPr algn="ctr">
              <a:buClr>
                <a:srgbClr val="000000"/>
              </a:buClr>
              <a:buFont typeface="Arial"/>
              <a:buNone/>
            </a:pPr>
            <a:r>
              <a:rPr lang="mn-MN" b="1" kern="0" dirty="0">
                <a:solidFill>
                  <a:srgbClr val="002060"/>
                </a:solidFill>
                <a:latin typeface="Times New Roman" pitchFamily="18" charset="0"/>
                <a:cs typeface="Times New Roman" pitchFamily="18" charset="0"/>
                <a:sym typeface="Arial"/>
              </a:rPr>
              <a:t>Төлөвлөлт</a:t>
            </a:r>
            <a:endParaRPr lang="en-US" kern="0" dirty="0">
              <a:solidFill>
                <a:srgbClr val="002060"/>
              </a:solidFill>
              <a:latin typeface="Times New Roman" pitchFamily="18" charset="0"/>
              <a:cs typeface="Times New Roman" pitchFamily="18" charset="0"/>
              <a:sym typeface="Arial"/>
            </a:endParaRPr>
          </a:p>
        </p:txBody>
      </p:sp>
      <p:sp>
        <p:nvSpPr>
          <p:cNvPr id="22" name="TextBox 21">
            <a:extLst>
              <a:ext uri="{FF2B5EF4-FFF2-40B4-BE49-F238E27FC236}">
                <a16:creationId xmlns="" xmlns:a16="http://schemas.microsoft.com/office/drawing/2014/main" id="{7B1A9D53-776D-4122-A1D4-C5C0507A8039}"/>
              </a:ext>
            </a:extLst>
          </p:cNvPr>
          <p:cNvSpPr txBox="1"/>
          <p:nvPr/>
        </p:nvSpPr>
        <p:spPr>
          <a:xfrm>
            <a:off x="4557604" y="5070092"/>
            <a:ext cx="1630392" cy="707883"/>
          </a:xfrm>
          <a:prstGeom prst="rect">
            <a:avLst/>
          </a:prstGeom>
          <a:noFill/>
        </p:spPr>
        <p:txBody>
          <a:bodyPr rot="0" spcFirstLastPara="0" vertOverflow="overflow" horzOverflow="overflow" vert="horz" wrap="square" lIns="121829" tIns="60914" rIns="121829" bIns="60914" numCol="1" spcCol="0" rtlCol="0" fromWordArt="0" anchor="t" anchorCtr="0" forceAA="0" compatLnSpc="1">
            <a:prstTxWarp prst="textNoShape">
              <a:avLst/>
            </a:prstTxWarp>
            <a:spAutoFit/>
          </a:bodyPr>
          <a:lstStyle/>
          <a:p>
            <a:pPr algn="ctr">
              <a:buClr>
                <a:srgbClr val="000000"/>
              </a:buClr>
              <a:buFont typeface="Arial"/>
              <a:buNone/>
            </a:pPr>
            <a:r>
              <a:rPr lang="mn-MN" b="1" kern="0" dirty="0">
                <a:solidFill>
                  <a:srgbClr val="002060"/>
                </a:solidFill>
                <a:latin typeface="Times New Roman" pitchFamily="18" charset="0"/>
                <a:cs typeface="Times New Roman" pitchFamily="18" charset="0"/>
                <a:sym typeface="Arial"/>
              </a:rPr>
              <a:t>Ил тод байдал</a:t>
            </a:r>
            <a:endParaRPr lang="en-US" kern="0" dirty="0">
              <a:solidFill>
                <a:srgbClr val="002060"/>
              </a:solidFill>
              <a:latin typeface="Times New Roman" pitchFamily="18" charset="0"/>
              <a:cs typeface="Times New Roman" pitchFamily="18" charset="0"/>
              <a:sym typeface="Arial"/>
            </a:endParaRPr>
          </a:p>
        </p:txBody>
      </p:sp>
      <p:sp>
        <p:nvSpPr>
          <p:cNvPr id="23" name="TextBox 22">
            <a:extLst>
              <a:ext uri="{FF2B5EF4-FFF2-40B4-BE49-F238E27FC236}">
                <a16:creationId xmlns="" xmlns:a16="http://schemas.microsoft.com/office/drawing/2014/main" id="{A0EBE73A-37FA-4FE8-9F72-AA9AA731F852}"/>
              </a:ext>
            </a:extLst>
          </p:cNvPr>
          <p:cNvSpPr txBox="1"/>
          <p:nvPr/>
        </p:nvSpPr>
        <p:spPr>
          <a:xfrm>
            <a:off x="6254132" y="5185152"/>
            <a:ext cx="1630392" cy="415495"/>
          </a:xfrm>
          <a:prstGeom prst="rect">
            <a:avLst/>
          </a:prstGeom>
          <a:noFill/>
        </p:spPr>
        <p:txBody>
          <a:bodyPr rot="0" spcFirstLastPara="0" vertOverflow="overflow" horzOverflow="overflow" vert="horz" wrap="square" lIns="121829" tIns="60914" rIns="121829" bIns="60914" numCol="1" spcCol="0" rtlCol="0" fromWordArt="0" anchor="t" anchorCtr="0" forceAA="0" compatLnSpc="1">
            <a:prstTxWarp prst="textNoShape">
              <a:avLst/>
            </a:prstTxWarp>
            <a:spAutoFit/>
          </a:bodyPr>
          <a:lstStyle/>
          <a:p>
            <a:pPr algn="ctr">
              <a:buClr>
                <a:srgbClr val="000000"/>
              </a:buClr>
              <a:buFont typeface="Arial"/>
              <a:buNone/>
            </a:pPr>
            <a:r>
              <a:rPr lang="mn-MN" b="1" kern="0" dirty="0">
                <a:solidFill>
                  <a:srgbClr val="002060"/>
                </a:solidFill>
                <a:latin typeface="Times New Roman" pitchFamily="18" charset="0"/>
                <a:cs typeface="Times New Roman" pitchFamily="18" charset="0"/>
                <a:sym typeface="Arial"/>
              </a:rPr>
              <a:t>Хэрэгжилт</a:t>
            </a:r>
            <a:endParaRPr lang="en-US" kern="0" dirty="0">
              <a:solidFill>
                <a:srgbClr val="002060"/>
              </a:solidFill>
              <a:latin typeface="Times New Roman" pitchFamily="18" charset="0"/>
              <a:cs typeface="Times New Roman" pitchFamily="18" charset="0"/>
              <a:sym typeface="Arial"/>
            </a:endParaRPr>
          </a:p>
        </p:txBody>
      </p:sp>
      <p:sp>
        <p:nvSpPr>
          <p:cNvPr id="25" name="Oval 24">
            <a:extLst>
              <a:ext uri="{FF2B5EF4-FFF2-40B4-BE49-F238E27FC236}">
                <a16:creationId xmlns="" xmlns:a16="http://schemas.microsoft.com/office/drawing/2014/main" id="{BEED5D20-FE00-426D-B25F-A4EC1488FF8B}"/>
              </a:ext>
            </a:extLst>
          </p:cNvPr>
          <p:cNvSpPr/>
          <p:nvPr/>
        </p:nvSpPr>
        <p:spPr>
          <a:xfrm>
            <a:off x="8023268" y="4668242"/>
            <a:ext cx="1495244" cy="1495244"/>
          </a:xfrm>
          <a:prstGeom prst="ellipse">
            <a:avLst/>
          </a:prstGeom>
          <a:solidFill>
            <a:srgbClr val="EDF2F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372" tIns="45718" rIns="91372" bIns="45718" rtlCol="0" anchor="ctr"/>
          <a:lstStyle/>
          <a:p>
            <a:pPr algn="ctr">
              <a:buClr>
                <a:srgbClr val="000000"/>
              </a:buClr>
              <a:buFont typeface="Arial"/>
              <a:buNone/>
            </a:pPr>
            <a:endParaRPr lang="en-US" kern="0">
              <a:solidFill>
                <a:srgbClr val="FFFFFF"/>
              </a:solidFill>
              <a:sym typeface="Arial"/>
            </a:endParaRPr>
          </a:p>
        </p:txBody>
      </p:sp>
      <p:sp>
        <p:nvSpPr>
          <p:cNvPr id="26" name="TextBox 25">
            <a:extLst>
              <a:ext uri="{FF2B5EF4-FFF2-40B4-BE49-F238E27FC236}">
                <a16:creationId xmlns="" xmlns:a16="http://schemas.microsoft.com/office/drawing/2014/main" id="{CCADBF2F-957A-4A8B-95C4-2FBF349CA5AE}"/>
              </a:ext>
            </a:extLst>
          </p:cNvPr>
          <p:cNvSpPr txBox="1"/>
          <p:nvPr/>
        </p:nvSpPr>
        <p:spPr>
          <a:xfrm>
            <a:off x="7979414" y="4955113"/>
            <a:ext cx="1630392" cy="1000271"/>
          </a:xfrm>
          <a:prstGeom prst="rect">
            <a:avLst/>
          </a:prstGeom>
          <a:noFill/>
        </p:spPr>
        <p:txBody>
          <a:bodyPr rot="0" spcFirstLastPara="0" vertOverflow="overflow" horzOverflow="overflow" vert="horz" wrap="square" lIns="121829" tIns="60914" rIns="121829" bIns="60914" numCol="1" spcCol="0" rtlCol="0" fromWordArt="0" anchor="t" anchorCtr="0" forceAA="0" compatLnSpc="1">
            <a:prstTxWarp prst="textNoShape">
              <a:avLst/>
            </a:prstTxWarp>
            <a:spAutoFit/>
          </a:bodyPr>
          <a:lstStyle/>
          <a:p>
            <a:pPr algn="ctr">
              <a:buClr>
                <a:srgbClr val="000000"/>
              </a:buClr>
              <a:buFont typeface="Arial"/>
              <a:buNone/>
            </a:pPr>
            <a:r>
              <a:rPr lang="mn-MN" b="1" kern="0" dirty="0">
                <a:solidFill>
                  <a:srgbClr val="002060"/>
                </a:solidFill>
                <a:latin typeface="Times New Roman" pitchFamily="18" charset="0"/>
                <a:cs typeface="Times New Roman" pitchFamily="18" charset="0"/>
                <a:sym typeface="Arial"/>
              </a:rPr>
              <a:t>Хяналт-шинжилгээ, үнэлгээ</a:t>
            </a:r>
            <a:endParaRPr lang="en-US" kern="0" dirty="0">
              <a:solidFill>
                <a:srgbClr val="002060"/>
              </a:solidFill>
              <a:latin typeface="Times New Roman" pitchFamily="18" charset="0"/>
              <a:cs typeface="Times New Roman" pitchFamily="18" charset="0"/>
              <a:sym typeface="Arial"/>
            </a:endParaRPr>
          </a:p>
        </p:txBody>
      </p:sp>
      <p:sp>
        <p:nvSpPr>
          <p:cNvPr id="27" name="Oval 26">
            <a:extLst>
              <a:ext uri="{FF2B5EF4-FFF2-40B4-BE49-F238E27FC236}">
                <a16:creationId xmlns="" xmlns:a16="http://schemas.microsoft.com/office/drawing/2014/main" id="{5BE5D5D0-083C-4558-9BD5-27E07D99D05F}"/>
              </a:ext>
            </a:extLst>
          </p:cNvPr>
          <p:cNvSpPr/>
          <p:nvPr/>
        </p:nvSpPr>
        <p:spPr>
          <a:xfrm>
            <a:off x="9734172" y="4639486"/>
            <a:ext cx="1495244" cy="1495244"/>
          </a:xfrm>
          <a:prstGeom prst="ellipse">
            <a:avLst/>
          </a:prstGeom>
          <a:solidFill>
            <a:srgbClr val="DCE6F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372" tIns="45718" rIns="91372" bIns="45718" rtlCol="0" anchor="ctr"/>
          <a:lstStyle/>
          <a:p>
            <a:pPr algn="ctr">
              <a:buClr>
                <a:srgbClr val="000000"/>
              </a:buClr>
              <a:buFont typeface="Arial"/>
              <a:buNone/>
            </a:pPr>
            <a:endParaRPr lang="en-US" kern="0">
              <a:solidFill>
                <a:srgbClr val="FFFFFF"/>
              </a:solidFill>
              <a:sym typeface="Arial"/>
            </a:endParaRPr>
          </a:p>
        </p:txBody>
      </p:sp>
      <p:sp>
        <p:nvSpPr>
          <p:cNvPr id="28" name="TextBox 27">
            <a:extLst>
              <a:ext uri="{FF2B5EF4-FFF2-40B4-BE49-F238E27FC236}">
                <a16:creationId xmlns="" xmlns:a16="http://schemas.microsoft.com/office/drawing/2014/main" id="{D13C58BF-1D68-4CD9-9940-DB3D42A918A3}"/>
              </a:ext>
            </a:extLst>
          </p:cNvPr>
          <p:cNvSpPr txBox="1"/>
          <p:nvPr/>
        </p:nvSpPr>
        <p:spPr>
          <a:xfrm>
            <a:off x="9661565" y="5156396"/>
            <a:ext cx="1630392" cy="415495"/>
          </a:xfrm>
          <a:prstGeom prst="rect">
            <a:avLst/>
          </a:prstGeom>
          <a:noFill/>
        </p:spPr>
        <p:txBody>
          <a:bodyPr rot="0" spcFirstLastPara="0" vertOverflow="overflow" horzOverflow="overflow" vert="horz" wrap="square" lIns="121829" tIns="60914" rIns="121829" bIns="60914" numCol="1" spcCol="0" rtlCol="0" fromWordArt="0" anchor="t" anchorCtr="0" forceAA="0" compatLnSpc="1">
            <a:prstTxWarp prst="textNoShape">
              <a:avLst/>
            </a:prstTxWarp>
            <a:spAutoFit/>
          </a:bodyPr>
          <a:lstStyle/>
          <a:p>
            <a:pPr algn="ctr">
              <a:buClr>
                <a:srgbClr val="000000"/>
              </a:buClr>
              <a:buFont typeface="Arial"/>
              <a:buNone/>
            </a:pPr>
            <a:r>
              <a:rPr lang="mn-MN" b="1" kern="0" dirty="0">
                <a:solidFill>
                  <a:srgbClr val="002060"/>
                </a:solidFill>
                <a:latin typeface="Times New Roman" pitchFamily="18" charset="0"/>
                <a:cs typeface="Times New Roman" pitchFamily="18" charset="0"/>
                <a:sym typeface="Arial"/>
              </a:rPr>
              <a:t>Өмчлөл</a:t>
            </a:r>
            <a:endParaRPr lang="en-US" kern="0" dirty="0">
              <a:solidFill>
                <a:srgbClr val="002060"/>
              </a:solidFill>
              <a:latin typeface="Times New Roman" pitchFamily="18" charset="0"/>
              <a:cs typeface="Times New Roman" pitchFamily="18" charset="0"/>
              <a:sym typeface="Arial"/>
            </a:endParaRPr>
          </a:p>
        </p:txBody>
      </p:sp>
      <p:sp>
        <p:nvSpPr>
          <p:cNvPr id="7" name="TextBox 6"/>
          <p:cNvSpPr txBox="1"/>
          <p:nvPr/>
        </p:nvSpPr>
        <p:spPr>
          <a:xfrm>
            <a:off x="764548" y="249015"/>
            <a:ext cx="10664455" cy="1015659"/>
          </a:xfrm>
          <a:prstGeom prst="rect">
            <a:avLst/>
          </a:prstGeom>
          <a:noFill/>
        </p:spPr>
        <p:txBody>
          <a:bodyPr wrap="square" lIns="91372" tIns="45718" rIns="91372" bIns="45718" rtlCol="0">
            <a:spAutoFit/>
          </a:bodyPr>
          <a:lstStyle/>
          <a:p>
            <a:pPr algn="ctr">
              <a:buClr>
                <a:srgbClr val="000000"/>
              </a:buClr>
              <a:buFont typeface="Arial"/>
              <a:buNone/>
            </a:pPr>
            <a:r>
              <a:rPr lang="mn-MN" sz="2000" b="1" kern="0" dirty="0" smtClean="0">
                <a:solidFill>
                  <a:schemeClr val="bg1">
                    <a:lumMod val="95000"/>
                  </a:schemeClr>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rial"/>
              </a:rPr>
              <a:t>ОРОН НУТГИЙН ТӨСӨВТ ИРГЭДИЙН ОРОЛЦОО, ТӨСВИЙН ИЛ ТОД БАЙДЛЫГ ХАНГАХААР АЖИЛЛАЖ БУЙ ТОГТВОРТОЙ АМЬЖИРГАА-3 ТӨСЛИЙН ТУРШЛАГААС  </a:t>
            </a:r>
            <a:endParaRPr lang="en-US" sz="2000" b="1" kern="0" dirty="0">
              <a:solidFill>
                <a:schemeClr val="bg1">
                  <a:lumMod val="95000"/>
                </a:schemeClr>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18819747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8" name="Rectángulo 6">
            <a:extLst>
              <a:ext uri="{FF2B5EF4-FFF2-40B4-BE49-F238E27FC236}">
                <a16:creationId xmlns:a16="http://schemas.microsoft.com/office/drawing/2014/main" xmlns="" id="{26205575-DFD8-814E-9666-A35C0A5E39F5}"/>
              </a:ext>
            </a:extLst>
          </p:cNvPr>
          <p:cNvSpPr/>
          <p:nvPr/>
        </p:nvSpPr>
        <p:spPr>
          <a:xfrm>
            <a:off x="0" y="0"/>
            <a:ext cx="12192000" cy="6855343"/>
          </a:xfrm>
          <a:prstGeom prst="rect">
            <a:avLst/>
          </a:prstGeom>
          <a:solidFill>
            <a:srgbClr val="0070C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sp>
        <p:nvSpPr>
          <p:cNvPr id="4" name="Slide Number Placeholder 3"/>
          <p:cNvSpPr>
            <a:spLocks noGrp="1"/>
          </p:cNvSpPr>
          <p:nvPr>
            <p:ph type="sldNum" sz="quarter" idx="12"/>
          </p:nvPr>
        </p:nvSpPr>
        <p:spPr>
          <a:xfrm>
            <a:off x="7485321" y="6356352"/>
            <a:ext cx="4476307" cy="365125"/>
          </a:xfrm>
        </p:spPr>
        <p:txBody>
          <a:bodyPr/>
          <a:lstStyle/>
          <a:p>
            <a:r>
              <a:rPr lang="mn-MN" sz="1400" dirty="0">
                <a:solidFill>
                  <a:schemeClr val="tx1"/>
                </a:solidFill>
              </a:rPr>
              <a:t>Эх үүсвэр:Тогтвортой </a:t>
            </a:r>
            <a:r>
              <a:rPr lang="mn-MN" sz="1400" dirty="0" smtClean="0">
                <a:solidFill>
                  <a:schemeClr val="tx1"/>
                </a:solidFill>
              </a:rPr>
              <a:t>а</a:t>
            </a:r>
            <a:r>
              <a:rPr lang="mn-MN" sz="1400" dirty="0">
                <a:solidFill>
                  <a:schemeClr val="tx1"/>
                </a:solidFill>
              </a:rPr>
              <a:t>м</a:t>
            </a:r>
            <a:r>
              <a:rPr lang="mn-MN" sz="1400" dirty="0" smtClean="0">
                <a:solidFill>
                  <a:schemeClr val="tx1"/>
                </a:solidFill>
              </a:rPr>
              <a:t>ьжиргаа-3 </a:t>
            </a:r>
            <a:r>
              <a:rPr lang="mn-MN" sz="1400" dirty="0">
                <a:solidFill>
                  <a:schemeClr val="tx1"/>
                </a:solidFill>
              </a:rPr>
              <a:t>төслийн тайлангаас</a:t>
            </a:r>
          </a:p>
        </p:txBody>
      </p:sp>
      <p:sp>
        <p:nvSpPr>
          <p:cNvPr id="5" name="Title 1"/>
          <p:cNvSpPr>
            <a:spLocks noGrp="1"/>
          </p:cNvSpPr>
          <p:nvPr>
            <p:ph type="title"/>
          </p:nvPr>
        </p:nvSpPr>
        <p:spPr>
          <a:xfrm>
            <a:off x="737559" y="399356"/>
            <a:ext cx="10515600" cy="577941"/>
          </a:xfrm>
        </p:spPr>
        <p:txBody>
          <a:bodyPr>
            <a:normAutofit fontScale="90000"/>
          </a:bodyPr>
          <a:lstStyle/>
          <a:p>
            <a:pPr algn="ctr"/>
            <a:r>
              <a:rPr lang="mn-MN" sz="2800" b="1"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СУМДЫН ОНХС-ИЙН ЖИЛИЙН ГҮЙЦЭТГЭЛИЙН ҮНЭЛГЭЭ</a:t>
            </a:r>
            <a:endParaRPr lang="en-US" sz="2800" b="1"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graphicFrame>
        <p:nvGraphicFramePr>
          <p:cNvPr id="6" name="Chart 5"/>
          <p:cNvGraphicFramePr>
            <a:graphicFrameLocks/>
          </p:cNvGraphicFramePr>
          <p:nvPr>
            <p:extLst>
              <p:ext uri="{D42A27DB-BD31-4B8C-83A1-F6EECF244321}">
                <p14:modId xmlns:p14="http://schemas.microsoft.com/office/powerpoint/2010/main" val="3219101834"/>
              </p:ext>
            </p:extLst>
          </p:nvPr>
        </p:nvGraphicFramePr>
        <p:xfrm>
          <a:off x="1261128" y="1158949"/>
          <a:ext cx="9796731" cy="4996703"/>
        </p:xfrm>
        <a:graphic>
          <a:graphicData uri="http://schemas.openxmlformats.org/drawingml/2006/chart">
            <c:chart xmlns:c="http://schemas.openxmlformats.org/drawingml/2006/chart" xmlns:r="http://schemas.openxmlformats.org/officeDocument/2006/relationships" r:id="rId4"/>
          </a:graphicData>
        </a:graphic>
      </p:graphicFrame>
      <p:pic>
        <p:nvPicPr>
          <p:cNvPr id="9" name="Picture 8"/>
          <p:cNvPicPr>
            <a:picLocks noChangeAspect="1"/>
          </p:cNvPicPr>
          <p:nvPr/>
        </p:nvPicPr>
        <p:blipFill rotWithShape="1">
          <a:blip r:embed="rId5" cstate="print">
            <a:alphaModFix/>
            <a:extLst>
              <a:ext uri="{BEBA8EAE-BF5A-486C-A8C5-ECC9F3942E4B}">
                <a14:imgProps xmlns:a14="http://schemas.microsoft.com/office/drawing/2010/main">
                  <a14:imgLayer r:embed="rId6">
                    <a14:imgEffect>
                      <a14:sharpenSoften amount="25000"/>
                    </a14:imgEffect>
                    <a14:imgEffect>
                      <a14:colorTemperature colorTemp="5300"/>
                    </a14:imgEffect>
                    <a14:imgEffect>
                      <a14:saturation sat="185000"/>
                    </a14:imgEffect>
                    <a14:imgEffect>
                      <a14:brightnessContrast bright="20000"/>
                    </a14:imgEffect>
                  </a14:imgLayer>
                </a14:imgProps>
              </a:ext>
              <a:ext uri="{28A0092B-C50C-407E-A947-70E740481C1C}">
                <a14:useLocalDpi xmlns:a14="http://schemas.microsoft.com/office/drawing/2010/main" val="0"/>
              </a:ext>
            </a:extLst>
          </a:blip>
          <a:srcRect l="12000" r="15321" b="10526"/>
          <a:stretch/>
        </p:blipFill>
        <p:spPr>
          <a:xfrm>
            <a:off x="11171875" y="243124"/>
            <a:ext cx="798924" cy="747495"/>
          </a:xfrm>
          <a:prstGeom prst="ellipse">
            <a:avLst/>
          </a:prstGeom>
          <a:noFill/>
          <a:ln>
            <a:noFill/>
          </a:ln>
        </p:spPr>
      </p:pic>
    </p:spTree>
    <p:extLst>
      <p:ext uri="{BB962C8B-B14F-4D97-AF65-F5344CB8AC3E}">
        <p14:creationId xmlns:p14="http://schemas.microsoft.com/office/powerpoint/2010/main" val="214814191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8" name="Rectángulo 6">
            <a:extLst>
              <a:ext uri="{FF2B5EF4-FFF2-40B4-BE49-F238E27FC236}">
                <a16:creationId xmlns:a16="http://schemas.microsoft.com/office/drawing/2014/main" xmlns="" id="{26205575-DFD8-814E-9666-A35C0A5E39F5}"/>
              </a:ext>
            </a:extLst>
          </p:cNvPr>
          <p:cNvSpPr/>
          <p:nvPr/>
        </p:nvSpPr>
        <p:spPr>
          <a:xfrm>
            <a:off x="0" y="0"/>
            <a:ext cx="12192000" cy="6855343"/>
          </a:xfrm>
          <a:prstGeom prst="rect">
            <a:avLst/>
          </a:prstGeom>
          <a:solidFill>
            <a:srgbClr val="0070C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sp>
        <p:nvSpPr>
          <p:cNvPr id="4" name="Slide Number Placeholder 3"/>
          <p:cNvSpPr>
            <a:spLocks noGrp="1"/>
          </p:cNvSpPr>
          <p:nvPr>
            <p:ph type="sldNum" sz="quarter" idx="12"/>
          </p:nvPr>
        </p:nvSpPr>
        <p:spPr>
          <a:xfrm>
            <a:off x="7485321" y="6356352"/>
            <a:ext cx="4476307" cy="365125"/>
          </a:xfrm>
        </p:spPr>
        <p:txBody>
          <a:bodyPr/>
          <a:lstStyle/>
          <a:p>
            <a:r>
              <a:rPr lang="mn-MN" sz="1400" dirty="0">
                <a:solidFill>
                  <a:schemeClr val="tx1"/>
                </a:solidFill>
              </a:rPr>
              <a:t>Эх үүсвэр:Тогтвортой </a:t>
            </a:r>
            <a:r>
              <a:rPr lang="mn-MN" sz="1400" dirty="0" smtClean="0">
                <a:solidFill>
                  <a:schemeClr val="tx1"/>
                </a:solidFill>
              </a:rPr>
              <a:t>а</a:t>
            </a:r>
            <a:r>
              <a:rPr lang="mn-MN" sz="1400" dirty="0">
                <a:solidFill>
                  <a:schemeClr val="tx1"/>
                </a:solidFill>
              </a:rPr>
              <a:t>м</a:t>
            </a:r>
            <a:r>
              <a:rPr lang="mn-MN" sz="1400" dirty="0" smtClean="0">
                <a:solidFill>
                  <a:schemeClr val="tx1"/>
                </a:solidFill>
              </a:rPr>
              <a:t>ьжиргаа-3 </a:t>
            </a:r>
            <a:r>
              <a:rPr lang="mn-MN" sz="1400" dirty="0">
                <a:solidFill>
                  <a:schemeClr val="tx1"/>
                </a:solidFill>
              </a:rPr>
              <a:t>төслийн тайлангаас</a:t>
            </a:r>
          </a:p>
        </p:txBody>
      </p:sp>
      <p:sp>
        <p:nvSpPr>
          <p:cNvPr id="5" name="Title 1"/>
          <p:cNvSpPr>
            <a:spLocks noGrp="1"/>
          </p:cNvSpPr>
          <p:nvPr>
            <p:ph type="title"/>
          </p:nvPr>
        </p:nvSpPr>
        <p:spPr>
          <a:xfrm>
            <a:off x="737559" y="399356"/>
            <a:ext cx="10515600" cy="577941"/>
          </a:xfrm>
        </p:spPr>
        <p:txBody>
          <a:bodyPr>
            <a:normAutofit/>
          </a:bodyPr>
          <a:lstStyle/>
          <a:p>
            <a:pPr algn="ctr"/>
            <a:r>
              <a:rPr lang="mn-MN" sz="2800" b="1"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СУМДЫН ЖГҮ-НИЙ ҮР </a:t>
            </a:r>
            <a:r>
              <a:rPr lang="mn-MN" sz="2800" b="1"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ДҮН</a:t>
            </a:r>
            <a:r>
              <a:rPr lang="en-US" sz="2800" b="1"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b="1"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a:t>
            </a:r>
            <a:r>
              <a:rPr lang="mn-MN" sz="2800" b="1"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БҮЛГЭЭР</a:t>
            </a:r>
            <a:r>
              <a:rPr lang="en-US" sz="2800" b="1"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a:t>
            </a:r>
            <a:endParaRPr lang="en-US" sz="2800" b="1"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harpenSoften amount="25000"/>
                    </a14:imgEffect>
                    <a14:imgEffect>
                      <a14:colorTemperature colorTemp="5300"/>
                    </a14:imgEffect>
                    <a14:imgEffect>
                      <a14:saturation sat="185000"/>
                    </a14:imgEffect>
                    <a14:imgEffect>
                      <a14:brightnessContrast bright="20000"/>
                    </a14:imgEffect>
                  </a14:imgLayer>
                </a14:imgProps>
              </a:ext>
              <a:ext uri="{28A0092B-C50C-407E-A947-70E740481C1C}">
                <a14:useLocalDpi xmlns:a14="http://schemas.microsoft.com/office/drawing/2010/main" val="0"/>
              </a:ext>
            </a:extLst>
          </a:blip>
          <a:srcRect l="12000" r="15321" b="10526"/>
          <a:stretch/>
        </p:blipFill>
        <p:spPr>
          <a:xfrm>
            <a:off x="11171875" y="243124"/>
            <a:ext cx="798924" cy="747495"/>
          </a:xfrm>
          <a:prstGeom prst="ellipse">
            <a:avLst/>
          </a:prstGeom>
          <a:noFill/>
          <a:ln>
            <a:noFill/>
          </a:ln>
        </p:spPr>
      </p:pic>
      <p:graphicFrame>
        <p:nvGraphicFramePr>
          <p:cNvPr id="10" name="Chart 9"/>
          <p:cNvGraphicFramePr>
            <a:graphicFrameLocks/>
          </p:cNvGraphicFramePr>
          <p:nvPr>
            <p:extLst>
              <p:ext uri="{D42A27DB-BD31-4B8C-83A1-F6EECF244321}">
                <p14:modId xmlns:p14="http://schemas.microsoft.com/office/powerpoint/2010/main" val="2559737451"/>
              </p:ext>
            </p:extLst>
          </p:nvPr>
        </p:nvGraphicFramePr>
        <p:xfrm>
          <a:off x="340241" y="1309343"/>
          <a:ext cx="5765283" cy="483267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Chart 10"/>
          <p:cNvGraphicFramePr>
            <a:graphicFrameLocks/>
          </p:cNvGraphicFramePr>
          <p:nvPr>
            <p:extLst>
              <p:ext uri="{D42A27DB-BD31-4B8C-83A1-F6EECF244321}">
                <p14:modId xmlns:p14="http://schemas.microsoft.com/office/powerpoint/2010/main" val="2512182099"/>
              </p:ext>
            </p:extLst>
          </p:nvPr>
        </p:nvGraphicFramePr>
        <p:xfrm>
          <a:off x="6297941" y="1321814"/>
          <a:ext cx="5577067" cy="4810764"/>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2172585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7" name="Rectángulo 6">
            <a:extLst>
              <a:ext uri="{FF2B5EF4-FFF2-40B4-BE49-F238E27FC236}">
                <a16:creationId xmlns:a16="http://schemas.microsoft.com/office/drawing/2014/main" xmlns="" id="{26205575-DFD8-814E-9666-A35C0A5E39F5}"/>
              </a:ext>
            </a:extLst>
          </p:cNvPr>
          <p:cNvSpPr/>
          <p:nvPr/>
        </p:nvSpPr>
        <p:spPr>
          <a:xfrm>
            <a:off x="0" y="0"/>
            <a:ext cx="12192000" cy="6855343"/>
          </a:xfrm>
          <a:prstGeom prst="rect">
            <a:avLst/>
          </a:prstGeom>
          <a:solidFill>
            <a:srgbClr val="0070C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sp>
        <p:nvSpPr>
          <p:cNvPr id="2" name="Title 1"/>
          <p:cNvSpPr>
            <a:spLocks noGrp="1"/>
          </p:cNvSpPr>
          <p:nvPr>
            <p:ph type="title"/>
          </p:nvPr>
        </p:nvSpPr>
        <p:spPr>
          <a:xfrm>
            <a:off x="590227" y="166709"/>
            <a:ext cx="10515600" cy="1325563"/>
          </a:xfrm>
        </p:spPr>
        <p:txBody>
          <a:bodyPr>
            <a:normAutofit/>
          </a:bodyPr>
          <a:lstStyle/>
          <a:p>
            <a:pPr algn="ctr" defTabSz="913629" eaLnBrk="0" fontAlgn="base" hangingPunct="0">
              <a:lnSpc>
                <a:spcPct val="100000"/>
              </a:lnSpc>
              <a:spcAft>
                <a:spcPct val="0"/>
              </a:spcAft>
            </a:pPr>
            <a:r>
              <a:rPr lang="mn-MN" sz="3600" dirty="0">
                <a:solidFill>
                  <a:schemeClr val="bg1"/>
                </a:solidFill>
                <a:effectLst>
                  <a:outerShdw blurRad="50800" dist="3810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rPr>
              <a:t>2016</a:t>
            </a:r>
            <a:r>
              <a:rPr lang="en-US" sz="3600" dirty="0">
                <a:solidFill>
                  <a:schemeClr val="bg1"/>
                </a:solidFill>
                <a:effectLst>
                  <a:outerShdw blurRad="50800" dist="3810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rPr>
              <a:t>-20</a:t>
            </a:r>
            <a:r>
              <a:rPr lang="mn-MN" sz="3600" dirty="0">
                <a:solidFill>
                  <a:schemeClr val="bg1"/>
                </a:solidFill>
                <a:effectLst>
                  <a:outerShdw blurRad="50800" dist="3810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rPr>
              <a:t>20 оны сумдын дундаж </a:t>
            </a:r>
            <a:r>
              <a:rPr lang="mn-MN" sz="3600"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rPr>
              <a:t>үнэлгээ </a:t>
            </a:r>
            <a:br>
              <a:rPr lang="mn-MN" sz="3600"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rPr>
            </a:br>
            <a:r>
              <a:rPr lang="en-US" sz="3600"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mn-MN" sz="3600"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rPr>
              <a:t>аймаг бүрээр</a:t>
            </a:r>
            <a:r>
              <a:rPr lang="en-US" sz="3600"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rPr>
              <a:t>)</a:t>
            </a:r>
            <a:endParaRPr lang="mn-MN" sz="3600"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graphicFrame>
        <p:nvGraphicFramePr>
          <p:cNvPr id="10" name="Chart 9"/>
          <p:cNvGraphicFramePr>
            <a:graphicFrameLocks/>
          </p:cNvGraphicFramePr>
          <p:nvPr>
            <p:extLst>
              <p:ext uri="{D42A27DB-BD31-4B8C-83A1-F6EECF244321}">
                <p14:modId xmlns:p14="http://schemas.microsoft.com/office/powerpoint/2010/main" val="60158659"/>
              </p:ext>
            </p:extLst>
          </p:nvPr>
        </p:nvGraphicFramePr>
        <p:xfrm>
          <a:off x="988717" y="1562986"/>
          <a:ext cx="10216117" cy="4922874"/>
        </p:xfrm>
        <a:graphic>
          <a:graphicData uri="http://schemas.openxmlformats.org/drawingml/2006/chart">
            <c:chart xmlns:c="http://schemas.openxmlformats.org/drawingml/2006/chart" xmlns:r="http://schemas.openxmlformats.org/officeDocument/2006/relationships" r:id="rId4"/>
          </a:graphicData>
        </a:graphic>
      </p:graphicFrame>
      <p:pic>
        <p:nvPicPr>
          <p:cNvPr id="11" name="Picture 10"/>
          <p:cNvPicPr>
            <a:picLocks noChangeAspect="1"/>
          </p:cNvPicPr>
          <p:nvPr/>
        </p:nvPicPr>
        <p:blipFill rotWithShape="1">
          <a:blip r:embed="rId5" cstate="print">
            <a:alphaModFix/>
            <a:extLst>
              <a:ext uri="{BEBA8EAE-BF5A-486C-A8C5-ECC9F3942E4B}">
                <a14:imgProps xmlns:a14="http://schemas.microsoft.com/office/drawing/2010/main">
                  <a14:imgLayer r:embed="rId6">
                    <a14:imgEffect>
                      <a14:sharpenSoften amount="25000"/>
                    </a14:imgEffect>
                    <a14:imgEffect>
                      <a14:colorTemperature colorTemp="5300"/>
                    </a14:imgEffect>
                    <a14:imgEffect>
                      <a14:saturation sat="185000"/>
                    </a14:imgEffect>
                    <a14:imgEffect>
                      <a14:brightnessContrast bright="20000"/>
                    </a14:imgEffect>
                  </a14:imgLayer>
                </a14:imgProps>
              </a:ext>
              <a:ext uri="{28A0092B-C50C-407E-A947-70E740481C1C}">
                <a14:useLocalDpi xmlns:a14="http://schemas.microsoft.com/office/drawing/2010/main" val="0"/>
              </a:ext>
            </a:extLst>
          </a:blip>
          <a:srcRect l="12000" r="15321" b="10526"/>
          <a:stretch/>
        </p:blipFill>
        <p:spPr>
          <a:xfrm>
            <a:off x="11171875" y="243124"/>
            <a:ext cx="798924" cy="747495"/>
          </a:xfrm>
          <a:prstGeom prst="ellipse">
            <a:avLst/>
          </a:prstGeom>
          <a:noFill/>
          <a:ln>
            <a:noFill/>
          </a:ln>
        </p:spPr>
      </p:pic>
    </p:spTree>
    <p:extLst>
      <p:ext uri="{BB962C8B-B14F-4D97-AF65-F5344CB8AC3E}">
        <p14:creationId xmlns:p14="http://schemas.microsoft.com/office/powerpoint/2010/main" val="404471462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7" name="Rectángulo 6">
            <a:extLst>
              <a:ext uri="{FF2B5EF4-FFF2-40B4-BE49-F238E27FC236}">
                <a16:creationId xmlns:a16="http://schemas.microsoft.com/office/drawing/2014/main" xmlns="" id="{26205575-DFD8-814E-9666-A35C0A5E39F5}"/>
              </a:ext>
            </a:extLst>
          </p:cNvPr>
          <p:cNvSpPr/>
          <p:nvPr/>
        </p:nvSpPr>
        <p:spPr>
          <a:xfrm>
            <a:off x="0" y="0"/>
            <a:ext cx="12192000" cy="6855343"/>
          </a:xfrm>
          <a:prstGeom prst="rect">
            <a:avLst/>
          </a:prstGeom>
          <a:solidFill>
            <a:srgbClr val="0070C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sp>
        <p:nvSpPr>
          <p:cNvPr id="2" name="Title 1"/>
          <p:cNvSpPr>
            <a:spLocks noGrp="1"/>
          </p:cNvSpPr>
          <p:nvPr>
            <p:ph type="title"/>
          </p:nvPr>
        </p:nvSpPr>
        <p:spPr>
          <a:xfrm>
            <a:off x="590227" y="177342"/>
            <a:ext cx="10515600" cy="1325563"/>
          </a:xfrm>
        </p:spPr>
        <p:txBody>
          <a:bodyPr>
            <a:normAutofit/>
          </a:bodyPr>
          <a:lstStyle/>
          <a:p>
            <a:pPr algn="ctr"/>
            <a:r>
              <a:rPr lang="mn-MN" sz="3600"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2017</a:t>
            </a:r>
            <a:r>
              <a:rPr lang="en-US" sz="3600"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-20</a:t>
            </a:r>
            <a:r>
              <a:rPr lang="mn-MN" sz="3600"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21 онд урамшуулал авах болзол </a:t>
            </a:r>
            <a:br>
              <a:rPr lang="mn-MN" sz="3600"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br>
            <a:r>
              <a:rPr lang="mn-MN" sz="3600"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хангасан сумдын тоо</a:t>
            </a:r>
            <a:r>
              <a:rPr lang="en-US" sz="3600"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mn-MN" sz="3600"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аймаг бүрээр</a:t>
            </a:r>
            <a:r>
              <a:rPr lang="en-US" sz="3600"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a:t>
            </a:r>
            <a:endParaRPr lang="mn-MN" sz="3600"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graphicFrame>
        <p:nvGraphicFramePr>
          <p:cNvPr id="5" name="Chart 4"/>
          <p:cNvGraphicFramePr>
            <a:graphicFrameLocks/>
          </p:cNvGraphicFramePr>
          <p:nvPr>
            <p:extLst>
              <p:ext uri="{D42A27DB-BD31-4B8C-83A1-F6EECF244321}">
                <p14:modId xmlns:p14="http://schemas.microsoft.com/office/powerpoint/2010/main" val="2757160304"/>
              </p:ext>
            </p:extLst>
          </p:nvPr>
        </p:nvGraphicFramePr>
        <p:xfrm>
          <a:off x="1245396" y="1655564"/>
          <a:ext cx="9669655" cy="4700807"/>
        </p:xfrm>
        <a:graphic>
          <a:graphicData uri="http://schemas.openxmlformats.org/drawingml/2006/chart">
            <c:chart xmlns:c="http://schemas.openxmlformats.org/drawingml/2006/chart" xmlns:r="http://schemas.openxmlformats.org/officeDocument/2006/relationships" r:id="rId4"/>
          </a:graphicData>
        </a:graphic>
      </p:graphicFrame>
      <p:pic>
        <p:nvPicPr>
          <p:cNvPr id="10" name="Picture 9"/>
          <p:cNvPicPr>
            <a:picLocks noChangeAspect="1"/>
          </p:cNvPicPr>
          <p:nvPr/>
        </p:nvPicPr>
        <p:blipFill rotWithShape="1">
          <a:blip r:embed="rId5" cstate="print">
            <a:alphaModFix/>
            <a:extLst>
              <a:ext uri="{BEBA8EAE-BF5A-486C-A8C5-ECC9F3942E4B}">
                <a14:imgProps xmlns:a14="http://schemas.microsoft.com/office/drawing/2010/main">
                  <a14:imgLayer r:embed="rId6">
                    <a14:imgEffect>
                      <a14:sharpenSoften amount="25000"/>
                    </a14:imgEffect>
                    <a14:imgEffect>
                      <a14:colorTemperature colorTemp="5300"/>
                    </a14:imgEffect>
                    <a14:imgEffect>
                      <a14:saturation sat="185000"/>
                    </a14:imgEffect>
                    <a14:imgEffect>
                      <a14:brightnessContrast bright="20000"/>
                    </a14:imgEffect>
                  </a14:imgLayer>
                </a14:imgProps>
              </a:ext>
              <a:ext uri="{28A0092B-C50C-407E-A947-70E740481C1C}">
                <a14:useLocalDpi xmlns:a14="http://schemas.microsoft.com/office/drawing/2010/main" val="0"/>
              </a:ext>
            </a:extLst>
          </a:blip>
          <a:srcRect l="12000" r="15321" b="10526"/>
          <a:stretch/>
        </p:blipFill>
        <p:spPr>
          <a:xfrm>
            <a:off x="11171875" y="243124"/>
            <a:ext cx="798924" cy="747495"/>
          </a:xfrm>
          <a:prstGeom prst="ellipse">
            <a:avLst/>
          </a:prstGeom>
          <a:noFill/>
          <a:ln>
            <a:noFill/>
          </a:ln>
        </p:spPr>
      </p:pic>
    </p:spTree>
    <p:extLst>
      <p:ext uri="{BB962C8B-B14F-4D97-AF65-F5344CB8AC3E}">
        <p14:creationId xmlns:p14="http://schemas.microsoft.com/office/powerpoint/2010/main" val="96372691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8" name="Rectángulo 6">
            <a:extLst>
              <a:ext uri="{FF2B5EF4-FFF2-40B4-BE49-F238E27FC236}">
                <a16:creationId xmlns:a16="http://schemas.microsoft.com/office/drawing/2014/main" xmlns="" id="{26205575-DFD8-814E-9666-A35C0A5E39F5}"/>
              </a:ext>
            </a:extLst>
          </p:cNvPr>
          <p:cNvSpPr/>
          <p:nvPr/>
        </p:nvSpPr>
        <p:spPr>
          <a:xfrm>
            <a:off x="0" y="0"/>
            <a:ext cx="12192000" cy="6855343"/>
          </a:xfrm>
          <a:prstGeom prst="rect">
            <a:avLst/>
          </a:prstGeom>
          <a:solidFill>
            <a:srgbClr val="0070C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sp>
        <p:nvSpPr>
          <p:cNvPr id="2" name="Title 1"/>
          <p:cNvSpPr>
            <a:spLocks noGrp="1"/>
          </p:cNvSpPr>
          <p:nvPr>
            <p:ph type="title"/>
          </p:nvPr>
        </p:nvSpPr>
        <p:spPr>
          <a:xfrm>
            <a:off x="838200" y="264485"/>
            <a:ext cx="10515600" cy="887027"/>
          </a:xfrm>
        </p:spPr>
        <p:txBody>
          <a:bodyPr>
            <a:normAutofit/>
          </a:bodyPr>
          <a:lstStyle/>
          <a:p>
            <a:pPr algn="ctr"/>
            <a:r>
              <a:rPr lang="mn-MN" sz="2800" b="1"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ИРГЭДИЙН ОРОЛЦООНЫ ҮР ДҮН </a:t>
            </a:r>
            <a:r>
              <a:rPr lang="en-US" sz="2800" b="1"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a:t>
            </a:r>
            <a:r>
              <a:rPr lang="mn-MN" sz="2800" b="1"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АЙМГААР</a:t>
            </a:r>
            <a:r>
              <a:rPr lang="en-US" sz="2800" b="1"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a:t>
            </a:r>
            <a:endParaRPr lang="mn-MN" sz="2800" b="1"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220814729"/>
              </p:ext>
            </p:extLst>
          </p:nvPr>
        </p:nvGraphicFramePr>
        <p:xfrm>
          <a:off x="998026" y="1113329"/>
          <a:ext cx="10195947" cy="5147332"/>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3"/>
          <p:cNvSpPr>
            <a:spLocks noGrp="1"/>
          </p:cNvSpPr>
          <p:nvPr>
            <p:ph type="sldNum" sz="quarter" idx="12"/>
          </p:nvPr>
        </p:nvSpPr>
        <p:spPr>
          <a:xfrm>
            <a:off x="6889898" y="6356352"/>
            <a:ext cx="5039832" cy="365125"/>
          </a:xfrm>
        </p:spPr>
        <p:txBody>
          <a:bodyPr/>
          <a:lstStyle/>
          <a:p>
            <a:r>
              <a:rPr lang="mn-MN" sz="1400" dirty="0">
                <a:solidFill>
                  <a:schemeClr val="tx1"/>
                </a:solidFill>
              </a:rPr>
              <a:t>Эх үүсвэр:Тогтвортой </a:t>
            </a:r>
            <a:r>
              <a:rPr lang="mn-MN" sz="1400" dirty="0" smtClean="0">
                <a:solidFill>
                  <a:schemeClr val="tx1"/>
                </a:solidFill>
              </a:rPr>
              <a:t>амьжиргаа-3 </a:t>
            </a:r>
            <a:r>
              <a:rPr lang="mn-MN" sz="1400" dirty="0">
                <a:solidFill>
                  <a:schemeClr val="tx1"/>
                </a:solidFill>
              </a:rPr>
              <a:t>төслийн тайлангаас</a:t>
            </a:r>
          </a:p>
        </p:txBody>
      </p:sp>
      <p:pic>
        <p:nvPicPr>
          <p:cNvPr id="10" name="Picture 9"/>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harpenSoften amount="25000"/>
                    </a14:imgEffect>
                    <a14:imgEffect>
                      <a14:colorTemperature colorTemp="5300"/>
                    </a14:imgEffect>
                    <a14:imgEffect>
                      <a14:saturation sat="185000"/>
                    </a14:imgEffect>
                    <a14:imgEffect>
                      <a14:brightnessContrast bright="20000"/>
                    </a14:imgEffect>
                  </a14:imgLayer>
                </a14:imgProps>
              </a:ext>
              <a:ext uri="{28A0092B-C50C-407E-A947-70E740481C1C}">
                <a14:useLocalDpi xmlns:a14="http://schemas.microsoft.com/office/drawing/2010/main" val="0"/>
              </a:ext>
            </a:extLst>
          </a:blip>
          <a:srcRect l="12000" r="15321" b="10526"/>
          <a:stretch/>
        </p:blipFill>
        <p:spPr>
          <a:xfrm>
            <a:off x="11171875" y="243124"/>
            <a:ext cx="798924" cy="747495"/>
          </a:xfrm>
          <a:prstGeom prst="ellipse">
            <a:avLst/>
          </a:prstGeom>
          <a:noFill/>
          <a:ln>
            <a:noFill/>
          </a:ln>
        </p:spPr>
      </p:pic>
    </p:spTree>
    <p:extLst>
      <p:ext uri="{BB962C8B-B14F-4D97-AF65-F5344CB8AC3E}">
        <p14:creationId xmlns:p14="http://schemas.microsoft.com/office/powerpoint/2010/main" val="415418123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9" name="Rectángulo 6">
            <a:extLst>
              <a:ext uri="{FF2B5EF4-FFF2-40B4-BE49-F238E27FC236}">
                <a16:creationId xmlns:a16="http://schemas.microsoft.com/office/drawing/2014/main" xmlns="" id="{26205575-DFD8-814E-9666-A35C0A5E39F5}"/>
              </a:ext>
            </a:extLst>
          </p:cNvPr>
          <p:cNvSpPr/>
          <p:nvPr/>
        </p:nvSpPr>
        <p:spPr>
          <a:xfrm>
            <a:off x="0" y="0"/>
            <a:ext cx="12192000" cy="6855343"/>
          </a:xfrm>
          <a:prstGeom prst="rect">
            <a:avLst/>
          </a:prstGeom>
          <a:solidFill>
            <a:srgbClr val="0070C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sp>
        <p:nvSpPr>
          <p:cNvPr id="4" name="Slide Number Placeholder 3"/>
          <p:cNvSpPr>
            <a:spLocks noGrp="1"/>
          </p:cNvSpPr>
          <p:nvPr>
            <p:ph type="sldNum" sz="quarter" idx="12"/>
          </p:nvPr>
        </p:nvSpPr>
        <p:spPr/>
        <p:txBody>
          <a:bodyPr/>
          <a:lstStyle/>
          <a:p>
            <a:fld id="{DB782087-8ABF-41B6-BABD-656686130C8A}" type="slidenum">
              <a:rPr lang="mn-MN" smtClean="0">
                <a:solidFill>
                  <a:prstClr val="black">
                    <a:tint val="75000"/>
                  </a:prstClr>
                </a:solidFill>
              </a:rPr>
              <a:pPr/>
              <a:t>66</a:t>
            </a:fld>
            <a:endParaRPr lang="mn-MN">
              <a:solidFill>
                <a:prstClr val="black">
                  <a:tint val="75000"/>
                </a:prstClr>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19974337"/>
              </p:ext>
            </p:extLst>
          </p:nvPr>
        </p:nvGraphicFramePr>
        <p:xfrm>
          <a:off x="297180" y="1090912"/>
          <a:ext cx="11597640" cy="5365188"/>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1">
            <a:extLst>
              <a:ext uri="{FF2B5EF4-FFF2-40B4-BE49-F238E27FC236}">
                <a16:creationId xmlns="" xmlns:a16="http://schemas.microsoft.com/office/drawing/2014/main" id="{727967D0-1FA8-40C4-93DC-366D1DAEB863}"/>
              </a:ext>
            </a:extLst>
          </p:cNvPr>
          <p:cNvSpPr txBox="1">
            <a:spLocks/>
          </p:cNvSpPr>
          <p:nvPr/>
        </p:nvSpPr>
        <p:spPr>
          <a:xfrm>
            <a:off x="838200" y="264485"/>
            <a:ext cx="10515600" cy="887027"/>
          </a:xfrm>
          <a:prstGeom prst="rect">
            <a:avLst/>
          </a:prstGeom>
        </p:spPr>
        <p:txBody>
          <a:bodyPr vert="horz" lIns="91354" tIns="45718" rIns="91354" bIns="45718" rtlCol="0" anchor="ctr">
            <a:normAutofit/>
          </a:bodyPr>
          <a:lstStyle>
            <a:lvl1pPr algn="l" defTabSz="685630" rtl="0" eaLnBrk="1" latinLnBrk="0" hangingPunct="1">
              <a:lnSpc>
                <a:spcPct val="90000"/>
              </a:lnSpc>
              <a:spcBef>
                <a:spcPct val="0"/>
              </a:spcBef>
              <a:buNone/>
              <a:defRPr sz="3300" kern="1200">
                <a:solidFill>
                  <a:schemeClr val="tx1"/>
                </a:solidFill>
                <a:latin typeface="+mj-lt"/>
                <a:ea typeface="+mj-ea"/>
                <a:cs typeface="+mj-cs"/>
              </a:defRPr>
            </a:lvl1pPr>
          </a:lstStyle>
          <a:p>
            <a:pPr algn="ctr" defTabSz="913380"/>
            <a:r>
              <a:rPr lang="mn-MN" sz="2800" b="1"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rial"/>
              </a:rPr>
              <a:t>ИЛ ТОД БАЙДЛЫН ДҮН </a:t>
            </a:r>
            <a:r>
              <a:rPr lang="en-US" sz="2800" b="1"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rial"/>
              </a:rPr>
              <a:t>(</a:t>
            </a:r>
            <a:r>
              <a:rPr lang="mn-MN" sz="2800" b="1" dirty="0" smtClean="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rial"/>
              </a:rPr>
              <a:t>АЙМГААР</a:t>
            </a:r>
            <a:r>
              <a:rPr lang="en-US" sz="2800" b="1"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rial"/>
              </a:rPr>
              <a:t>)</a:t>
            </a:r>
            <a:endParaRPr lang="mn-MN" sz="2800" b="1"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rial"/>
            </a:endParaRPr>
          </a:p>
        </p:txBody>
      </p:sp>
      <p:sp>
        <p:nvSpPr>
          <p:cNvPr id="6" name="Slide Number Placeholder 3"/>
          <p:cNvSpPr txBox="1">
            <a:spLocks/>
          </p:cNvSpPr>
          <p:nvPr/>
        </p:nvSpPr>
        <p:spPr>
          <a:xfrm>
            <a:off x="7666075" y="6492876"/>
            <a:ext cx="4316818" cy="365125"/>
          </a:xfrm>
          <a:prstGeom prst="rect">
            <a:avLst/>
          </a:prstGeom>
        </p:spPr>
        <p:txBody>
          <a:bodyPr vert="horz" lIns="91354" tIns="45718" rIns="91354" bIns="45718"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mn-MN" sz="1200" kern="0" dirty="0">
                <a:solidFill>
                  <a:schemeClr val="tx1"/>
                </a:solidFill>
              </a:rPr>
              <a:t>Эх үүсвэр:Тогтвортой </a:t>
            </a:r>
            <a:r>
              <a:rPr lang="mn-MN" sz="1200" kern="0" dirty="0" smtClean="0">
                <a:solidFill>
                  <a:schemeClr val="tx1"/>
                </a:solidFill>
              </a:rPr>
              <a:t>амьжиргаа-3 </a:t>
            </a:r>
            <a:r>
              <a:rPr lang="mn-MN" sz="1200" kern="0" dirty="0">
                <a:solidFill>
                  <a:schemeClr val="tx1"/>
                </a:solidFill>
              </a:rPr>
              <a:t>төслийн тайлангаас</a:t>
            </a:r>
          </a:p>
        </p:txBody>
      </p:sp>
      <p:pic>
        <p:nvPicPr>
          <p:cNvPr id="10" name="Picture 9"/>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harpenSoften amount="25000"/>
                    </a14:imgEffect>
                    <a14:imgEffect>
                      <a14:colorTemperature colorTemp="5300"/>
                    </a14:imgEffect>
                    <a14:imgEffect>
                      <a14:saturation sat="185000"/>
                    </a14:imgEffect>
                    <a14:imgEffect>
                      <a14:brightnessContrast bright="20000"/>
                    </a14:imgEffect>
                  </a14:imgLayer>
                </a14:imgProps>
              </a:ext>
              <a:ext uri="{28A0092B-C50C-407E-A947-70E740481C1C}">
                <a14:useLocalDpi xmlns:a14="http://schemas.microsoft.com/office/drawing/2010/main" val="0"/>
              </a:ext>
            </a:extLst>
          </a:blip>
          <a:srcRect l="12000" r="15321" b="10526"/>
          <a:stretch/>
        </p:blipFill>
        <p:spPr>
          <a:xfrm>
            <a:off x="11171875" y="243124"/>
            <a:ext cx="798924" cy="747495"/>
          </a:xfrm>
          <a:prstGeom prst="ellipse">
            <a:avLst/>
          </a:prstGeom>
          <a:noFill/>
          <a:ln>
            <a:noFill/>
          </a:ln>
        </p:spPr>
      </p:pic>
    </p:spTree>
    <p:extLst>
      <p:ext uri="{BB962C8B-B14F-4D97-AF65-F5344CB8AC3E}">
        <p14:creationId xmlns:p14="http://schemas.microsoft.com/office/powerpoint/2010/main" val="103186470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5" name="Rectángulo 6">
            <a:extLst>
              <a:ext uri="{FF2B5EF4-FFF2-40B4-BE49-F238E27FC236}">
                <a16:creationId xmlns:a16="http://schemas.microsoft.com/office/drawing/2014/main" xmlns="" id="{26205575-DFD8-814E-9666-A35C0A5E39F5}"/>
              </a:ext>
            </a:extLst>
          </p:cNvPr>
          <p:cNvSpPr/>
          <p:nvPr/>
        </p:nvSpPr>
        <p:spPr>
          <a:xfrm>
            <a:off x="0" y="0"/>
            <a:ext cx="12192000" cy="6855343"/>
          </a:xfrm>
          <a:prstGeom prst="rect">
            <a:avLst/>
          </a:prstGeom>
          <a:solidFill>
            <a:srgbClr val="0070C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sp>
        <p:nvSpPr>
          <p:cNvPr id="6" name="TextBox 3">
            <a:extLst>
              <a:ext uri="{FF2B5EF4-FFF2-40B4-BE49-F238E27FC236}">
                <a16:creationId xmlns:a16="http://schemas.microsoft.com/office/drawing/2014/main" xmlns="" id="{346286DF-9704-D14D-86DB-154413F77F96}"/>
              </a:ext>
            </a:extLst>
          </p:cNvPr>
          <p:cNvSpPr txBox="1"/>
          <p:nvPr/>
        </p:nvSpPr>
        <p:spPr>
          <a:xfrm>
            <a:off x="778213" y="2386778"/>
            <a:ext cx="10505872" cy="738853"/>
          </a:xfrm>
          <a:prstGeom prst="rect">
            <a:avLst/>
          </a:prstGeom>
          <a:noFill/>
        </p:spPr>
        <p:txBody>
          <a:bodyPr wrap="square" lIns="91410" tIns="45718" rIns="91410" bIns="45718" rtlCol="0" anchor="ctr">
            <a:spAutoFit/>
          </a:bodyPr>
          <a:lstStyle/>
          <a:p>
            <a:pPr algn="ctr">
              <a:lnSpc>
                <a:spcPct val="114000"/>
              </a:lnSpc>
              <a:defRPr/>
            </a:pPr>
            <a:r>
              <a:rPr lang="mn-MN" sz="4000" b="1" dirty="0" smtClean="0">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МОДУЛЬ 2-ЫН ТОЙМ</a:t>
            </a:r>
            <a:endParaRPr lang="mn-MN" sz="4000" b="1" dirty="0">
              <a:solidFill>
                <a:prstClr val="white"/>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273447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91372" tIns="45718" rIns="91372" bIns="45718" rtlCol="0" anchor="ctr"/>
          <a:lstStyle/>
          <a:p>
            <a:pPr algn="ctr">
              <a:buClr>
                <a:srgbClr val="000000"/>
              </a:buClr>
              <a:buFont typeface="Arial"/>
              <a:buNone/>
            </a:pPr>
            <a:endParaRPr lang="en-US" kern="0">
              <a:solidFill>
                <a:prstClr val="white"/>
              </a:solidFill>
              <a:sym typeface="Arial"/>
            </a:endParaRPr>
          </a:p>
        </p:txBody>
      </p:sp>
      <p:sp useBgFill="1">
        <p:nvSpPr>
          <p:cNvPr id="10" name="Rectangle 9">
            <a:extLst>
              <a:ext uri="{FF2B5EF4-FFF2-40B4-BE49-F238E27FC236}">
                <a16:creationId xmlns=""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91372" tIns="45718" rIns="91372" bIns="45718" rtlCol="0" anchor="ctr"/>
          <a:lstStyle/>
          <a:p>
            <a:pPr algn="ctr">
              <a:buClr>
                <a:srgbClr val="000000"/>
              </a:buClr>
              <a:buFont typeface="Arial"/>
              <a:buNone/>
            </a:pPr>
            <a:endParaRPr lang="en-US" kern="0">
              <a:solidFill>
                <a:prstClr val="white"/>
              </a:solidFill>
              <a:sym typeface="Arial"/>
            </a:endParaRPr>
          </a:p>
        </p:txBody>
      </p:sp>
      <p:sp>
        <p:nvSpPr>
          <p:cNvPr id="12" name="Rectangle 11">
            <a:extLst>
              <a:ext uri="{FF2B5EF4-FFF2-40B4-BE49-F238E27FC236}">
                <a16:creationId xmlns=""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1410084" y="1410083"/>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72" tIns="45718" rIns="91372" bIns="45718" rtlCol="0" anchor="ctr"/>
          <a:lstStyle/>
          <a:p>
            <a:pPr algn="ctr">
              <a:buClr>
                <a:srgbClr val="000000"/>
              </a:buClr>
              <a:buFont typeface="Arial"/>
              <a:buNone/>
            </a:pPr>
            <a:endParaRPr lang="en-US" kern="0">
              <a:solidFill>
                <a:prstClr val="white"/>
              </a:solidFill>
              <a:sym typeface="Arial"/>
            </a:endParaRPr>
          </a:p>
        </p:txBody>
      </p:sp>
      <p:sp>
        <p:nvSpPr>
          <p:cNvPr id="14" name="Rectangle 13">
            <a:extLst>
              <a:ext uri="{FF2B5EF4-FFF2-40B4-BE49-F238E27FC236}">
                <a16:creationId xmlns=""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1410084" y="1420228"/>
            <a:ext cx="6857999" cy="4037839"/>
          </a:xfrm>
          <a:prstGeom prst="rect">
            <a:avLst/>
          </a:prstGeom>
          <a:solidFill>
            <a:srgbClr val="0070C0">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72" tIns="45718" rIns="91372" bIns="45718" rtlCol="0" anchor="ctr"/>
          <a:lstStyle/>
          <a:p>
            <a:pPr algn="ctr">
              <a:buClr>
                <a:srgbClr val="000000"/>
              </a:buClr>
              <a:buFont typeface="Arial"/>
              <a:buNone/>
            </a:pPr>
            <a:endParaRPr lang="en-US" kern="0">
              <a:solidFill>
                <a:prstClr val="white"/>
              </a:solidFill>
              <a:sym typeface="Arial"/>
            </a:endParaRPr>
          </a:p>
        </p:txBody>
      </p:sp>
      <p:sp>
        <p:nvSpPr>
          <p:cNvPr id="16" name="Rectangle 15">
            <a:extLst>
              <a:ext uri="{FF2B5EF4-FFF2-40B4-BE49-F238E27FC236}">
                <a16:creationId xmlns=""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767925" y="3588099"/>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72" tIns="45718" rIns="91372" bIns="45718" rtlCol="0" anchor="ctr"/>
          <a:lstStyle/>
          <a:p>
            <a:pPr algn="ctr">
              <a:buClr>
                <a:srgbClr val="000000"/>
              </a:buClr>
              <a:buFont typeface="Arial"/>
              <a:buNone/>
            </a:pPr>
            <a:endParaRPr lang="en-US" kern="0" dirty="0">
              <a:solidFill>
                <a:prstClr val="white"/>
              </a:solidFill>
              <a:sym typeface="Arial"/>
            </a:endParaRPr>
          </a:p>
        </p:txBody>
      </p:sp>
      <p:sp>
        <p:nvSpPr>
          <p:cNvPr id="18" name="Freeform: Shape 17">
            <a:extLst>
              <a:ext uri="{FF2B5EF4-FFF2-40B4-BE49-F238E27FC236}">
                <a16:creationId xmlns=""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0635413">
            <a:off x="-501734" y="969732"/>
            <a:ext cx="3900356" cy="4178959"/>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372" tIns="45718" rIns="91372" bIns="45718" rtlCol="0" anchor="ctr">
            <a:noAutofit/>
          </a:bodyPr>
          <a:lstStyle/>
          <a:p>
            <a:pPr algn="ctr">
              <a:buClr>
                <a:srgbClr val="000000"/>
              </a:buClr>
              <a:buFont typeface="Arial"/>
              <a:buNone/>
            </a:pPr>
            <a:endParaRPr lang="en-US" kern="0" dirty="0">
              <a:solidFill>
                <a:prstClr val="white"/>
              </a:solidFill>
              <a:sym typeface="Arial"/>
            </a:endParaRPr>
          </a:p>
        </p:txBody>
      </p:sp>
      <p:sp>
        <p:nvSpPr>
          <p:cNvPr id="2" name="Title 1"/>
          <p:cNvSpPr>
            <a:spLocks noGrp="1"/>
          </p:cNvSpPr>
          <p:nvPr>
            <p:ph type="ctrTitle"/>
          </p:nvPr>
        </p:nvSpPr>
        <p:spPr>
          <a:xfrm>
            <a:off x="466724" y="586859"/>
            <a:ext cx="3201367" cy="3387497"/>
          </a:xfrm>
        </p:spPr>
        <p:txBody>
          <a:bodyPr vert="horz" lIns="121829" tIns="60914" rIns="121829" bIns="60914" rtlCol="0" anchor="b">
            <a:normAutofit/>
          </a:bodyPr>
          <a:lstStyle/>
          <a:p>
            <a:pPr defTabSz="1218150">
              <a:lnSpc>
                <a:spcPct val="100000"/>
              </a:lnSpc>
            </a:pPr>
            <a:r>
              <a:rPr lang="en-US" sz="3200" dirty="0" smtClean="0">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ЯРИЛЦАХ АСУУДЛУУД</a:t>
            </a:r>
            <a:endParaRPr lang="en-US" sz="3200" dirty="0">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11" name="TextBox 17">
            <a:extLst>
              <a:ext uri="{FF2B5EF4-FFF2-40B4-BE49-F238E27FC236}">
                <a16:creationId xmlns="" xmlns:a16="http://schemas.microsoft.com/office/drawing/2014/main" id="{34B36228-E19E-4414-8F4B-58E6B475AA04}"/>
              </a:ext>
            </a:extLst>
          </p:cNvPr>
          <p:cNvSpPr txBox="1"/>
          <p:nvPr/>
        </p:nvSpPr>
        <p:spPr>
          <a:xfrm>
            <a:off x="4507301" y="624191"/>
            <a:ext cx="7053160" cy="4862777"/>
          </a:xfrm>
          <a:prstGeom prst="rect">
            <a:avLst/>
          </a:prstGeom>
          <a:noFill/>
        </p:spPr>
        <p:txBody>
          <a:bodyPr wrap="square" lIns="121829" tIns="60914" rIns="121829" bIns="60914"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6783" indent="-456783">
              <a:spcBef>
                <a:spcPts val="600"/>
              </a:spcBef>
              <a:buClr>
                <a:srgbClr val="0070C0"/>
              </a:buClr>
              <a:buSzPct val="130000"/>
              <a:buFont typeface="Arial,Sans-Serif" panose="020B0604020202020204" pitchFamily="34" charset="0"/>
              <a:buChar char="•"/>
            </a:pPr>
            <a:r>
              <a:rPr lang="mn-MN" sz="2400" i="1" kern="0" dirty="0">
                <a:solidFill>
                  <a:prstClr val="black"/>
                </a:solidFill>
                <a:latin typeface="Times New Roman" panose="02020603050405020304" pitchFamily="18" charset="0"/>
                <a:cs typeface="Times New Roman" panose="02020603050405020304" pitchFamily="18" charset="0"/>
              </a:rPr>
              <a:t>Төсвийн талаар Та ойлголттой болж чадсан уу</a:t>
            </a:r>
            <a:r>
              <a:rPr lang="en-US" sz="2400" i="1" kern="0" dirty="0">
                <a:solidFill>
                  <a:prstClr val="black"/>
                </a:solidFill>
                <a:latin typeface="Times New Roman" panose="02020603050405020304" pitchFamily="18" charset="0"/>
                <a:cs typeface="Times New Roman" panose="02020603050405020304" pitchFamily="18" charset="0"/>
              </a:rPr>
              <a:t>? </a:t>
            </a:r>
            <a:r>
              <a:rPr lang="mn-MN" sz="2400" i="1" kern="0" dirty="0">
                <a:solidFill>
                  <a:prstClr val="black"/>
                </a:solidFill>
                <a:latin typeface="Times New Roman" panose="02020603050405020304" pitchFamily="18" charset="0"/>
                <a:cs typeface="Times New Roman" panose="02020603050405020304" pitchFamily="18" charset="0"/>
              </a:rPr>
              <a:t>Төсвийн талаар иргэдийн мэдлэгийг хэрхэн сайжруулах талаар Таны бодол</a:t>
            </a:r>
            <a:r>
              <a:rPr lang="en-US" sz="2400" i="1" kern="0" dirty="0">
                <a:solidFill>
                  <a:prstClr val="black"/>
                </a:solidFill>
                <a:latin typeface="Times New Roman" panose="02020603050405020304" pitchFamily="18" charset="0"/>
                <a:cs typeface="Times New Roman" panose="02020603050405020304" pitchFamily="18" charset="0"/>
              </a:rPr>
              <a:t>?</a:t>
            </a:r>
            <a:endParaRPr lang="mn-MN" sz="2400" i="1" kern="0" dirty="0">
              <a:solidFill>
                <a:prstClr val="black"/>
              </a:solidFill>
              <a:latin typeface="Times New Roman" panose="02020603050405020304" pitchFamily="18" charset="0"/>
              <a:cs typeface="Times New Roman" panose="02020603050405020304" pitchFamily="18" charset="0"/>
            </a:endParaRPr>
          </a:p>
          <a:p>
            <a:pPr marL="456783" indent="-456783">
              <a:spcBef>
                <a:spcPts val="600"/>
              </a:spcBef>
              <a:buClr>
                <a:srgbClr val="0070C0"/>
              </a:buClr>
              <a:buSzPct val="130000"/>
              <a:buFont typeface="Arial,Sans-Serif" panose="020B0604020202020204" pitchFamily="34" charset="0"/>
              <a:buChar char="•"/>
            </a:pPr>
            <a:r>
              <a:rPr lang="mn-MN" sz="2400" i="1" kern="0" dirty="0">
                <a:solidFill>
                  <a:prstClr val="black"/>
                </a:solidFill>
                <a:latin typeface="Times New Roman" panose="02020603050405020304" pitchFamily="18" charset="0"/>
                <a:cs typeface="Times New Roman" panose="02020603050405020304" pitchFamily="18" charset="0"/>
              </a:rPr>
              <a:t>Орон нутгийн төсвийн талаар ойлголт авч чадсан уу</a:t>
            </a:r>
            <a:r>
              <a:rPr lang="en-US" sz="2400" i="1" kern="0" dirty="0">
                <a:solidFill>
                  <a:prstClr val="black"/>
                </a:solidFill>
                <a:latin typeface="Times New Roman" panose="02020603050405020304" pitchFamily="18" charset="0"/>
                <a:cs typeface="Times New Roman" panose="02020603050405020304" pitchFamily="18" charset="0"/>
              </a:rPr>
              <a:t>? </a:t>
            </a:r>
            <a:r>
              <a:rPr lang="mn-MN" sz="2400" i="1" kern="0" dirty="0">
                <a:solidFill>
                  <a:prstClr val="black"/>
                </a:solidFill>
                <a:latin typeface="Times New Roman" panose="02020603050405020304" pitchFamily="18" charset="0"/>
                <a:cs typeface="Times New Roman" panose="02020603050405020304" pitchFamily="18" charset="0"/>
              </a:rPr>
              <a:t>Танай аймаг, сумын төсвийн талаар Та мэдэх үү</a:t>
            </a:r>
            <a:r>
              <a:rPr lang="en-US" sz="2400" i="1" kern="0" dirty="0">
                <a:solidFill>
                  <a:prstClr val="black"/>
                </a:solidFill>
                <a:latin typeface="Times New Roman" panose="02020603050405020304" pitchFamily="18" charset="0"/>
                <a:cs typeface="Times New Roman" panose="02020603050405020304" pitchFamily="18" charset="0"/>
              </a:rPr>
              <a:t>?</a:t>
            </a:r>
          </a:p>
          <a:p>
            <a:pPr marL="456783" indent="-456783">
              <a:spcBef>
                <a:spcPts val="600"/>
              </a:spcBef>
              <a:buClr>
                <a:srgbClr val="0070C0"/>
              </a:buClr>
              <a:buSzPct val="130000"/>
              <a:buFont typeface="Arial,Sans-Serif" panose="020B0604020202020204" pitchFamily="34" charset="0"/>
              <a:buChar char="•"/>
            </a:pPr>
            <a:r>
              <a:rPr lang="mn-MN" sz="2400" i="1" kern="0" dirty="0">
                <a:solidFill>
                  <a:prstClr val="black"/>
                </a:solidFill>
                <a:latin typeface="Times New Roman" panose="02020603050405020304" pitchFamily="18" charset="0"/>
                <a:cs typeface="Times New Roman" panose="02020603050405020304" pitchFamily="18" charset="0"/>
              </a:rPr>
              <a:t>Иргэдийн оролцоо, төсвийн ил тод байдлын талаар Таны ойлголт нэмэгдсэн үү</a:t>
            </a:r>
            <a:r>
              <a:rPr lang="en-US" sz="2400" i="1" kern="0" dirty="0">
                <a:solidFill>
                  <a:prstClr val="black"/>
                </a:solidFill>
                <a:latin typeface="Times New Roman" panose="02020603050405020304" pitchFamily="18" charset="0"/>
                <a:cs typeface="Times New Roman" panose="02020603050405020304" pitchFamily="18" charset="0"/>
              </a:rPr>
              <a:t>?</a:t>
            </a:r>
            <a:endParaRPr lang="mn-MN" sz="2400" i="1" kern="0" dirty="0">
              <a:solidFill>
                <a:prstClr val="black"/>
              </a:solidFill>
              <a:latin typeface="Times New Roman" panose="02020603050405020304" pitchFamily="18" charset="0"/>
              <a:cs typeface="Times New Roman" panose="02020603050405020304" pitchFamily="18" charset="0"/>
            </a:endParaRPr>
          </a:p>
          <a:p>
            <a:pPr marL="456783" indent="-456783">
              <a:spcBef>
                <a:spcPts val="600"/>
              </a:spcBef>
              <a:buClr>
                <a:srgbClr val="0070C0"/>
              </a:buClr>
              <a:buSzPct val="130000"/>
              <a:buFont typeface="Arial,Sans-Serif" panose="020B0604020202020204" pitchFamily="34" charset="0"/>
              <a:buChar char="•"/>
            </a:pPr>
            <a:r>
              <a:rPr lang="mn-MN" sz="2400" i="1" kern="0" dirty="0">
                <a:solidFill>
                  <a:prstClr val="black"/>
                </a:solidFill>
                <a:latin typeface="Times New Roman" panose="02020603050405020304" pitchFamily="18" charset="0"/>
                <a:cs typeface="Times New Roman" panose="02020603050405020304" pitchFamily="18" charset="0"/>
              </a:rPr>
              <a:t>Иргэдийн төсвийн талаар Та ойлголт авч чадсан уу</a:t>
            </a:r>
            <a:r>
              <a:rPr lang="en-US" sz="2400" i="1" kern="0" dirty="0">
                <a:solidFill>
                  <a:prstClr val="black"/>
                </a:solidFill>
                <a:latin typeface="Times New Roman" panose="02020603050405020304" pitchFamily="18" charset="0"/>
                <a:cs typeface="Times New Roman" panose="02020603050405020304" pitchFamily="18" charset="0"/>
              </a:rPr>
              <a:t>?</a:t>
            </a:r>
            <a:endParaRPr lang="mn-MN" sz="2400" i="1" kern="0" dirty="0">
              <a:solidFill>
                <a:prstClr val="black"/>
              </a:solidFill>
              <a:latin typeface="Times New Roman" panose="02020603050405020304" pitchFamily="18" charset="0"/>
              <a:cs typeface="Times New Roman" panose="02020603050405020304" pitchFamily="18" charset="0"/>
            </a:endParaRPr>
          </a:p>
          <a:p>
            <a:pPr marL="456783" indent="-456783">
              <a:spcBef>
                <a:spcPts val="600"/>
              </a:spcBef>
              <a:buClr>
                <a:srgbClr val="0070C0"/>
              </a:buClr>
              <a:buSzPct val="130000"/>
              <a:buFont typeface="Arial,Sans-Serif" panose="020B0604020202020204" pitchFamily="34" charset="0"/>
              <a:buChar char="•"/>
            </a:pPr>
            <a:r>
              <a:rPr lang="mn-MN" sz="2400" i="1" kern="0" dirty="0">
                <a:solidFill>
                  <a:prstClr val="black"/>
                </a:solidFill>
                <a:latin typeface="Times New Roman" panose="02020603050405020304" pitchFamily="18" charset="0"/>
                <a:cs typeface="Times New Roman" panose="02020603050405020304" pitchFamily="18" charset="0"/>
              </a:rPr>
              <a:t>Төсвийн ил тод байдлыг хангах талаар авч буй арга хэмжээнүүдийг Та юу гэж үзэж байна вэ</a:t>
            </a:r>
            <a:r>
              <a:rPr lang="en-US" sz="2400" i="1" kern="0" dirty="0">
                <a:solidFill>
                  <a:prstClr val="black"/>
                </a:solidFill>
                <a:latin typeface="Times New Roman" panose="02020603050405020304" pitchFamily="18" charset="0"/>
                <a:cs typeface="Times New Roman" panose="02020603050405020304" pitchFamily="18" charset="0"/>
              </a:rPr>
              <a:t>?</a:t>
            </a:r>
            <a:endParaRPr lang="en-US" i="1" kern="0" dirty="0">
              <a:solidFill>
                <a:prstClr val="black"/>
              </a:solidFill>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9448860" y="5783503"/>
            <a:ext cx="2748480" cy="461665"/>
            <a:chOff x="9448860" y="5804769"/>
            <a:chExt cx="2748480" cy="461665"/>
          </a:xfrm>
        </p:grpSpPr>
        <p:sp>
          <p:nvSpPr>
            <p:cNvPr id="15" name="Rectángulo 27">
              <a:extLst>
                <a:ext uri="{FF2B5EF4-FFF2-40B4-BE49-F238E27FC236}">
                  <a16:creationId xmlns="" xmlns:a16="http://schemas.microsoft.com/office/drawing/2014/main" id="{C8FAF32F-F327-6443-8904-FF4FFA64013B}"/>
                </a:ext>
              </a:extLst>
            </p:cNvPr>
            <p:cNvSpPr/>
            <p:nvPr/>
          </p:nvSpPr>
          <p:spPr>
            <a:xfrm>
              <a:off x="9482729" y="5833777"/>
              <a:ext cx="2714611" cy="431113"/>
            </a:xfrm>
            <a:prstGeom prst="rect">
              <a:avLst/>
            </a:prstGeom>
            <a:solidFill>
              <a:srgbClr val="4472C4">
                <a:lumMod val="75000"/>
              </a:srgbClr>
            </a:solidFill>
            <a:ln w="12700" cap="flat" cmpd="sng" algn="ctr">
              <a:noFill/>
              <a:prstDash val="solid"/>
              <a:miter lim="800000"/>
            </a:ln>
            <a:effectLst/>
          </p:spPr>
          <p:txBody>
            <a:bodyPr lIns="91372" tIns="45718" rIns="91372" bIns="45718"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7" name="TextBox 3">
              <a:extLst>
                <a:ext uri="{FF2B5EF4-FFF2-40B4-BE49-F238E27FC236}">
                  <a16:creationId xmlns="" xmlns:a16="http://schemas.microsoft.com/office/drawing/2014/main" id="{296B3E14-3B25-CB48-BAB4-A47367F2CF50}"/>
                </a:ext>
              </a:extLst>
            </p:cNvPr>
            <p:cNvSpPr txBox="1"/>
            <p:nvPr/>
          </p:nvSpPr>
          <p:spPr>
            <a:xfrm>
              <a:off x="9448860" y="5804769"/>
              <a:ext cx="1688365" cy="461665"/>
            </a:xfrm>
            <a:prstGeom prst="rect">
              <a:avLst/>
            </a:prstGeom>
            <a:noFill/>
          </p:spPr>
          <p:txBody>
            <a:bodyPr wrap="square" lIns="91372" tIns="45718" rIns="91372" bIns="45718" rtlCol="0" anchor="ctr">
              <a:spAutoFit/>
            </a:bodyPr>
            <a:lstStyle/>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kumimoji="0" lang="mn-MN" altLang="ko-KR" sz="2400" b="1" i="0" u="none" strike="noStrike" kern="0" cap="none" spc="0" normalizeH="0" baseline="0" noProof="0" dirty="0" smtClean="0">
                  <a:ln>
                    <a:noFill/>
                  </a:ln>
                  <a:solidFill>
                    <a:srgbClr val="FFFFFF"/>
                  </a:solidFill>
                  <a:effectLst/>
                  <a:uLnTx/>
                  <a:uFillTx/>
                  <a:latin typeface="Times New Roman" panose="02020603050405020304" pitchFamily="18" charset="0"/>
                  <a:cs typeface="Times New Roman" panose="02020603050405020304" pitchFamily="18" charset="0"/>
                  <a:sym typeface="Arial"/>
                </a:rPr>
                <a:t>Модуль</a:t>
              </a:r>
              <a:r>
                <a:rPr kumimoji="0" lang="es-AR" altLang="ko-KR" sz="2400" b="1" i="0" u="none" strike="noStrike" kern="0" cap="none" spc="0" normalizeH="0" baseline="0" noProof="0" dirty="0" smtClean="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mn-MN" altLang="ko-KR"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2</a:t>
              </a:r>
              <a:endParaRPr kumimoji="0" lang="ko-KR" altLang="en-US" sz="24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195169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down)">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wipe(down)">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wipe(down)">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wipe(down)">
                                      <p:cBhvr>
                                        <p:cTn id="2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269972" cy="6883649"/>
          </a:xfrm>
          <a:prstGeom prst="rect">
            <a:avLst/>
          </a:prstGeom>
        </p:spPr>
      </p:pic>
    </p:spTree>
    <p:extLst>
      <p:ext uri="{BB962C8B-B14F-4D97-AF65-F5344CB8AC3E}">
        <p14:creationId xmlns:p14="http://schemas.microsoft.com/office/powerpoint/2010/main" val="17648968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a:extLst>
              <a:ext uri="{FF2B5EF4-FFF2-40B4-BE49-F238E27FC236}">
                <a16:creationId xmlns="" xmlns:a16="http://schemas.microsoft.com/office/drawing/2014/main" id="{7A8EE8D7-00C7-D246-ADBE-0386E9FFB8F2}"/>
              </a:ext>
            </a:extLst>
          </p:cNvPr>
          <p:cNvSpPr/>
          <p:nvPr/>
        </p:nvSpPr>
        <p:spPr>
          <a:xfrm>
            <a:off x="25856" y="-8908"/>
            <a:ext cx="12143084" cy="6866908"/>
          </a:xfrm>
          <a:prstGeom prst="rect">
            <a:avLst/>
          </a:prstGeom>
          <a:solidFill>
            <a:srgbClr val="0070C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1600"/>
              </a:spcBef>
              <a:buClr>
                <a:srgbClr val="000000"/>
              </a:buClr>
            </a:pPr>
            <a:endParaRPr lang="mn-MN" altLang="ko-KR" sz="2000" i="1" kern="0" dirty="0" smtClean="0">
              <a:solidFill>
                <a:srgbClr val="FFFFFF"/>
              </a:solidFill>
              <a:latin typeface="Times New Roman" panose="02020603050405020304" pitchFamily="18" charset="0"/>
              <a:cs typeface="Times New Roman" panose="02020603050405020304" pitchFamily="18" charset="0"/>
              <a:sym typeface="Arial"/>
            </a:endParaRPr>
          </a:p>
          <a:p>
            <a:pPr algn="just">
              <a:spcBef>
                <a:spcPts val="1600"/>
              </a:spcBef>
              <a:buClr>
                <a:srgbClr val="000000"/>
              </a:buClr>
            </a:pPr>
            <a:endParaRPr lang="mn-MN" altLang="ko-KR" sz="2000" i="1" kern="0" dirty="0" smtClean="0">
              <a:solidFill>
                <a:srgbClr val="FFFFFF"/>
              </a:solidFill>
              <a:latin typeface="Times New Roman" panose="02020603050405020304" pitchFamily="18" charset="0"/>
              <a:cs typeface="Times New Roman" panose="02020603050405020304" pitchFamily="18" charset="0"/>
              <a:sym typeface="Arial"/>
            </a:endParaRPr>
          </a:p>
          <a:p>
            <a:pPr algn="just">
              <a:spcBef>
                <a:spcPts val="1600"/>
              </a:spcBef>
              <a:buClr>
                <a:srgbClr val="000000"/>
              </a:buClr>
            </a:pPr>
            <a:endParaRPr lang="mn-MN" altLang="ko-KR" sz="2000" i="1" kern="0" dirty="0" smtClean="0">
              <a:solidFill>
                <a:srgbClr val="FFFFFF"/>
              </a:solidFill>
              <a:latin typeface="Times New Roman" panose="02020603050405020304" pitchFamily="18" charset="0"/>
              <a:cs typeface="Times New Roman" panose="02020603050405020304" pitchFamily="18" charset="0"/>
              <a:sym typeface="Arial"/>
            </a:endParaRPr>
          </a:p>
          <a:p>
            <a:pPr algn="just">
              <a:spcBef>
                <a:spcPts val="1600"/>
              </a:spcBef>
              <a:buClr>
                <a:srgbClr val="000000"/>
              </a:buClr>
            </a:pPr>
            <a:endParaRPr lang="mn-MN" altLang="ko-KR" sz="2000" i="1" kern="0" dirty="0" smtClean="0">
              <a:solidFill>
                <a:srgbClr val="FFFFFF"/>
              </a:solidFill>
              <a:latin typeface="Times New Roman" panose="02020603050405020304" pitchFamily="18" charset="0"/>
              <a:cs typeface="Times New Roman" panose="02020603050405020304" pitchFamily="18" charset="0"/>
              <a:sym typeface="Arial"/>
            </a:endParaRPr>
          </a:p>
          <a:p>
            <a:pPr algn="just">
              <a:spcBef>
                <a:spcPts val="1600"/>
              </a:spcBef>
              <a:buClr>
                <a:srgbClr val="000000"/>
              </a:buClr>
            </a:pPr>
            <a:endParaRPr lang="mn-MN" altLang="ko-KR" sz="2000" i="1" kern="0" dirty="0" smtClean="0">
              <a:solidFill>
                <a:srgbClr val="FFFFFF"/>
              </a:solidFill>
              <a:latin typeface="Times New Roman" panose="02020603050405020304" pitchFamily="18" charset="0"/>
              <a:cs typeface="Times New Roman" panose="02020603050405020304" pitchFamily="18" charset="0"/>
              <a:sym typeface="Arial"/>
            </a:endParaRPr>
          </a:p>
          <a:p>
            <a:pPr algn="just">
              <a:spcBef>
                <a:spcPts val="1600"/>
              </a:spcBef>
              <a:buClr>
                <a:srgbClr val="000000"/>
              </a:buClr>
            </a:pPr>
            <a:r>
              <a:rPr lang="mn-MN" altLang="ko-KR" sz="2000" i="1" kern="0" dirty="0" smtClean="0">
                <a:solidFill>
                  <a:srgbClr val="FFFFFF"/>
                </a:solidFill>
                <a:latin typeface="Times New Roman" panose="02020603050405020304" pitchFamily="18" charset="0"/>
                <a:cs typeface="Times New Roman" panose="02020603050405020304" pitchFamily="18" charset="0"/>
                <a:sym typeface="Arial"/>
              </a:rPr>
              <a:t> </a:t>
            </a:r>
            <a:endParaRPr lang="en-US" altLang="ko-KR" sz="2000" i="1" kern="0"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Title 1">
            <a:extLst>
              <a:ext uri="{FF2B5EF4-FFF2-40B4-BE49-F238E27FC236}">
                <a16:creationId xmlns="" xmlns:a16="http://schemas.microsoft.com/office/drawing/2014/main" id="{3942291B-2D8F-A74C-B6BC-5F8B35A222DE}"/>
              </a:ext>
            </a:extLst>
          </p:cNvPr>
          <p:cNvSpPr txBox="1">
            <a:spLocks/>
          </p:cNvSpPr>
          <p:nvPr/>
        </p:nvSpPr>
        <p:spPr>
          <a:xfrm>
            <a:off x="4454381" y="5129907"/>
            <a:ext cx="7091313" cy="2048928"/>
          </a:xfrm>
          <a:prstGeom prst="rect">
            <a:avLst/>
          </a:prstGeom>
        </p:spPr>
        <p:txBody>
          <a:bodyPr anchor="ctr"/>
          <a:lstStyle>
            <a:lvl1pPr algn="l" defTabSz="914423" rtl="0" eaLnBrk="1" latinLnBrk="0" hangingPunct="1">
              <a:lnSpc>
                <a:spcPct val="90000"/>
              </a:lnSpc>
              <a:spcBef>
                <a:spcPct val="0"/>
              </a:spcBef>
              <a:buNone/>
              <a:defRPr sz="4400" kern="1200">
                <a:solidFill>
                  <a:schemeClr val="tx1"/>
                </a:solidFill>
                <a:latin typeface="+mj-lt"/>
                <a:ea typeface="+mj-ea"/>
                <a:cs typeface="+mj-cs"/>
              </a:defRPr>
            </a:lvl1pPr>
          </a:lstStyle>
          <a:p>
            <a:pPr algn="r">
              <a:buClr>
                <a:srgbClr val="000000"/>
              </a:buClr>
              <a:buFont typeface="Arial"/>
              <a:buNone/>
            </a:pPr>
            <a:endParaRPr lang="ko-KR" altLang="en-US" sz="2133" i="1" dirty="0">
              <a:solidFill>
                <a:srgbClr val="FFFFFF"/>
              </a:solidFill>
              <a:sym typeface="Arial"/>
            </a:endParaRPr>
          </a:p>
        </p:txBody>
      </p:sp>
      <p:sp>
        <p:nvSpPr>
          <p:cNvPr id="9" name="TextBox 15">
            <a:extLst>
              <a:ext uri="{FF2B5EF4-FFF2-40B4-BE49-F238E27FC236}">
                <a16:creationId xmlns="" xmlns:a16="http://schemas.microsoft.com/office/drawing/2014/main" id="{3D721945-9F54-DE42-B2E8-CCFEF147B8BA}"/>
              </a:ext>
            </a:extLst>
          </p:cNvPr>
          <p:cNvSpPr txBox="1"/>
          <p:nvPr/>
        </p:nvSpPr>
        <p:spPr>
          <a:xfrm>
            <a:off x="753978" y="531057"/>
            <a:ext cx="7243236" cy="615553"/>
          </a:xfrm>
          <a:prstGeom prst="rect">
            <a:avLst/>
          </a:prstGeom>
          <a:noFill/>
        </p:spPr>
        <p:txBody>
          <a:bodyPr wrap="square" lIns="121920" tIns="60960" rIns="121920" bIns="60960" rtlCol="0" anchor="ctr">
            <a:spAutoFit/>
          </a:bodyPr>
          <a:lstStyle/>
          <a:p>
            <a:pPr>
              <a:buClr>
                <a:srgbClr val="000000"/>
              </a:buClr>
              <a:buFont typeface="Arial"/>
              <a:buNone/>
            </a:pPr>
            <a:r>
              <a:rPr lang="mn-MN" altLang="ko-KR" sz="2800" b="1" kern="0" dirty="0">
                <a:solidFill>
                  <a:srgbClr val="FFFFFF"/>
                </a:solidFill>
                <a:latin typeface="Times New Roman" panose="02020603050405020304" pitchFamily="18" charset="0"/>
                <a:cs typeface="Times New Roman" panose="02020603050405020304" pitchFamily="18" charset="0"/>
                <a:sym typeface="Arial"/>
              </a:rPr>
              <a:t>                        </a:t>
            </a:r>
            <a:r>
              <a:rPr lang="mn-MN" altLang="ko-KR" sz="3200" kern="0" dirty="0">
                <a:solidFill>
                  <a:srgbClr val="FFFFFF"/>
                </a:solidFill>
                <a:latin typeface="Times New Roman" panose="02020603050405020304" pitchFamily="18" charset="0"/>
                <a:cs typeface="Times New Roman" panose="02020603050405020304" pitchFamily="18" charset="0"/>
                <a:sym typeface="Arial"/>
              </a:rPr>
              <a:t>ТӨСӨВ ГЭЖ ЮУ ВЭ</a:t>
            </a:r>
            <a:r>
              <a:rPr lang="en-GB" altLang="ko-KR" sz="3200" kern="0" dirty="0">
                <a:solidFill>
                  <a:srgbClr val="FFFFFF"/>
                </a:solidFill>
                <a:latin typeface="Times New Roman" panose="02020603050405020304" pitchFamily="18" charset="0"/>
                <a:cs typeface="Times New Roman" panose="02020603050405020304" pitchFamily="18" charset="0"/>
                <a:sym typeface="Arial"/>
              </a:rPr>
              <a:t>?</a:t>
            </a:r>
            <a:endParaRPr lang="ko-KR" altLang="en-US" sz="3200" kern="0" dirty="0">
              <a:solidFill>
                <a:srgbClr val="FFFFFF"/>
              </a:solidFill>
              <a:latin typeface="Times New Roman" panose="02020603050405020304" pitchFamily="18" charset="0"/>
              <a:cs typeface="Times New Roman" panose="02020603050405020304" pitchFamily="18" charset="0"/>
              <a:sym typeface="Arial"/>
            </a:endParaRPr>
          </a:p>
        </p:txBody>
      </p:sp>
      <p:sp>
        <p:nvSpPr>
          <p:cNvPr id="11" name="TextBox 17">
            <a:extLst>
              <a:ext uri="{FF2B5EF4-FFF2-40B4-BE49-F238E27FC236}">
                <a16:creationId xmlns="" xmlns:a16="http://schemas.microsoft.com/office/drawing/2014/main" id="{E5DCAC43-4CB3-614C-B059-521F61040D17}"/>
              </a:ext>
            </a:extLst>
          </p:cNvPr>
          <p:cNvSpPr txBox="1"/>
          <p:nvPr/>
        </p:nvSpPr>
        <p:spPr>
          <a:xfrm>
            <a:off x="3882855" y="838833"/>
            <a:ext cx="8181326" cy="3303468"/>
          </a:xfrm>
          <a:prstGeom prst="rect">
            <a:avLst/>
          </a:prstGeom>
          <a:noFill/>
        </p:spPr>
        <p:txBody>
          <a:bodyPr wrap="square" lIns="121920" tIns="60960" rIns="121920" bIns="60960" rtlCol="0" anchor="t">
            <a:spAutoFit/>
          </a:bodyPr>
          <a:lstStyle/>
          <a:p>
            <a:pPr algn="just">
              <a:spcBef>
                <a:spcPts val="1600"/>
              </a:spcBef>
              <a:buClr>
                <a:srgbClr val="000000"/>
              </a:buClr>
            </a:pPr>
            <a:r>
              <a:rPr lang="en-US" altLang="ko-KR" sz="2000" i="1" kern="0" dirty="0">
                <a:solidFill>
                  <a:srgbClr val="000000"/>
                </a:solidFill>
                <a:cs typeface="Arial" pitchFamily="34" charset="0"/>
                <a:sym typeface="Arial"/>
              </a:rPr>
              <a:t/>
            </a:r>
            <a:br>
              <a:rPr lang="en-US" altLang="ko-KR" sz="2000" i="1" kern="0" dirty="0">
                <a:solidFill>
                  <a:srgbClr val="000000"/>
                </a:solidFill>
                <a:cs typeface="Arial" pitchFamily="34" charset="0"/>
                <a:sym typeface="Arial"/>
              </a:rPr>
            </a:br>
            <a:r>
              <a:rPr lang="mn-MN" altLang="ko-KR" sz="2000" i="1" kern="0" dirty="0">
                <a:solidFill>
                  <a:schemeClr val="bg1"/>
                </a:solidFill>
                <a:latin typeface="Times New Roman" panose="02020603050405020304" pitchFamily="18" charset="0"/>
                <a:cs typeface="Times New Roman" panose="02020603050405020304" pitchFamily="18" charset="0"/>
                <a:sym typeface="Arial"/>
              </a:rPr>
              <a:t>Төрийн чиг үүргийг хэрэгжүүлэхийн тулд татвараар дамжуулан хуримтлуулсан хөрөнгөө </a:t>
            </a:r>
            <a:r>
              <a:rPr lang="mn-MN" altLang="ko-KR" sz="2000" b="1" i="1" kern="0" dirty="0">
                <a:solidFill>
                  <a:srgbClr val="FFFF00"/>
                </a:solidFill>
                <a:latin typeface="Times New Roman" panose="02020603050405020304" pitchFamily="18" charset="0"/>
                <a:cs typeface="Times New Roman" panose="02020603050405020304" pitchFamily="18" charset="0"/>
                <a:sym typeface="Arial"/>
              </a:rPr>
              <a:t>хэрхэн, юунд зарцуулахыг </a:t>
            </a:r>
            <a:r>
              <a:rPr lang="mn-MN" altLang="ko-KR" sz="2000" i="1" kern="0" dirty="0">
                <a:solidFill>
                  <a:schemeClr val="bg1"/>
                </a:solidFill>
                <a:latin typeface="Times New Roman" panose="02020603050405020304" pitchFamily="18" charset="0"/>
                <a:cs typeface="Times New Roman" panose="02020603050405020304" pitchFamily="18" charset="0"/>
                <a:sym typeface="Arial"/>
              </a:rPr>
              <a:t>илэрхийлсэн төрийн мөнгөн хөрөнгийн төвлөрсөн сан юм.  </a:t>
            </a:r>
            <a:endParaRPr lang="en-US" altLang="ko-KR" sz="2000" i="1" kern="0" dirty="0">
              <a:solidFill>
                <a:schemeClr val="bg1"/>
              </a:solidFill>
              <a:latin typeface="Times New Roman" panose="02020603050405020304" pitchFamily="18" charset="0"/>
              <a:cs typeface="Times New Roman" panose="02020603050405020304" pitchFamily="18" charset="0"/>
              <a:sym typeface="Arial"/>
            </a:endParaRPr>
          </a:p>
          <a:p>
            <a:pPr algn="just">
              <a:spcBef>
                <a:spcPts val="1600"/>
              </a:spcBef>
              <a:buClr>
                <a:srgbClr val="000000"/>
              </a:buClr>
            </a:pPr>
            <a:r>
              <a:rPr lang="mn-MN" altLang="ko-KR" sz="2000" i="1" kern="0" dirty="0">
                <a:solidFill>
                  <a:schemeClr val="bg1"/>
                </a:solidFill>
                <a:latin typeface="Times New Roman" panose="02020603050405020304" pitchFamily="18" charset="0"/>
                <a:cs typeface="Times New Roman" panose="02020603050405020304" pitchFamily="18" charset="0"/>
                <a:sym typeface="Arial"/>
              </a:rPr>
              <a:t>Улсын төсөв гэж Улсын Их Хурлаас баталсан, Засгийн газар болон улсын төсөвт харъяалагдах төсвийн ерөнхийлөн захирагчийн бүрдүүлж, хуваарилан зарцуулах төсвийг хэлнэ.</a:t>
            </a:r>
          </a:p>
          <a:p>
            <a:pPr algn="just">
              <a:spcBef>
                <a:spcPts val="1600"/>
              </a:spcBef>
              <a:buClr>
                <a:srgbClr val="000000"/>
              </a:buClr>
            </a:pPr>
            <a:r>
              <a:rPr lang="mn-MN" altLang="ko-KR" sz="2000" i="1" kern="0" dirty="0">
                <a:solidFill>
                  <a:schemeClr val="bg1"/>
                </a:solidFill>
                <a:latin typeface="Times New Roman" panose="02020603050405020304" pitchFamily="18" charset="0"/>
                <a:cs typeface="Times New Roman" panose="02020603050405020304" pitchFamily="18" charset="0"/>
                <a:sym typeface="Arial"/>
              </a:rPr>
              <a:t>УИХ жил бүр дараа жилийн төсвийг хэлэлцэж, хууль болгон баталдаг</a:t>
            </a:r>
            <a:r>
              <a:rPr lang="mn-MN" altLang="ko-KR" sz="2000" i="1" kern="0" dirty="0">
                <a:latin typeface="Times New Roman" panose="02020603050405020304" pitchFamily="18" charset="0"/>
                <a:cs typeface="Times New Roman" panose="02020603050405020304" pitchFamily="18" charset="0"/>
                <a:sym typeface="Arial"/>
              </a:rPr>
              <a:t>.</a:t>
            </a:r>
            <a:r>
              <a:rPr lang="en-US" altLang="ko-KR" sz="2000" i="1" kern="0" dirty="0">
                <a:solidFill>
                  <a:srgbClr val="000000"/>
                </a:solidFill>
                <a:cs typeface="Arial" pitchFamily="34" charset="0"/>
                <a:sym typeface="Arial"/>
              </a:rPr>
              <a:t/>
            </a:r>
            <a:br>
              <a:rPr lang="en-US" altLang="ko-KR" sz="2000" i="1" kern="0" dirty="0">
                <a:solidFill>
                  <a:srgbClr val="000000"/>
                </a:solidFill>
                <a:cs typeface="Arial" pitchFamily="34" charset="0"/>
                <a:sym typeface="Arial"/>
              </a:rPr>
            </a:br>
            <a:endParaRPr lang="en-US" altLang="ko-KR" sz="2000" i="1" kern="0" dirty="0">
              <a:solidFill>
                <a:srgbClr val="FFFF00"/>
              </a:solidFill>
              <a:cs typeface="Arial" pitchFamily="34" charset="0"/>
              <a:sym typeface="Arial"/>
            </a:endParaRPr>
          </a:p>
        </p:txBody>
      </p:sp>
      <p:pic>
        <p:nvPicPr>
          <p:cNvPr id="1028" name="Picture 4" descr="Bellroy Review 2021: Still Some of Our Favorite Wallet and Bag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5054" y="3864658"/>
            <a:ext cx="2464766" cy="18485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ll About Budgeting 3: Activity-Based Budgeting - Steve Willis Train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300" y="1524342"/>
            <a:ext cx="2894175" cy="1929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Right Arrow 1"/>
          <p:cNvSpPr/>
          <p:nvPr/>
        </p:nvSpPr>
        <p:spPr>
          <a:xfrm>
            <a:off x="1642134" y="4071191"/>
            <a:ext cx="2547084" cy="15628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altLang="ko-KR" b="1" i="1" kern="0" dirty="0">
                <a:solidFill>
                  <a:srgbClr val="FFFFFF"/>
                </a:solidFill>
                <a:latin typeface="Times New Roman" panose="02020603050405020304" pitchFamily="18" charset="0"/>
                <a:cs typeface="Times New Roman" panose="02020603050405020304" pitchFamily="18" charset="0"/>
                <a:sym typeface="Arial"/>
              </a:rPr>
              <a:t> ОРЛОГО </a:t>
            </a:r>
            <a:endParaRPr lang="en-US" b="1" dirty="0"/>
          </a:p>
        </p:txBody>
      </p:sp>
      <p:sp>
        <p:nvSpPr>
          <p:cNvPr id="12" name="Right Arrow 11"/>
          <p:cNvSpPr/>
          <p:nvPr/>
        </p:nvSpPr>
        <p:spPr>
          <a:xfrm>
            <a:off x="7855936" y="4109825"/>
            <a:ext cx="2765013" cy="15566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altLang="ko-KR" b="1" i="1" kern="0" dirty="0">
                <a:solidFill>
                  <a:srgbClr val="FFFFFF"/>
                </a:solidFill>
                <a:latin typeface="Times New Roman" panose="02020603050405020304" pitchFamily="18" charset="0"/>
                <a:cs typeface="Times New Roman" panose="02020603050405020304" pitchFamily="18" charset="0"/>
                <a:sym typeface="Arial"/>
              </a:rPr>
              <a:t>ЗАРЛАГА</a:t>
            </a:r>
            <a:endParaRPr lang="en-US" b="1" dirty="0"/>
          </a:p>
        </p:txBody>
      </p:sp>
      <p:sp>
        <p:nvSpPr>
          <p:cNvPr id="4" name="Left-Right Arrow 3"/>
          <p:cNvSpPr/>
          <p:nvPr/>
        </p:nvSpPr>
        <p:spPr>
          <a:xfrm>
            <a:off x="4137248" y="5776552"/>
            <a:ext cx="3478420" cy="98376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b="1" dirty="0" smtClean="0">
                <a:solidFill>
                  <a:srgbClr val="FFFF00"/>
                </a:solidFill>
                <a:latin typeface="Times New Roman" panose="02020603050405020304" pitchFamily="18" charset="0"/>
                <a:cs typeface="Times New Roman" panose="02020603050405020304" pitchFamily="18" charset="0"/>
              </a:rPr>
              <a:t>НЭГДСЭН ТӨСӨВ</a:t>
            </a:r>
            <a:endParaRPr lang="en-US" b="1" dirty="0">
              <a:solidFill>
                <a:srgbClr val="FFFF00"/>
              </a:solidFill>
              <a:latin typeface="Times New Roman" panose="02020603050405020304" pitchFamily="18" charset="0"/>
              <a:cs typeface="Times New Roman" panose="02020603050405020304" pitchFamily="18" charset="0"/>
            </a:endParaRPr>
          </a:p>
        </p:txBody>
      </p:sp>
      <p:grpSp>
        <p:nvGrpSpPr>
          <p:cNvPr id="15" name="Group 14"/>
          <p:cNvGrpSpPr/>
          <p:nvPr/>
        </p:nvGrpSpPr>
        <p:grpSpPr>
          <a:xfrm>
            <a:off x="9427320" y="6206348"/>
            <a:ext cx="2714611" cy="461665"/>
            <a:chOff x="9482729" y="5803225"/>
            <a:chExt cx="2714611" cy="461665"/>
          </a:xfrm>
        </p:grpSpPr>
        <p:sp>
          <p:nvSpPr>
            <p:cNvPr id="16" name="Rectángulo 27">
              <a:extLst>
                <a:ext uri="{FF2B5EF4-FFF2-40B4-BE49-F238E27FC236}">
                  <a16:creationId xmlns="" xmlns:a16="http://schemas.microsoft.com/office/drawing/2014/main" id="{C8FAF32F-F327-6443-8904-FF4FFA64013B}"/>
                </a:ext>
              </a:extLst>
            </p:cNvPr>
            <p:cNvSpPr/>
            <p:nvPr/>
          </p:nvSpPr>
          <p:spPr>
            <a:xfrm>
              <a:off x="9482729" y="5833777"/>
              <a:ext cx="2714611" cy="431113"/>
            </a:xfrm>
            <a:prstGeom prst="rect">
              <a:avLst/>
            </a:prstGeom>
            <a:solidFill>
              <a:srgbClr val="4472C4">
                <a:lumMod val="75000"/>
              </a:srgbClr>
            </a:solidFill>
            <a:ln w="12700" cap="flat" cmpd="sng" algn="ctr">
              <a:noFill/>
              <a:prstDash val="solid"/>
              <a:miter lim="800000"/>
            </a:ln>
            <a:effectLst/>
          </p:spPr>
          <p:txBody>
            <a:bodyPr lIns="91372" tIns="45718" rIns="91372" bIns="45718"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7" name="TextBox 3">
              <a:extLst>
                <a:ext uri="{FF2B5EF4-FFF2-40B4-BE49-F238E27FC236}">
                  <a16:creationId xmlns="" xmlns:a16="http://schemas.microsoft.com/office/drawing/2014/main" id="{296B3E14-3B25-CB48-BAB4-A47367F2CF50}"/>
                </a:ext>
              </a:extLst>
            </p:cNvPr>
            <p:cNvSpPr txBox="1"/>
            <p:nvPr/>
          </p:nvSpPr>
          <p:spPr>
            <a:xfrm>
              <a:off x="9482729" y="5803225"/>
              <a:ext cx="1688365" cy="461665"/>
            </a:xfrm>
            <a:prstGeom prst="rect">
              <a:avLst/>
            </a:prstGeom>
            <a:noFill/>
          </p:spPr>
          <p:txBody>
            <a:bodyPr wrap="square" lIns="91372" tIns="45718" rIns="91372" bIns="45718" rtlCol="0" anchor="ctr">
              <a:spAutoFit/>
            </a:bodyPr>
            <a:lstStyle/>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kumimoji="0" lang="mn-MN" altLang="ko-KR" sz="2400" b="1" i="0" u="none" strike="noStrike" kern="0" cap="none" spc="0" normalizeH="0" baseline="0" noProof="0" dirty="0" smtClean="0">
                  <a:ln>
                    <a:noFill/>
                  </a:ln>
                  <a:solidFill>
                    <a:srgbClr val="FFFFFF"/>
                  </a:solidFill>
                  <a:effectLst/>
                  <a:uLnTx/>
                  <a:uFillTx/>
                  <a:latin typeface="Times New Roman" panose="02020603050405020304" pitchFamily="18" charset="0"/>
                  <a:cs typeface="Times New Roman" panose="02020603050405020304" pitchFamily="18" charset="0"/>
                  <a:sym typeface="Arial"/>
                </a:rPr>
                <a:t>Модуль</a:t>
              </a:r>
              <a:r>
                <a:rPr kumimoji="0" lang="es-AR" altLang="ko-KR" sz="2400" b="1" i="0" u="none" strike="noStrike" kern="0" cap="none" spc="0" normalizeH="0" baseline="0" noProof="0" dirty="0" smtClean="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mn-MN" altLang="ko-KR"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2</a:t>
              </a:r>
              <a:endParaRPr kumimoji="0" lang="ko-KR" altLang="en-US" sz="24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409866579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2920" y="45461"/>
            <a:ext cx="8820279" cy="4351339"/>
          </a:xfrm>
        </p:spPr>
      </p:pic>
      <p:sp>
        <p:nvSpPr>
          <p:cNvPr id="5" name="Rectángulo 6">
            <a:extLst>
              <a:ext uri="{FF2B5EF4-FFF2-40B4-BE49-F238E27FC236}">
                <a16:creationId xmlns="" xmlns:a16="http://schemas.microsoft.com/office/drawing/2014/main" id="{26205575-DFD8-814E-9666-A35C0A5E39F5}"/>
              </a:ext>
            </a:extLst>
          </p:cNvPr>
          <p:cNvSpPr/>
          <p:nvPr/>
        </p:nvSpPr>
        <p:spPr>
          <a:xfrm>
            <a:off x="0" y="-1592"/>
            <a:ext cx="12192000" cy="6855343"/>
          </a:xfrm>
          <a:prstGeom prst="rect">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72" tIns="45718" rIns="91372" bIns="45718" rtlCol="0" anchor="ctr"/>
          <a:lstStyle/>
          <a:p>
            <a:pPr algn="ctr"/>
            <a:endParaRPr lang="es-AR"/>
          </a:p>
        </p:txBody>
      </p:sp>
      <p:sp>
        <p:nvSpPr>
          <p:cNvPr id="16" name="Rectángulo 10">
            <a:extLst>
              <a:ext uri="{FF2B5EF4-FFF2-40B4-BE49-F238E27FC236}">
                <a16:creationId xmlns="" xmlns:a16="http://schemas.microsoft.com/office/drawing/2014/main" id="{CD83BF2C-B521-FA49-9781-DF8279CADA1F}"/>
              </a:ext>
            </a:extLst>
          </p:cNvPr>
          <p:cNvSpPr/>
          <p:nvPr/>
        </p:nvSpPr>
        <p:spPr>
          <a:xfrm>
            <a:off x="24624" y="4287882"/>
            <a:ext cx="12192000" cy="2592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72" tIns="45718" rIns="91372" bIns="45718" rtlCol="0" anchor="ctr"/>
          <a:lstStyle/>
          <a:p>
            <a:pPr algn="ctr"/>
            <a:endParaRPr lang="es-AR"/>
          </a:p>
        </p:txBody>
      </p:sp>
      <p:sp>
        <p:nvSpPr>
          <p:cNvPr id="17" name="CuadroTexto 3">
            <a:extLst>
              <a:ext uri="{FF2B5EF4-FFF2-40B4-BE49-F238E27FC236}">
                <a16:creationId xmlns="" xmlns:a16="http://schemas.microsoft.com/office/drawing/2014/main" id="{F72695B0-14FE-8140-9C1E-F73EFCE292C8}"/>
              </a:ext>
            </a:extLst>
          </p:cNvPr>
          <p:cNvSpPr txBox="1"/>
          <p:nvPr/>
        </p:nvSpPr>
        <p:spPr>
          <a:xfrm>
            <a:off x="8632204" y="2941807"/>
            <a:ext cx="3353909" cy="707887"/>
          </a:xfrm>
          <a:prstGeom prst="rect">
            <a:avLst/>
          </a:prstGeom>
          <a:noFill/>
        </p:spPr>
        <p:txBody>
          <a:bodyPr wrap="square" lIns="91372" tIns="45718" rIns="91372" bIns="45718" rtlCol="0">
            <a:spAutoFit/>
          </a:bodyPr>
          <a:lstStyle/>
          <a:p>
            <a:r>
              <a:rPr lang="mn-MN" sz="4000" b="1" dirty="0">
                <a:solidFill>
                  <a:schemeClr val="bg1"/>
                </a:solidFill>
                <a:latin typeface="Times New Roman" panose="02020603050405020304" pitchFamily="18" charset="0"/>
                <a:ea typeface="Roboto" pitchFamily="2" charset="0"/>
                <a:cs typeface="Times New Roman" panose="02020603050405020304" pitchFamily="18" charset="0"/>
              </a:rPr>
              <a:t>Баярлалаа</a:t>
            </a:r>
            <a:r>
              <a:rPr lang="es-AR" sz="4000" b="1" dirty="0">
                <a:solidFill>
                  <a:schemeClr val="bg1"/>
                </a:solidFill>
                <a:latin typeface="Times New Roman" panose="02020603050405020304" pitchFamily="18" charset="0"/>
                <a:ea typeface="Roboto" pitchFamily="2" charset="0"/>
                <a:cs typeface="Times New Roman" panose="02020603050405020304" pitchFamily="18" charset="0"/>
              </a:rPr>
              <a:t>.</a:t>
            </a:r>
          </a:p>
        </p:txBody>
      </p:sp>
      <p:pic>
        <p:nvPicPr>
          <p:cNvPr id="20" name="Google Shape;112;p15">
            <a:extLst>
              <a:ext uri="{FF2B5EF4-FFF2-40B4-BE49-F238E27FC236}">
                <a16:creationId xmlns="" xmlns:a16="http://schemas.microsoft.com/office/drawing/2014/main" id="{7789E37C-226C-6C4B-A5F0-DEF07202DC38}"/>
              </a:ext>
            </a:extLst>
          </p:cNvPr>
          <p:cNvPicPr preferRelativeResize="0"/>
          <p:nvPr/>
        </p:nvPicPr>
        <p:blipFill>
          <a:blip r:embed="rId3">
            <a:alphaModFix/>
          </a:blip>
          <a:stretch>
            <a:fillRect/>
          </a:stretch>
        </p:blipFill>
        <p:spPr>
          <a:xfrm>
            <a:off x="922633" y="4441092"/>
            <a:ext cx="660329" cy="837933"/>
          </a:xfrm>
          <a:prstGeom prst="rect">
            <a:avLst/>
          </a:prstGeom>
          <a:noFill/>
          <a:ln>
            <a:noFill/>
          </a:ln>
        </p:spPr>
      </p:pic>
      <p:pic>
        <p:nvPicPr>
          <p:cNvPr id="22" name="Imagen 12">
            <a:extLst>
              <a:ext uri="{FF2B5EF4-FFF2-40B4-BE49-F238E27FC236}">
                <a16:creationId xmlns="" xmlns:a16="http://schemas.microsoft.com/office/drawing/2014/main" id="{635AC3A8-0472-C14A-A576-21E3C8F293A6}"/>
              </a:ext>
            </a:extLst>
          </p:cNvPr>
          <p:cNvPicPr>
            <a:picLocks noChangeAspect="1"/>
          </p:cNvPicPr>
          <p:nvPr/>
        </p:nvPicPr>
        <p:blipFill>
          <a:blip r:embed="rId4"/>
          <a:stretch>
            <a:fillRect/>
          </a:stretch>
        </p:blipFill>
        <p:spPr>
          <a:xfrm>
            <a:off x="2421119" y="4422357"/>
            <a:ext cx="1785724" cy="967328"/>
          </a:xfrm>
          <a:prstGeom prst="rect">
            <a:avLst/>
          </a:prstGeom>
        </p:spPr>
      </p:pic>
      <p:pic>
        <p:nvPicPr>
          <p:cNvPr id="23" name="Imagen 14">
            <a:extLst>
              <a:ext uri="{FF2B5EF4-FFF2-40B4-BE49-F238E27FC236}">
                <a16:creationId xmlns="" xmlns:a16="http://schemas.microsoft.com/office/drawing/2014/main" id="{C5EB7722-C99F-5F41-89F9-1C31995E9046}"/>
              </a:ext>
            </a:extLst>
          </p:cNvPr>
          <p:cNvPicPr>
            <a:picLocks noChangeAspect="1"/>
          </p:cNvPicPr>
          <p:nvPr/>
        </p:nvPicPr>
        <p:blipFill>
          <a:blip r:embed="rId5"/>
          <a:stretch>
            <a:fillRect/>
          </a:stretch>
        </p:blipFill>
        <p:spPr>
          <a:xfrm>
            <a:off x="5198049" y="4487913"/>
            <a:ext cx="1739083" cy="643259"/>
          </a:xfrm>
          <a:prstGeom prst="rect">
            <a:avLst/>
          </a:prstGeom>
        </p:spPr>
      </p:pic>
      <p:pic>
        <p:nvPicPr>
          <p:cNvPr id="24" name="Imagen 16">
            <a:extLst>
              <a:ext uri="{FF2B5EF4-FFF2-40B4-BE49-F238E27FC236}">
                <a16:creationId xmlns="" xmlns:a16="http://schemas.microsoft.com/office/drawing/2014/main" id="{C6C17F6B-F1EF-834A-9917-5FE09F9393CF}"/>
              </a:ext>
            </a:extLst>
          </p:cNvPr>
          <p:cNvPicPr>
            <a:picLocks noChangeAspect="1"/>
          </p:cNvPicPr>
          <p:nvPr/>
        </p:nvPicPr>
        <p:blipFill rotWithShape="1">
          <a:blip r:embed="rId6"/>
          <a:srcRect l="2024" t="20116" r="3997" b="22229"/>
          <a:stretch/>
        </p:blipFill>
        <p:spPr>
          <a:xfrm>
            <a:off x="8000869" y="4326839"/>
            <a:ext cx="2402331" cy="952231"/>
          </a:xfrm>
          <a:prstGeom prst="rect">
            <a:avLst/>
          </a:prstGeom>
        </p:spPr>
      </p:pic>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61977"/>
          <a:stretch/>
        </p:blipFill>
        <p:spPr>
          <a:xfrm>
            <a:off x="3438312" y="5694614"/>
            <a:ext cx="4562557" cy="854207"/>
          </a:xfrm>
          <a:prstGeom prst="rect">
            <a:avLst/>
          </a:prstGeom>
        </p:spPr>
      </p:pic>
    </p:spTree>
    <p:extLst>
      <p:ext uri="{BB962C8B-B14F-4D97-AF65-F5344CB8AC3E}">
        <p14:creationId xmlns:p14="http://schemas.microsoft.com/office/powerpoint/2010/main" val="35802908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5" name="Rectángulo 6">
            <a:extLst>
              <a:ext uri="{FF2B5EF4-FFF2-40B4-BE49-F238E27FC236}">
                <a16:creationId xmlns:a16="http://schemas.microsoft.com/office/drawing/2014/main" xmlns="" id="{26205575-DFD8-814E-9666-A35C0A5E39F5}"/>
              </a:ext>
            </a:extLst>
          </p:cNvPr>
          <p:cNvSpPr/>
          <p:nvPr/>
        </p:nvSpPr>
        <p:spPr>
          <a:xfrm>
            <a:off x="0" y="0"/>
            <a:ext cx="12192000" cy="6855343"/>
          </a:xfrm>
          <a:prstGeom prst="rect">
            <a:avLst/>
          </a:prstGeom>
          <a:solidFill>
            <a:srgbClr val="0070C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sp>
        <p:nvSpPr>
          <p:cNvPr id="2" name="Rectangle 1"/>
          <p:cNvSpPr/>
          <p:nvPr/>
        </p:nvSpPr>
        <p:spPr>
          <a:xfrm>
            <a:off x="543466" y="1371599"/>
            <a:ext cx="11077920" cy="49972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400" b="1" dirty="0">
              <a:solidFill>
                <a:schemeClr val="tx1"/>
              </a:solidFill>
            </a:endParaRPr>
          </a:p>
        </p:txBody>
      </p:sp>
      <p:sp>
        <p:nvSpPr>
          <p:cNvPr id="11" name="TextBox 15">
            <a:extLst>
              <a:ext uri="{FF2B5EF4-FFF2-40B4-BE49-F238E27FC236}">
                <a16:creationId xmlns="" xmlns:a16="http://schemas.microsoft.com/office/drawing/2014/main" id="{3D721945-9F54-DE42-B2E8-CCFEF147B8BA}"/>
              </a:ext>
            </a:extLst>
          </p:cNvPr>
          <p:cNvSpPr txBox="1"/>
          <p:nvPr/>
        </p:nvSpPr>
        <p:spPr>
          <a:xfrm>
            <a:off x="543466" y="143205"/>
            <a:ext cx="11077919" cy="1107903"/>
          </a:xfrm>
          <a:prstGeom prst="rect">
            <a:avLst/>
          </a:prstGeom>
          <a:noFill/>
        </p:spPr>
        <p:txBody>
          <a:bodyPr wrap="square" lIns="121829" tIns="60914" rIns="121829" bIns="60914" rtlCol="0" anchor="ctr">
            <a:spAutoFit/>
          </a:bodyPr>
          <a:lstStyle/>
          <a:p>
            <a:pPr algn="ctr">
              <a:buClr>
                <a:srgbClr val="000000"/>
              </a:buClr>
              <a:buFont typeface="Arial"/>
              <a:buNone/>
            </a:pPr>
            <a:r>
              <a:rPr lang="mn-MN" altLang="ko-KR" sz="3200" b="1" kern="0" dirty="0">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rial"/>
              </a:rPr>
              <a:t>ТӨСВИЙН ХАРИЛЦААГ ЗОХИЦУУЛЖ БУЙ </a:t>
            </a:r>
            <a:endParaRPr lang="mn-MN" altLang="ko-KR" sz="3200" b="1" kern="0" dirty="0" smtClean="0">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rial"/>
            </a:endParaRPr>
          </a:p>
          <a:p>
            <a:pPr algn="ctr">
              <a:buClr>
                <a:srgbClr val="000000"/>
              </a:buClr>
              <a:buFont typeface="Arial"/>
              <a:buNone/>
            </a:pPr>
            <a:r>
              <a:rPr lang="mn-MN" altLang="ko-KR" sz="3200" b="1" kern="0" dirty="0" smtClean="0">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rial"/>
              </a:rPr>
              <a:t>ЭРХ </a:t>
            </a:r>
            <a:r>
              <a:rPr lang="mn-MN" altLang="ko-KR" sz="3200" b="1" kern="0" dirty="0">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rial"/>
              </a:rPr>
              <a:t>ЗҮЙН АКТУУД</a:t>
            </a:r>
            <a:endParaRPr lang="ko-KR" altLang="en-US" sz="3200" b="1" kern="0" dirty="0">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Arial"/>
            </a:endParaRPr>
          </a:p>
        </p:txBody>
      </p:sp>
      <p:sp>
        <p:nvSpPr>
          <p:cNvPr id="38" name="TextBox 18">
            <a:extLst>
              <a:ext uri="{FF2B5EF4-FFF2-40B4-BE49-F238E27FC236}">
                <a16:creationId xmlns:lc="http://schemas.openxmlformats.org/drawingml/2006/lockedCanvas" xmlns:a16="http://schemas.microsoft.com/office/drawing/2014/main" xmlns="" id="{FA291606-3BBF-4FB2-8A62-3636D5A3A7C9}"/>
              </a:ext>
            </a:extLst>
          </p:cNvPr>
          <p:cNvSpPr txBox="1"/>
          <p:nvPr/>
        </p:nvSpPr>
        <p:spPr>
          <a:xfrm>
            <a:off x="4408425" y="1668244"/>
            <a:ext cx="3347999" cy="646331"/>
          </a:xfrm>
          <a:prstGeom prst="rect">
            <a:avLst/>
          </a:prstGeom>
          <a:noFill/>
        </p:spPr>
        <p:txBody>
          <a:bodyPr wrap="square" lIns="72000" rIns="108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ru-RU" dirty="0">
                <a:latin typeface="Times New Roman" panose="02020603050405020304" pitchFamily="18" charset="0"/>
                <a:cs typeface="Times New Roman" panose="02020603050405020304" pitchFamily="18" charset="0"/>
              </a:rPr>
              <a:t>Төсвийн тогтвортой байдлын тухай хууль </a:t>
            </a:r>
            <a:r>
              <a:rPr lang="en-US" dirty="0">
                <a:latin typeface="Times New Roman" panose="02020603050405020304" pitchFamily="18" charset="0"/>
                <a:cs typeface="Times New Roman" panose="02020603050405020304" pitchFamily="18" charset="0"/>
              </a:rPr>
              <a:t>(</a:t>
            </a:r>
            <a:r>
              <a:rPr lang="ru-RU" dirty="0" smtClean="0">
                <a:latin typeface="Times New Roman" panose="02020603050405020304" pitchFamily="18" charset="0"/>
                <a:cs typeface="Times New Roman" panose="02020603050405020304" pitchFamily="18" charset="0"/>
              </a:rPr>
              <a:t>2010</a:t>
            </a:r>
            <a:r>
              <a:rPr lang="en-US" dirty="0" smtClean="0">
                <a:latin typeface="Times New Roman" panose="02020603050405020304" pitchFamily="18" charset="0"/>
                <a:cs typeface="Times New Roman" panose="02020603050405020304" pitchFamily="18" charset="0"/>
              </a:rPr>
              <a:t>.06.24</a:t>
            </a:r>
            <a:r>
              <a:rPr lang="en-US" dirty="0" smtClean="0"/>
              <a:t>)</a:t>
            </a:r>
            <a:endParaRPr lang="en-US" dirty="0"/>
          </a:p>
        </p:txBody>
      </p:sp>
      <p:sp>
        <p:nvSpPr>
          <p:cNvPr id="39" name="TextBox 18">
            <a:extLst>
              <a:ext uri="{FF2B5EF4-FFF2-40B4-BE49-F238E27FC236}">
                <a16:creationId xmlns:lc="http://schemas.openxmlformats.org/drawingml/2006/lockedCanvas" xmlns:a16="http://schemas.microsoft.com/office/drawing/2014/main" xmlns="" id="{FA291606-3BBF-4FB2-8A62-3636D5A3A7C9}"/>
              </a:ext>
            </a:extLst>
          </p:cNvPr>
          <p:cNvSpPr txBox="1"/>
          <p:nvPr/>
        </p:nvSpPr>
        <p:spPr>
          <a:xfrm>
            <a:off x="8069569" y="3229104"/>
            <a:ext cx="2976992" cy="646331"/>
          </a:xfrm>
          <a:prstGeom prst="rect">
            <a:avLst/>
          </a:prstGeom>
          <a:noFill/>
        </p:spPr>
        <p:txBody>
          <a:bodyPr wrap="square" lIns="72000" rIns="108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ru-RU" dirty="0">
                <a:latin typeface="Times New Roman" panose="02020603050405020304" pitchFamily="18" charset="0"/>
                <a:cs typeface="Times New Roman" panose="02020603050405020304" pitchFamily="18" charset="0"/>
              </a:rPr>
              <a:t>Төсвийн тухай хууль </a:t>
            </a:r>
            <a:r>
              <a:rPr lang="en-US" dirty="0" smtClean="0">
                <a:latin typeface="Times New Roman" panose="02020603050405020304" pitchFamily="18" charset="0"/>
                <a:cs typeface="Times New Roman" panose="02020603050405020304" pitchFamily="18" charset="0"/>
              </a:rPr>
              <a:t>(</a:t>
            </a:r>
            <a:r>
              <a:rPr lang="ru-RU" dirty="0" smtClean="0">
                <a:latin typeface="Times New Roman" panose="02020603050405020304" pitchFamily="18" charset="0"/>
                <a:cs typeface="Times New Roman" panose="02020603050405020304" pitchFamily="18" charset="0"/>
              </a:rPr>
              <a:t>2011</a:t>
            </a:r>
            <a:r>
              <a:rPr lang="en-US" dirty="0" smtClean="0">
                <a:latin typeface="Times New Roman" panose="02020603050405020304" pitchFamily="18" charset="0"/>
                <a:cs typeface="Times New Roman" panose="02020603050405020304" pitchFamily="18" charset="0"/>
              </a:rPr>
              <a:t>.12.23)</a:t>
            </a:r>
            <a:endParaRPr lang="en-US" dirty="0">
              <a:latin typeface="Times New Roman" panose="02020603050405020304" pitchFamily="18" charset="0"/>
              <a:cs typeface="Times New Roman" panose="02020603050405020304" pitchFamily="18" charset="0"/>
            </a:endParaRPr>
          </a:p>
        </p:txBody>
      </p:sp>
      <p:sp>
        <p:nvSpPr>
          <p:cNvPr id="40" name="TextBox 18">
            <a:extLst>
              <a:ext uri="{FF2B5EF4-FFF2-40B4-BE49-F238E27FC236}">
                <a16:creationId xmlns:lc="http://schemas.openxmlformats.org/drawingml/2006/lockedCanvas" xmlns:a16="http://schemas.microsoft.com/office/drawing/2014/main" xmlns="" id="{FA291606-3BBF-4FB2-8A62-3636D5A3A7C9}"/>
              </a:ext>
            </a:extLst>
          </p:cNvPr>
          <p:cNvSpPr txBox="1"/>
          <p:nvPr/>
        </p:nvSpPr>
        <p:spPr>
          <a:xfrm>
            <a:off x="7884065" y="4864575"/>
            <a:ext cx="3347999" cy="840230"/>
          </a:xfrm>
          <a:prstGeom prst="rect">
            <a:avLst/>
          </a:prstGeom>
          <a:noFill/>
        </p:spPr>
        <p:txBody>
          <a:bodyPr wrap="square" lIns="72000" rIns="108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065893">
              <a:lnSpc>
                <a:spcPct val="90000"/>
              </a:lnSpc>
              <a:spcBef>
                <a:spcPct val="0"/>
              </a:spcBef>
              <a:spcAft>
                <a:spcPct val="35000"/>
              </a:spcAft>
            </a:pPr>
            <a:r>
              <a:rPr lang="mn-MN" dirty="0">
                <a:solidFill>
                  <a:srgbClr val="000000"/>
                </a:solidFill>
                <a:latin typeface="Times New Roman" panose="02020603050405020304" pitchFamily="18" charset="0"/>
                <a:cs typeface="Times New Roman" panose="02020603050405020304" pitchFamily="18" charset="0"/>
              </a:rPr>
              <a:t>Хөгжлийн бодлого, төлөвлөлт, түүний удирдлагын тухай хууль </a:t>
            </a:r>
            <a:r>
              <a:rPr lang="en-US" dirty="0" smtClean="0">
                <a:solidFill>
                  <a:srgbClr val="000000"/>
                </a:solidFill>
                <a:latin typeface="Times New Roman" panose="02020603050405020304" pitchFamily="18" charset="0"/>
                <a:cs typeface="Times New Roman" panose="02020603050405020304" pitchFamily="18" charset="0"/>
              </a:rPr>
              <a:t>(2020.05.07)</a:t>
            </a:r>
            <a:endParaRPr lang="en-US" dirty="0">
              <a:solidFill>
                <a:srgbClr val="000000"/>
              </a:solidFill>
              <a:latin typeface="Times New Roman" panose="02020603050405020304" pitchFamily="18" charset="0"/>
              <a:cs typeface="Times New Roman" panose="02020603050405020304" pitchFamily="18" charset="0"/>
            </a:endParaRPr>
          </a:p>
        </p:txBody>
      </p:sp>
      <p:sp>
        <p:nvSpPr>
          <p:cNvPr id="41" name="TextBox 18">
            <a:extLst>
              <a:ext uri="{FF2B5EF4-FFF2-40B4-BE49-F238E27FC236}">
                <a16:creationId xmlns:lc="http://schemas.openxmlformats.org/drawingml/2006/lockedCanvas" xmlns:a16="http://schemas.microsoft.com/office/drawing/2014/main" xmlns="" id="{FA291606-3BBF-4FB2-8A62-3636D5A3A7C9}"/>
              </a:ext>
            </a:extLst>
          </p:cNvPr>
          <p:cNvSpPr txBox="1"/>
          <p:nvPr/>
        </p:nvSpPr>
        <p:spPr>
          <a:xfrm>
            <a:off x="886635" y="2952104"/>
            <a:ext cx="3347999" cy="1200329"/>
          </a:xfrm>
          <a:prstGeom prst="rect">
            <a:avLst/>
          </a:prstGeom>
          <a:noFill/>
        </p:spPr>
        <p:txBody>
          <a:bodyPr wrap="square" lIns="72000" rIns="108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mn-MN" dirty="0">
                <a:latin typeface="Times New Roman" panose="02020603050405020304" pitchFamily="18" charset="0"/>
                <a:cs typeface="Times New Roman" panose="02020603050405020304" pitchFamily="18" charset="0"/>
              </a:rPr>
              <a:t>Төрийн болон орон нутгийн өмчийн хөрөнгөөр бараа, ажил, үйлчилгээ худалдан авах тухай хууль </a:t>
            </a:r>
            <a:r>
              <a:rPr lang="en-US" dirty="0" smtClean="0">
                <a:latin typeface="Times New Roman" panose="02020603050405020304" pitchFamily="18" charset="0"/>
                <a:cs typeface="Times New Roman" panose="02020603050405020304" pitchFamily="18" charset="0"/>
              </a:rPr>
              <a:t>(</a:t>
            </a:r>
            <a:r>
              <a:rPr lang="mn-MN" dirty="0" smtClean="0">
                <a:latin typeface="Times New Roman" panose="02020603050405020304" pitchFamily="18" charset="0"/>
                <a:cs typeface="Times New Roman" panose="02020603050405020304" pitchFamily="18" charset="0"/>
              </a:rPr>
              <a:t>2005</a:t>
            </a:r>
            <a:r>
              <a:rPr lang="en-US" dirty="0" smtClean="0">
                <a:latin typeface="Times New Roman" panose="02020603050405020304" pitchFamily="18" charset="0"/>
                <a:cs typeface="Times New Roman" panose="02020603050405020304" pitchFamily="18" charset="0"/>
              </a:rPr>
              <a:t>.12.01)</a:t>
            </a:r>
            <a:endParaRPr lang="en-US" dirty="0">
              <a:latin typeface="Times New Roman" panose="02020603050405020304" pitchFamily="18" charset="0"/>
              <a:cs typeface="Times New Roman" panose="02020603050405020304" pitchFamily="18" charset="0"/>
            </a:endParaRPr>
          </a:p>
        </p:txBody>
      </p:sp>
      <p:sp>
        <p:nvSpPr>
          <p:cNvPr id="42" name="TextBox 18">
            <a:extLst>
              <a:ext uri="{FF2B5EF4-FFF2-40B4-BE49-F238E27FC236}">
                <a16:creationId xmlns:lc="http://schemas.openxmlformats.org/drawingml/2006/lockedCanvas" xmlns:a16="http://schemas.microsoft.com/office/drawing/2014/main" xmlns="" id="{FA291606-3BBF-4FB2-8A62-3636D5A3A7C9}"/>
              </a:ext>
            </a:extLst>
          </p:cNvPr>
          <p:cNvSpPr txBox="1"/>
          <p:nvPr/>
        </p:nvSpPr>
        <p:spPr>
          <a:xfrm>
            <a:off x="1392912" y="4961524"/>
            <a:ext cx="3015513" cy="646331"/>
          </a:xfrm>
          <a:prstGeom prst="rect">
            <a:avLst/>
          </a:prstGeom>
          <a:noFill/>
        </p:spPr>
        <p:txBody>
          <a:bodyPr wrap="square" lIns="72000" rIns="108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ru-RU" dirty="0">
                <a:latin typeface="Times New Roman" panose="02020603050405020304" pitchFamily="18" charset="0"/>
                <a:cs typeface="Times New Roman" panose="02020603050405020304" pitchFamily="18" charset="0"/>
              </a:rPr>
              <a:t>Шилэн дансны тухай хууль </a:t>
            </a:r>
            <a:r>
              <a:rPr lang="en-US" dirty="0" smtClean="0">
                <a:latin typeface="Times New Roman" panose="02020603050405020304" pitchFamily="18" charset="0"/>
                <a:cs typeface="Times New Roman" panose="02020603050405020304" pitchFamily="18" charset="0"/>
              </a:rPr>
              <a:t>(</a:t>
            </a:r>
            <a:r>
              <a:rPr lang="ru-RU" dirty="0" smtClean="0">
                <a:latin typeface="Times New Roman" panose="02020603050405020304" pitchFamily="18" charset="0"/>
                <a:cs typeface="Times New Roman" panose="02020603050405020304" pitchFamily="18" charset="0"/>
              </a:rPr>
              <a:t>2014</a:t>
            </a:r>
            <a:r>
              <a:rPr lang="en-US" dirty="0" smtClean="0">
                <a:latin typeface="Times New Roman" panose="02020603050405020304" pitchFamily="18" charset="0"/>
                <a:cs typeface="Times New Roman" panose="02020603050405020304" pitchFamily="18" charset="0"/>
              </a:rPr>
              <a:t>.07.01)</a:t>
            </a:r>
            <a:endParaRPr lang="en-US"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0882" y="2389003"/>
            <a:ext cx="3309938" cy="31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8395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3552" cy="6858000"/>
          </a:xfrm>
          <a:prstGeom prst="rect">
            <a:avLst/>
          </a:prstGeom>
        </p:spPr>
      </p:pic>
      <p:sp>
        <p:nvSpPr>
          <p:cNvPr id="5" name="Rectángulo 6">
            <a:extLst>
              <a:ext uri="{FF2B5EF4-FFF2-40B4-BE49-F238E27FC236}">
                <a16:creationId xmlns:a16="http://schemas.microsoft.com/office/drawing/2014/main" xmlns="" id="{26205575-DFD8-814E-9666-A35C0A5E39F5}"/>
              </a:ext>
            </a:extLst>
          </p:cNvPr>
          <p:cNvSpPr/>
          <p:nvPr/>
        </p:nvSpPr>
        <p:spPr>
          <a:xfrm>
            <a:off x="0" y="0"/>
            <a:ext cx="12192000" cy="6855343"/>
          </a:xfrm>
          <a:prstGeom prst="rect">
            <a:avLst/>
          </a:prstGeom>
          <a:solidFill>
            <a:srgbClr val="0070C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defTabSz="914060"/>
            <a:endParaRPr lang="es-AR">
              <a:solidFill>
                <a:prstClr val="white"/>
              </a:solidFill>
              <a:sym typeface="Arial"/>
            </a:endParaRPr>
          </a:p>
        </p:txBody>
      </p:sp>
      <p:sp>
        <p:nvSpPr>
          <p:cNvPr id="2" name="Rectangle 1"/>
          <p:cNvSpPr/>
          <p:nvPr/>
        </p:nvSpPr>
        <p:spPr>
          <a:xfrm>
            <a:off x="543466" y="1371599"/>
            <a:ext cx="11077920" cy="49972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400" b="1" dirty="0">
              <a:solidFill>
                <a:schemeClr val="tx1"/>
              </a:solidFill>
            </a:endParaRPr>
          </a:p>
        </p:txBody>
      </p:sp>
      <p:sp>
        <p:nvSpPr>
          <p:cNvPr id="11" name="TextBox 15">
            <a:extLst>
              <a:ext uri="{FF2B5EF4-FFF2-40B4-BE49-F238E27FC236}">
                <a16:creationId xmlns="" xmlns:a16="http://schemas.microsoft.com/office/drawing/2014/main" id="{3D721945-9F54-DE42-B2E8-CCFEF147B8BA}"/>
              </a:ext>
            </a:extLst>
          </p:cNvPr>
          <p:cNvSpPr txBox="1"/>
          <p:nvPr/>
        </p:nvSpPr>
        <p:spPr>
          <a:xfrm>
            <a:off x="543466" y="293729"/>
            <a:ext cx="11077919" cy="615460"/>
          </a:xfrm>
          <a:prstGeom prst="rect">
            <a:avLst/>
          </a:prstGeom>
          <a:noFill/>
        </p:spPr>
        <p:txBody>
          <a:bodyPr wrap="square" lIns="121829" tIns="60914" rIns="121829" bIns="60914" rtlCol="0" anchor="ctr">
            <a:spAutoFit/>
          </a:bodyPr>
          <a:lstStyle/>
          <a:p>
            <a:pPr algn="ctr"/>
            <a:r>
              <a:rPr lang="mn-MN" sz="3200" b="1"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ТӨСВИЙН ЗАРЧМУУД</a:t>
            </a:r>
            <a:endParaRPr lang="en-US" sz="3200" b="1"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graphicFrame>
        <p:nvGraphicFramePr>
          <p:cNvPr id="3" name="Diagram 2"/>
          <p:cNvGraphicFramePr/>
          <p:nvPr>
            <p:extLst>
              <p:ext uri="{D42A27DB-BD31-4B8C-83A1-F6EECF244321}">
                <p14:modId xmlns:p14="http://schemas.microsoft.com/office/powerpoint/2010/main" val="3244090128"/>
              </p:ext>
            </p:extLst>
          </p:nvPr>
        </p:nvGraphicFramePr>
        <p:xfrm>
          <a:off x="1365287" y="1945758"/>
          <a:ext cx="9462977" cy="40722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3" name="Group 12"/>
          <p:cNvGrpSpPr/>
          <p:nvPr/>
        </p:nvGrpSpPr>
        <p:grpSpPr>
          <a:xfrm>
            <a:off x="9448860" y="5783503"/>
            <a:ext cx="2748480" cy="461665"/>
            <a:chOff x="9448860" y="5804769"/>
            <a:chExt cx="2748480" cy="461665"/>
          </a:xfrm>
        </p:grpSpPr>
        <p:sp>
          <p:nvSpPr>
            <p:cNvPr id="14" name="Rectángulo 27">
              <a:extLst>
                <a:ext uri="{FF2B5EF4-FFF2-40B4-BE49-F238E27FC236}">
                  <a16:creationId xmlns="" xmlns:a16="http://schemas.microsoft.com/office/drawing/2014/main" id="{C8FAF32F-F327-6443-8904-FF4FFA64013B}"/>
                </a:ext>
              </a:extLst>
            </p:cNvPr>
            <p:cNvSpPr/>
            <p:nvPr/>
          </p:nvSpPr>
          <p:spPr>
            <a:xfrm>
              <a:off x="9482729" y="5833777"/>
              <a:ext cx="2714611" cy="431113"/>
            </a:xfrm>
            <a:prstGeom prst="rect">
              <a:avLst/>
            </a:prstGeom>
            <a:solidFill>
              <a:srgbClr val="4472C4">
                <a:lumMod val="75000"/>
              </a:srgbClr>
            </a:solidFill>
            <a:ln w="12700" cap="flat" cmpd="sng" algn="ctr">
              <a:noFill/>
              <a:prstDash val="solid"/>
              <a:miter lim="800000"/>
            </a:ln>
            <a:effectLst/>
          </p:spPr>
          <p:txBody>
            <a:bodyPr lIns="91372" tIns="45718" rIns="91372" bIns="45718"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5" name="TextBox 3">
              <a:extLst>
                <a:ext uri="{FF2B5EF4-FFF2-40B4-BE49-F238E27FC236}">
                  <a16:creationId xmlns="" xmlns:a16="http://schemas.microsoft.com/office/drawing/2014/main" id="{296B3E14-3B25-CB48-BAB4-A47367F2CF50}"/>
                </a:ext>
              </a:extLst>
            </p:cNvPr>
            <p:cNvSpPr txBox="1"/>
            <p:nvPr/>
          </p:nvSpPr>
          <p:spPr>
            <a:xfrm>
              <a:off x="9448860" y="5804769"/>
              <a:ext cx="1688365" cy="461665"/>
            </a:xfrm>
            <a:prstGeom prst="rect">
              <a:avLst/>
            </a:prstGeom>
            <a:noFill/>
          </p:spPr>
          <p:txBody>
            <a:bodyPr wrap="square" lIns="91372" tIns="45718" rIns="91372" bIns="45718" rtlCol="0" anchor="ctr">
              <a:spAutoFit/>
            </a:bodyPr>
            <a:lstStyle/>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kumimoji="0" lang="mn-MN" altLang="ko-KR" sz="2400" b="1" i="0" u="none" strike="noStrike" kern="0" cap="none" spc="0" normalizeH="0" baseline="0" noProof="0" dirty="0" smtClean="0">
                  <a:ln>
                    <a:noFill/>
                  </a:ln>
                  <a:solidFill>
                    <a:srgbClr val="FFFFFF"/>
                  </a:solidFill>
                  <a:effectLst/>
                  <a:uLnTx/>
                  <a:uFillTx/>
                  <a:latin typeface="Times New Roman" panose="02020603050405020304" pitchFamily="18" charset="0"/>
                  <a:cs typeface="Times New Roman" panose="02020603050405020304" pitchFamily="18" charset="0"/>
                  <a:sym typeface="Arial"/>
                </a:rPr>
                <a:t>Модуль</a:t>
              </a:r>
              <a:r>
                <a:rPr kumimoji="0" lang="es-AR" altLang="ko-KR" sz="2400" b="1" i="0" u="none" strike="noStrike" kern="0" cap="none" spc="0" normalizeH="0" baseline="0" noProof="0" dirty="0" smtClean="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mn-MN" altLang="ko-KR"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2</a:t>
              </a:r>
              <a:endParaRPr kumimoji="0" lang="ko-KR" altLang="en-US" sz="24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20153033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5098</TotalTime>
  <Words>3515</Words>
  <Application>Microsoft Office PowerPoint</Application>
  <PresentationFormat>Widescreen</PresentationFormat>
  <Paragraphs>499</Paragraphs>
  <Slides>70</Slides>
  <Notes>28</Notes>
  <HiddenSlides>0</HiddenSlides>
  <MMClips>0</MMClips>
  <ScaleCrop>false</ScaleCrop>
  <HeadingPairs>
    <vt:vector size="6" baseType="variant">
      <vt:variant>
        <vt:lpstr>Fonts Used</vt:lpstr>
      </vt:variant>
      <vt:variant>
        <vt:i4>10</vt:i4>
      </vt:variant>
      <vt:variant>
        <vt:lpstr>Theme</vt:lpstr>
      </vt:variant>
      <vt:variant>
        <vt:i4>12</vt:i4>
      </vt:variant>
      <vt:variant>
        <vt:lpstr>Slide Titles</vt:lpstr>
      </vt:variant>
      <vt:variant>
        <vt:i4>70</vt:i4>
      </vt:variant>
    </vt:vector>
  </HeadingPairs>
  <TitlesOfParts>
    <vt:vector size="92" baseType="lpstr">
      <vt:lpstr>맑은 고딕</vt:lpstr>
      <vt:lpstr>MS PGothic</vt:lpstr>
      <vt:lpstr>Arial</vt:lpstr>
      <vt:lpstr>Arial,Sans-Serif</vt:lpstr>
      <vt:lpstr>Calibri</vt:lpstr>
      <vt:lpstr>Calibri Light</vt:lpstr>
      <vt:lpstr>Roboto</vt:lpstr>
      <vt:lpstr>Roboto-Regular</vt:lpstr>
      <vt:lpstr>Times New Roman</vt:lpstr>
      <vt:lpstr>Wingdings</vt:lpstr>
      <vt:lpstr>Office Theme</vt:lpstr>
      <vt:lpstr>Metropolitan</vt:lpstr>
      <vt:lpstr>1_Office Theme</vt:lpstr>
      <vt:lpstr>Simple Light</vt:lpstr>
      <vt:lpstr>2_Office Theme</vt:lpstr>
      <vt:lpstr>6_Office Theme</vt:lpstr>
      <vt:lpstr>2_Simple Light</vt:lpstr>
      <vt:lpstr>7_Office Theme</vt:lpstr>
      <vt:lpstr>5_Simple Light</vt:lpstr>
      <vt:lpstr>9_Office Theme</vt:lpstr>
      <vt:lpstr>10_Office Theme</vt:lpstr>
      <vt:lpstr>11_Office Theme</vt:lpstr>
      <vt:lpstr>PowerPoint Presentation</vt:lpstr>
      <vt:lpstr>Монгол Улсын төсвийг тодорхойлох нь: Төсвийн өгөгдөлд нээлттэй хандах/нэвтрэх  </vt:lpstr>
      <vt:lpstr>АГУУЛГА</vt:lpstr>
      <vt:lpstr>PowerPoint Presentation</vt:lpstr>
      <vt:lpstr>PowerPoint Presentation</vt:lpstr>
      <vt:lpstr>Ярилцах асуудлууд</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ТӨСВИЙН БҮРДЭЛТ, ХУВААРИЛАЛТ</vt:lpstr>
      <vt:lpstr>PowerPoint Presentation</vt:lpstr>
      <vt:lpstr>PowerPoint Presentation</vt:lpstr>
      <vt:lpstr>PowerPoint Presentation</vt:lpstr>
      <vt:lpstr>ЯРИЛЦАХ АСУУДЛУУД</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ЯРИЛЦАХ АСУУДЛУУД</vt:lpstr>
      <vt:lpstr>PowerPoint Presentation</vt:lpstr>
      <vt:lpstr>PowerPoint Presentation</vt:lpstr>
      <vt:lpstr>PowerPoint Presentation</vt:lpstr>
      <vt:lpstr>Ярилцах асуудлууд</vt:lpstr>
      <vt:lpstr>PowerPoint Presentation</vt:lpstr>
      <vt:lpstr>PowerPoint Presentation</vt:lpstr>
      <vt:lpstr>ОНХС-ИЙН ҮЙЛ АЖИЛЛАГААНЫ ЖУРАМ  (Сангийн сайдын 2021 оны 86 тоот тушаал/ </vt:lpstr>
      <vt:lpstr>ОНХС-ИЙН ҮЙЛ АЖИЛЛАГААНЫ ЖУРАМ  (Сангийн сайдын 2021 оны 86 тоот тушаал/ </vt:lpstr>
      <vt:lpstr>ОНХС-ИЙН ҮЙЛ АЖИЛЛАГААНЫ ЖУРАМ  (Сангийн сайдын 2021 оны 86 тоот тушаал/ </vt:lpstr>
      <vt:lpstr>ОНХС-ИЙН ҮЙЛ АЖИЛЛАГААНЫ ЖУРАМ  (Сангийн сайдын 2021 оны 86 тоот тушаал/ </vt:lpstr>
      <vt:lpstr>PowerPoint Presentation</vt:lpstr>
      <vt:lpstr>PowerPoint Presentation</vt:lpstr>
      <vt:lpstr>ТӨСВИЙН ИЛ ТОД БАЙДЛЫГ НЭМЭГДҮҮЛЭХ, ТӨСВИЙГ НЭЭЛТТЭЙ БОЛГОХ ҮЙЛ ЯВЦ</vt:lpstr>
      <vt:lpstr>PowerPoint Presentation</vt:lpstr>
      <vt:lpstr>PowerPoint Presentation</vt:lpstr>
      <vt:lpstr>PowerPoint Presentation</vt:lpstr>
      <vt:lpstr> ИРГЭДИЙН ТӨСӨВ</vt:lpstr>
      <vt:lpstr> ИРГЭДИЙН ТӨСӨВ</vt:lpstr>
      <vt:lpstr>ЖИЛИЙН ГҮЙЦЭТГЭЛИЙН ҮНЭЛГЭЭ</vt:lpstr>
      <vt:lpstr>СУМДЫН ОНХС-ИЙН ЖИЛИЙН ГҮЙЦЭТГЭЛИЙН ҮНЭЛГЭЭ</vt:lpstr>
      <vt:lpstr>СУМДЫН ЖГҮ-НИЙ ҮР ДҮН (БҮЛГЭЭР)</vt:lpstr>
      <vt:lpstr>2016-2020 оны сумдын дундаж үнэлгээ  (аймаг бүрээр)</vt:lpstr>
      <vt:lpstr>2017-2021 онд урамшуулал авах болзол  хангасан сумдын тоо (аймаг бүрээр)</vt:lpstr>
      <vt:lpstr>ИРГЭДИЙН ОРОЛЦООНЫ ҮР ДҮН (АЙМГААР)</vt:lpstr>
      <vt:lpstr>PowerPoint Presentation</vt:lpstr>
      <vt:lpstr>PowerPoint Presentation</vt:lpstr>
      <vt:lpstr>ЯРИЛЦАХ АСУУДЛУУД</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Amgalanbaatar Narmandakh</cp:lastModifiedBy>
  <cp:revision>204</cp:revision>
  <dcterms:created xsi:type="dcterms:W3CDTF">2021-09-15T01:48:28Z</dcterms:created>
  <dcterms:modified xsi:type="dcterms:W3CDTF">2021-12-12T13:38:03Z</dcterms:modified>
</cp:coreProperties>
</file>