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4" r:id="rId2"/>
    <p:sldId id="256" r:id="rId3"/>
    <p:sldId id="258" r:id="rId4"/>
    <p:sldId id="272" r:id="rId5"/>
    <p:sldId id="715" r:id="rId6"/>
    <p:sldId id="278" r:id="rId7"/>
    <p:sldId id="277" r:id="rId8"/>
    <p:sldId id="279" r:id="rId9"/>
    <p:sldId id="280" r:id="rId10"/>
    <p:sldId id="281" r:id="rId11"/>
    <p:sldId id="282" r:id="rId12"/>
    <p:sldId id="283" r:id="rId13"/>
    <p:sldId id="366" r:id="rId14"/>
    <p:sldId id="332" r:id="rId15"/>
    <p:sldId id="285" r:id="rId16"/>
    <p:sldId id="286" r:id="rId17"/>
    <p:sldId id="287" r:id="rId18"/>
    <p:sldId id="288" r:id="rId19"/>
    <p:sldId id="293" r:id="rId20"/>
    <p:sldId id="327" r:id="rId21"/>
    <p:sldId id="294" r:id="rId22"/>
    <p:sldId id="298" r:id="rId23"/>
    <p:sldId id="297" r:id="rId24"/>
    <p:sldId id="299" r:id="rId25"/>
    <p:sldId id="300" r:id="rId26"/>
    <p:sldId id="301" r:id="rId27"/>
    <p:sldId id="302" r:id="rId28"/>
    <p:sldId id="303" r:id="rId29"/>
    <p:sldId id="304" r:id="rId30"/>
    <p:sldId id="314" r:id="rId31"/>
    <p:sldId id="717" r:id="rId32"/>
    <p:sldId id="307" r:id="rId33"/>
    <p:sldId id="356" r:id="rId34"/>
    <p:sldId id="315" r:id="rId35"/>
    <p:sldId id="361" r:id="rId36"/>
    <p:sldId id="708" r:id="rId37"/>
    <p:sldId id="718" r:id="rId38"/>
    <p:sldId id="709" r:id="rId39"/>
    <p:sldId id="720" r:id="rId40"/>
    <p:sldId id="711" r:id="rId41"/>
    <p:sldId id="712" r:id="rId42"/>
    <p:sldId id="373" r:id="rId43"/>
    <p:sldId id="719" r:id="rId44"/>
    <p:sldId id="710" r:id="rId45"/>
    <p:sldId id="365" r:id="rId46"/>
    <p:sldId id="289" r:id="rId47"/>
    <p:sldId id="290" r:id="rId48"/>
    <p:sldId id="32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khbaatar Bayarmaa" initials="SB" lastIdx="1" clrIdx="0">
    <p:extLst>
      <p:ext uri="{19B8F6BF-5375-455C-9EA6-DF929625EA0E}">
        <p15:presenceInfo xmlns:p15="http://schemas.microsoft.com/office/powerpoint/2012/main" userId="Sukhbaatar Bayarm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8B"/>
    <a:srgbClr val="F06C6F"/>
    <a:srgbClr val="EC4A4E"/>
    <a:srgbClr val="321704"/>
    <a:srgbClr val="FF0000"/>
    <a:srgbClr val="FF3300"/>
    <a:srgbClr val="160A02"/>
    <a:srgbClr val="2525FF"/>
    <a:srgbClr val="FF6600"/>
    <a:srgbClr val="462E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864" autoAdjust="0"/>
  </p:normalViewPr>
  <p:slideViewPr>
    <p:cSldViewPr snapToGrid="0">
      <p:cViewPr varScale="1">
        <p:scale>
          <a:sx n="50" d="100"/>
          <a:sy n="50" d="100"/>
        </p:scale>
        <p:origin x="1500" y="5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62942941904008E-2"/>
          <c:y val="0.22993161007071672"/>
          <c:w val="0.94907407407407407"/>
          <c:h val="0.29573940090337164"/>
        </c:manualLayout>
      </c:layout>
      <c:barChart>
        <c:barDir val="col"/>
        <c:grouping val="clustered"/>
        <c:varyColors val="0"/>
        <c:ser>
          <c:idx val="0"/>
          <c:order val="0"/>
          <c:tx>
            <c:strRef>
              <c:f>Sheet1!$B$1</c:f>
              <c:strCache>
                <c:ptCount val="1"/>
                <c:pt idx="0">
                  <c:v>Иргэд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4"/>
                <c:pt idx="0">
                  <c:v>Хангалттай ил тод (мэдээлэл бүрэн, ойлгоход хялбар, хүртээмжтэй) </c:v>
                </c:pt>
                <c:pt idx="1">
                  <c:v>Зарим талаараа ил тод (зарим мэдээлэл нь хүртээмжтэй боловч бүрэн биш, ойлгоход болон олж авахад хялбар бус) </c:v>
                </c:pt>
                <c:pt idx="2">
                  <c:v>Ил тод биш (өгч буй мэдээлэл нь хязгаарлагдмал, мэдээллийг олж авах, ойлгоход тун хэцүү байдаг)</c:v>
                </c:pt>
                <c:pt idx="3">
                  <c:v>Төсвийн хөрөнгө оруулалтаар хэрэгжүүлж буй төслүүдийн ямар ч мэдээлэл иргэдэд ил тод байдаггүй </c:v>
                </c:pt>
              </c:strCache>
            </c:strRef>
          </c:cat>
          <c:val>
            <c:numRef>
              <c:f>Sheet1!$B$2:$B$5</c:f>
              <c:numCache>
                <c:formatCode>0%</c:formatCode>
                <c:ptCount val="4"/>
                <c:pt idx="0">
                  <c:v>0.03</c:v>
                </c:pt>
                <c:pt idx="1">
                  <c:v>0.28999999999999998</c:v>
                </c:pt>
                <c:pt idx="2">
                  <c:v>0.31</c:v>
                </c:pt>
                <c:pt idx="3">
                  <c:v>0.37</c:v>
                </c:pt>
              </c:numCache>
            </c:numRef>
          </c:val>
          <c:extLst xmlns:c16r2="http://schemas.microsoft.com/office/drawing/2015/06/chart">
            <c:ext xmlns:c16="http://schemas.microsoft.com/office/drawing/2014/chart" uri="{C3380CC4-5D6E-409C-BE32-E72D297353CC}">
              <c16:uniqueId val="{00000000-8BF0-4B49-B6EB-757894328E23}"/>
            </c:ext>
          </c:extLst>
        </c:ser>
        <c:ser>
          <c:idx val="1"/>
          <c:order val="1"/>
          <c:tx>
            <c:strRef>
              <c:f>Sheet1!$C$1</c:f>
              <c:strCache>
                <c:ptCount val="1"/>
                <c:pt idx="0">
                  <c:v>Төрийн байгууллага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4"/>
                <c:pt idx="0">
                  <c:v>Хангалттай ил тод (мэдээлэл бүрэн, ойлгоход хялбар, хүртээмжтэй) </c:v>
                </c:pt>
                <c:pt idx="1">
                  <c:v>Зарим талаараа ил тод (зарим мэдээлэл нь хүртээмжтэй боловч бүрэн биш, ойлгоход болон олж авахад хялбар бус) </c:v>
                </c:pt>
                <c:pt idx="2">
                  <c:v>Ил тод биш (өгч буй мэдээлэл нь хязгаарлагдмал, мэдээллийг олж авах, ойлгоход тун хэцүү байдаг)</c:v>
                </c:pt>
                <c:pt idx="3">
                  <c:v>Төсвийн хөрөнгө оруулалтаар хэрэгжүүлж буй төслүүдийн ямар ч мэдээлэл иргэдэд ил тод байдаггүй </c:v>
                </c:pt>
              </c:strCache>
            </c:strRef>
          </c:cat>
          <c:val>
            <c:numRef>
              <c:f>Sheet1!$C$2:$C$5</c:f>
              <c:numCache>
                <c:formatCode>0%</c:formatCode>
                <c:ptCount val="4"/>
                <c:pt idx="0">
                  <c:v>0.55000000000000004</c:v>
                </c:pt>
                <c:pt idx="1">
                  <c:v>0.38</c:v>
                </c:pt>
                <c:pt idx="2">
                  <c:v>0.03</c:v>
                </c:pt>
                <c:pt idx="3">
                  <c:v>0.03</c:v>
                </c:pt>
              </c:numCache>
            </c:numRef>
          </c:val>
          <c:extLst xmlns:c16r2="http://schemas.microsoft.com/office/drawing/2015/06/chart">
            <c:ext xmlns:c16="http://schemas.microsoft.com/office/drawing/2014/chart" uri="{C3380CC4-5D6E-409C-BE32-E72D297353CC}">
              <c16:uniqueId val="{00000001-8BF0-4B49-B6EB-757894328E23}"/>
            </c:ext>
          </c:extLst>
        </c:ser>
        <c:dLbls>
          <c:showLegendKey val="0"/>
          <c:showVal val="0"/>
          <c:showCatName val="0"/>
          <c:showSerName val="0"/>
          <c:showPercent val="0"/>
          <c:showBubbleSize val="0"/>
        </c:dLbls>
        <c:gapWidth val="100"/>
        <c:overlap val="-24"/>
        <c:axId val="1652742064"/>
        <c:axId val="1652740432"/>
      </c:barChart>
      <c:catAx>
        <c:axId val="16527420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652740432"/>
        <c:crosses val="autoZero"/>
        <c:auto val="1"/>
        <c:lblAlgn val="ctr"/>
        <c:lblOffset val="100"/>
        <c:noMultiLvlLbl val="0"/>
      </c:catAx>
      <c:valAx>
        <c:axId val="1652740432"/>
        <c:scaling>
          <c:orientation val="minMax"/>
        </c:scaling>
        <c:delete val="1"/>
        <c:axPos val="l"/>
        <c:numFmt formatCode="0%" sourceLinked="1"/>
        <c:majorTickMark val="none"/>
        <c:minorTickMark val="none"/>
        <c:tickLblPos val="nextTo"/>
        <c:crossAx val="1652742064"/>
        <c:crosses val="autoZero"/>
        <c:crossBetween val="between"/>
      </c:valAx>
      <c:spPr>
        <a:noFill/>
        <a:ln>
          <a:noFill/>
        </a:ln>
        <a:effectLst/>
      </c:spPr>
    </c:plotArea>
    <c:legend>
      <c:legendPos val="b"/>
      <c:layout>
        <c:manualLayout>
          <c:xMode val="edge"/>
          <c:yMode val="edge"/>
          <c:x val="0.29228060062934125"/>
          <c:y val="0.86412948381452315"/>
          <c:w val="0.5964507427071345"/>
          <c:h val="0.1358711891782757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3CFEE-08F2-40A2-9E67-551A9F1849F3}" type="doc">
      <dgm:prSet loTypeId="urn:microsoft.com/office/officeart/2005/8/layout/cycle4" loCatId="cycle" qsTypeId="urn:microsoft.com/office/officeart/2005/8/quickstyle/simple3" qsCatId="simple" csTypeId="urn:microsoft.com/office/officeart/2005/8/colors/colorful4" csCatId="colorful" phldr="1"/>
      <dgm:spPr/>
      <dgm:t>
        <a:bodyPr/>
        <a:lstStyle/>
        <a:p>
          <a:endParaRPr lang="en-GB"/>
        </a:p>
      </dgm:t>
    </dgm:pt>
    <dgm:pt modelId="{768E7335-40A9-4669-AF89-C894F896A7EC}">
      <dgm:prSet phldrT="[Text]" custT="1"/>
      <dgm:spPr/>
      <dgm:t>
        <a:bodyPr/>
        <a:lstStyle/>
        <a:p>
          <a:r>
            <a:rPr lang="mn-MN" sz="1800" b="1" dirty="0">
              <a:latin typeface="Times Neue Roman"/>
            </a:rPr>
            <a:t>Төлөвлөлт</a:t>
          </a:r>
          <a:r>
            <a:rPr lang="mn-MN" sz="1800" dirty="0"/>
            <a:t> </a:t>
          </a:r>
          <a:endParaRPr lang="en-GB" sz="1800" dirty="0"/>
        </a:p>
      </dgm:t>
    </dgm:pt>
    <dgm:pt modelId="{2E37178D-70F0-4165-8C12-45686EE30C82}" type="parTrans" cxnId="{9E16EA6A-BAB8-4386-A76E-02FCEDA05A26}">
      <dgm:prSet/>
      <dgm:spPr/>
      <dgm:t>
        <a:bodyPr/>
        <a:lstStyle/>
        <a:p>
          <a:endParaRPr lang="en-GB"/>
        </a:p>
      </dgm:t>
    </dgm:pt>
    <dgm:pt modelId="{FBBAA889-CFAF-49FA-ACDA-59798023DD91}" type="sibTrans" cxnId="{9E16EA6A-BAB8-4386-A76E-02FCEDA05A26}">
      <dgm:prSet/>
      <dgm:spPr/>
      <dgm:t>
        <a:bodyPr/>
        <a:lstStyle/>
        <a:p>
          <a:endParaRPr lang="en-GB"/>
        </a:p>
      </dgm:t>
    </dgm:pt>
    <dgm:pt modelId="{FB0ACEDF-EED7-489F-B8AA-59D23BFE805D}">
      <dgm:prSet phldrT="[Text]" custT="1"/>
      <dgm:spPr/>
      <dgm:t>
        <a:bodyPr/>
        <a:lstStyle/>
        <a:p>
          <a:r>
            <a:rPr lang="mn-MN" sz="1700" b="1" dirty="0">
              <a:latin typeface="Times Neue Roman"/>
            </a:rPr>
            <a:t>Зарцуулалт </a:t>
          </a:r>
          <a:endParaRPr lang="en-GB" sz="1700" b="1" dirty="0">
            <a:latin typeface="Times Neue Roman"/>
          </a:endParaRPr>
        </a:p>
      </dgm:t>
    </dgm:pt>
    <dgm:pt modelId="{9EDD259B-6C23-4E7D-AC29-BB77CC03787E}" type="parTrans" cxnId="{FD19C248-769C-4EE3-BFFF-C278515A4016}">
      <dgm:prSet/>
      <dgm:spPr/>
      <dgm:t>
        <a:bodyPr/>
        <a:lstStyle/>
        <a:p>
          <a:endParaRPr lang="en-GB"/>
        </a:p>
      </dgm:t>
    </dgm:pt>
    <dgm:pt modelId="{6AEE4D5A-04C4-49BA-BD4B-6A44C27C8DF1}" type="sibTrans" cxnId="{FD19C248-769C-4EE3-BFFF-C278515A4016}">
      <dgm:prSet/>
      <dgm:spPr/>
      <dgm:t>
        <a:bodyPr/>
        <a:lstStyle/>
        <a:p>
          <a:endParaRPr lang="en-GB"/>
        </a:p>
      </dgm:t>
    </dgm:pt>
    <dgm:pt modelId="{FCCF1B35-3DB1-4E8F-9666-7276E74E1F3B}">
      <dgm:prSet phldrT="[Text]" custT="1"/>
      <dgm:spPr/>
      <dgm:t>
        <a:bodyPr/>
        <a:lstStyle/>
        <a:p>
          <a:r>
            <a:rPr lang="mn-MN" sz="1700" b="1" dirty="0">
              <a:latin typeface="Times Neue Roman"/>
            </a:rPr>
            <a:t>Гүйцэтгэлийн үнэлгээ </a:t>
          </a:r>
          <a:endParaRPr lang="en-GB" sz="1700" b="1" dirty="0">
            <a:latin typeface="Times Neue Roman"/>
          </a:endParaRPr>
        </a:p>
      </dgm:t>
    </dgm:pt>
    <dgm:pt modelId="{2D24F213-9EBF-4BF9-841D-B771C84E45F4}" type="parTrans" cxnId="{76520843-37AC-4B34-936D-8B984DF803BD}">
      <dgm:prSet/>
      <dgm:spPr/>
      <dgm:t>
        <a:bodyPr/>
        <a:lstStyle/>
        <a:p>
          <a:endParaRPr lang="en-GB"/>
        </a:p>
      </dgm:t>
    </dgm:pt>
    <dgm:pt modelId="{CA1A9EC4-A94B-4AA9-95B4-A66E435B1DC7}" type="sibTrans" cxnId="{76520843-37AC-4B34-936D-8B984DF803BD}">
      <dgm:prSet/>
      <dgm:spPr/>
      <dgm:t>
        <a:bodyPr/>
        <a:lstStyle/>
        <a:p>
          <a:endParaRPr lang="en-GB"/>
        </a:p>
      </dgm:t>
    </dgm:pt>
    <dgm:pt modelId="{A3E4CBDB-DA90-4BAC-B77A-B78AB3E327CF}">
      <dgm:prSet phldrT="[Text]" custT="1"/>
      <dgm:spPr/>
      <dgm:t>
        <a:bodyPr/>
        <a:lstStyle/>
        <a:p>
          <a:r>
            <a:rPr lang="mn-MN" sz="1800" b="1" dirty="0">
              <a:latin typeface="Times Neue Roman"/>
            </a:rPr>
            <a:t>Төсөвлөлт </a:t>
          </a:r>
          <a:endParaRPr lang="en-GB" sz="1800" b="1" dirty="0">
            <a:latin typeface="Times Neue Roman"/>
          </a:endParaRPr>
        </a:p>
      </dgm:t>
    </dgm:pt>
    <dgm:pt modelId="{016BD77A-E772-4024-919A-3DA6CB74BA15}" type="sibTrans" cxnId="{46C436EC-3753-4FC0-98DB-3ED9D7D2DE91}">
      <dgm:prSet/>
      <dgm:spPr/>
      <dgm:t>
        <a:bodyPr/>
        <a:lstStyle/>
        <a:p>
          <a:endParaRPr lang="en-GB"/>
        </a:p>
      </dgm:t>
    </dgm:pt>
    <dgm:pt modelId="{6FA4892B-F18A-44DB-A8CC-AAA597786D41}" type="parTrans" cxnId="{46C436EC-3753-4FC0-98DB-3ED9D7D2DE91}">
      <dgm:prSet/>
      <dgm:spPr/>
      <dgm:t>
        <a:bodyPr/>
        <a:lstStyle/>
        <a:p>
          <a:endParaRPr lang="en-GB"/>
        </a:p>
      </dgm:t>
    </dgm:pt>
    <dgm:pt modelId="{67529B32-4E32-4EEB-8DE7-37140AEFCBC3}" type="pres">
      <dgm:prSet presAssocID="{3E83CFEE-08F2-40A2-9E67-551A9F1849F3}" presName="cycleMatrixDiagram" presStyleCnt="0">
        <dgm:presLayoutVars>
          <dgm:chMax val="1"/>
          <dgm:dir/>
          <dgm:animLvl val="lvl"/>
          <dgm:resizeHandles val="exact"/>
        </dgm:presLayoutVars>
      </dgm:prSet>
      <dgm:spPr/>
      <dgm:t>
        <a:bodyPr/>
        <a:lstStyle/>
        <a:p>
          <a:endParaRPr lang="en-US"/>
        </a:p>
      </dgm:t>
    </dgm:pt>
    <dgm:pt modelId="{07943129-BA9D-4D21-9132-75B3AA77EE16}" type="pres">
      <dgm:prSet presAssocID="{3E83CFEE-08F2-40A2-9E67-551A9F1849F3}" presName="children" presStyleCnt="0"/>
      <dgm:spPr/>
    </dgm:pt>
    <dgm:pt modelId="{BC286182-A0BD-4F7A-927B-C0FEB24488F9}" type="pres">
      <dgm:prSet presAssocID="{3E83CFEE-08F2-40A2-9E67-551A9F1849F3}" presName="childPlaceholder" presStyleCnt="0"/>
      <dgm:spPr/>
    </dgm:pt>
    <dgm:pt modelId="{3807201C-A157-4F37-8067-94B07A25F8CA}" type="pres">
      <dgm:prSet presAssocID="{3E83CFEE-08F2-40A2-9E67-551A9F1849F3}" presName="circle" presStyleCnt="0"/>
      <dgm:spPr/>
    </dgm:pt>
    <dgm:pt modelId="{D15C5BA6-C26D-4CBF-A9BF-3A7B42BE39D3}" type="pres">
      <dgm:prSet presAssocID="{3E83CFEE-08F2-40A2-9E67-551A9F1849F3}" presName="quadrant1" presStyleLbl="node1" presStyleIdx="0" presStyleCnt="4">
        <dgm:presLayoutVars>
          <dgm:chMax val="1"/>
          <dgm:bulletEnabled val="1"/>
        </dgm:presLayoutVars>
      </dgm:prSet>
      <dgm:spPr/>
      <dgm:t>
        <a:bodyPr/>
        <a:lstStyle/>
        <a:p>
          <a:endParaRPr lang="en-US"/>
        </a:p>
      </dgm:t>
    </dgm:pt>
    <dgm:pt modelId="{CE5BEA82-52E0-43BA-B626-9B4DA333A378}" type="pres">
      <dgm:prSet presAssocID="{3E83CFEE-08F2-40A2-9E67-551A9F1849F3}" presName="quadrant2" presStyleLbl="node1" presStyleIdx="1" presStyleCnt="4">
        <dgm:presLayoutVars>
          <dgm:chMax val="1"/>
          <dgm:bulletEnabled val="1"/>
        </dgm:presLayoutVars>
      </dgm:prSet>
      <dgm:spPr/>
      <dgm:t>
        <a:bodyPr/>
        <a:lstStyle/>
        <a:p>
          <a:endParaRPr lang="en-US"/>
        </a:p>
      </dgm:t>
    </dgm:pt>
    <dgm:pt modelId="{1FA6EFC7-E67E-4EDD-B822-69866534E6EF}" type="pres">
      <dgm:prSet presAssocID="{3E83CFEE-08F2-40A2-9E67-551A9F1849F3}" presName="quadrant3" presStyleLbl="node1" presStyleIdx="2" presStyleCnt="4">
        <dgm:presLayoutVars>
          <dgm:chMax val="1"/>
          <dgm:bulletEnabled val="1"/>
        </dgm:presLayoutVars>
      </dgm:prSet>
      <dgm:spPr/>
      <dgm:t>
        <a:bodyPr/>
        <a:lstStyle/>
        <a:p>
          <a:endParaRPr lang="en-US"/>
        </a:p>
      </dgm:t>
    </dgm:pt>
    <dgm:pt modelId="{83209D95-2AB5-42A2-A8AC-CBDC56DEE7D6}" type="pres">
      <dgm:prSet presAssocID="{3E83CFEE-08F2-40A2-9E67-551A9F1849F3}" presName="quadrant4" presStyleLbl="node1" presStyleIdx="3" presStyleCnt="4">
        <dgm:presLayoutVars>
          <dgm:chMax val="1"/>
          <dgm:bulletEnabled val="1"/>
        </dgm:presLayoutVars>
      </dgm:prSet>
      <dgm:spPr/>
      <dgm:t>
        <a:bodyPr/>
        <a:lstStyle/>
        <a:p>
          <a:endParaRPr lang="en-US"/>
        </a:p>
      </dgm:t>
    </dgm:pt>
    <dgm:pt modelId="{4530488D-AA47-4D0F-B711-E12C12DC0794}" type="pres">
      <dgm:prSet presAssocID="{3E83CFEE-08F2-40A2-9E67-551A9F1849F3}" presName="quadrantPlaceholder" presStyleCnt="0"/>
      <dgm:spPr/>
    </dgm:pt>
    <dgm:pt modelId="{69D45B76-064D-4D88-BA42-5F6D4EC47EE5}" type="pres">
      <dgm:prSet presAssocID="{3E83CFEE-08F2-40A2-9E67-551A9F1849F3}" presName="center1" presStyleLbl="fgShp" presStyleIdx="0" presStyleCnt="2"/>
      <dgm:spPr/>
    </dgm:pt>
    <dgm:pt modelId="{C018D819-B38D-4747-B14A-1E4667058D5A}" type="pres">
      <dgm:prSet presAssocID="{3E83CFEE-08F2-40A2-9E67-551A9F1849F3}" presName="center2" presStyleLbl="fgShp" presStyleIdx="1" presStyleCnt="2"/>
      <dgm:spPr/>
    </dgm:pt>
  </dgm:ptLst>
  <dgm:cxnLst>
    <dgm:cxn modelId="{76520843-37AC-4B34-936D-8B984DF803BD}" srcId="{3E83CFEE-08F2-40A2-9E67-551A9F1849F3}" destId="{FCCF1B35-3DB1-4E8F-9666-7276E74E1F3B}" srcOrd="3" destOrd="0" parTransId="{2D24F213-9EBF-4BF9-841D-B771C84E45F4}" sibTransId="{CA1A9EC4-A94B-4AA9-95B4-A66E435B1DC7}"/>
    <dgm:cxn modelId="{FD19C248-769C-4EE3-BFFF-C278515A4016}" srcId="{3E83CFEE-08F2-40A2-9E67-551A9F1849F3}" destId="{FB0ACEDF-EED7-489F-B8AA-59D23BFE805D}" srcOrd="2" destOrd="0" parTransId="{9EDD259B-6C23-4E7D-AC29-BB77CC03787E}" sibTransId="{6AEE4D5A-04C4-49BA-BD4B-6A44C27C8DF1}"/>
    <dgm:cxn modelId="{46C436EC-3753-4FC0-98DB-3ED9D7D2DE91}" srcId="{3E83CFEE-08F2-40A2-9E67-551A9F1849F3}" destId="{A3E4CBDB-DA90-4BAC-B77A-B78AB3E327CF}" srcOrd="1" destOrd="0" parTransId="{6FA4892B-F18A-44DB-A8CC-AAA597786D41}" sibTransId="{016BD77A-E772-4024-919A-3DA6CB74BA15}"/>
    <dgm:cxn modelId="{1F259D39-1803-4ACD-9E6B-0932010F8364}" type="presOf" srcId="{FCCF1B35-3DB1-4E8F-9666-7276E74E1F3B}" destId="{83209D95-2AB5-42A2-A8AC-CBDC56DEE7D6}" srcOrd="0" destOrd="0" presId="urn:microsoft.com/office/officeart/2005/8/layout/cycle4"/>
    <dgm:cxn modelId="{9E16EA6A-BAB8-4386-A76E-02FCEDA05A26}" srcId="{3E83CFEE-08F2-40A2-9E67-551A9F1849F3}" destId="{768E7335-40A9-4669-AF89-C894F896A7EC}" srcOrd="0" destOrd="0" parTransId="{2E37178D-70F0-4165-8C12-45686EE30C82}" sibTransId="{FBBAA889-CFAF-49FA-ACDA-59798023DD91}"/>
    <dgm:cxn modelId="{27B311AF-4658-444B-888C-21823E49E16D}" type="presOf" srcId="{A3E4CBDB-DA90-4BAC-B77A-B78AB3E327CF}" destId="{CE5BEA82-52E0-43BA-B626-9B4DA333A378}" srcOrd="0" destOrd="0" presId="urn:microsoft.com/office/officeart/2005/8/layout/cycle4"/>
    <dgm:cxn modelId="{797776E5-1194-4FA8-AB91-4A50E72C4347}" type="presOf" srcId="{3E83CFEE-08F2-40A2-9E67-551A9F1849F3}" destId="{67529B32-4E32-4EEB-8DE7-37140AEFCBC3}" srcOrd="0" destOrd="0" presId="urn:microsoft.com/office/officeart/2005/8/layout/cycle4"/>
    <dgm:cxn modelId="{9483408C-6B3F-4DE4-B00E-9488C96A03C4}" type="presOf" srcId="{768E7335-40A9-4669-AF89-C894F896A7EC}" destId="{D15C5BA6-C26D-4CBF-A9BF-3A7B42BE39D3}" srcOrd="0" destOrd="0" presId="urn:microsoft.com/office/officeart/2005/8/layout/cycle4"/>
    <dgm:cxn modelId="{85462EC4-B599-4471-90C1-D4E363BD4DB6}" type="presOf" srcId="{FB0ACEDF-EED7-489F-B8AA-59D23BFE805D}" destId="{1FA6EFC7-E67E-4EDD-B822-69866534E6EF}" srcOrd="0" destOrd="0" presId="urn:microsoft.com/office/officeart/2005/8/layout/cycle4"/>
    <dgm:cxn modelId="{E45C27E7-4229-402A-BDD0-7D8DB06E1AFD}" type="presParOf" srcId="{67529B32-4E32-4EEB-8DE7-37140AEFCBC3}" destId="{07943129-BA9D-4D21-9132-75B3AA77EE16}" srcOrd="0" destOrd="0" presId="urn:microsoft.com/office/officeart/2005/8/layout/cycle4"/>
    <dgm:cxn modelId="{447CA1AA-83D0-4DB1-9741-9B18D12C032A}" type="presParOf" srcId="{07943129-BA9D-4D21-9132-75B3AA77EE16}" destId="{BC286182-A0BD-4F7A-927B-C0FEB24488F9}" srcOrd="0" destOrd="0" presId="urn:microsoft.com/office/officeart/2005/8/layout/cycle4"/>
    <dgm:cxn modelId="{F9BA64D8-13C2-40C9-9E57-1CBDC0B37A05}" type="presParOf" srcId="{67529B32-4E32-4EEB-8DE7-37140AEFCBC3}" destId="{3807201C-A157-4F37-8067-94B07A25F8CA}" srcOrd="1" destOrd="0" presId="urn:microsoft.com/office/officeart/2005/8/layout/cycle4"/>
    <dgm:cxn modelId="{52505988-9BA1-4F20-A088-D80CC66AE4B2}" type="presParOf" srcId="{3807201C-A157-4F37-8067-94B07A25F8CA}" destId="{D15C5BA6-C26D-4CBF-A9BF-3A7B42BE39D3}" srcOrd="0" destOrd="0" presId="urn:microsoft.com/office/officeart/2005/8/layout/cycle4"/>
    <dgm:cxn modelId="{85832B65-B18D-4F10-AD59-64E16B507537}" type="presParOf" srcId="{3807201C-A157-4F37-8067-94B07A25F8CA}" destId="{CE5BEA82-52E0-43BA-B626-9B4DA333A378}" srcOrd="1" destOrd="0" presId="urn:microsoft.com/office/officeart/2005/8/layout/cycle4"/>
    <dgm:cxn modelId="{16508056-1F25-4BFC-819D-76000382B810}" type="presParOf" srcId="{3807201C-A157-4F37-8067-94B07A25F8CA}" destId="{1FA6EFC7-E67E-4EDD-B822-69866534E6EF}" srcOrd="2" destOrd="0" presId="urn:microsoft.com/office/officeart/2005/8/layout/cycle4"/>
    <dgm:cxn modelId="{7588753A-B7B3-4ACD-9B14-C89147EA4B90}" type="presParOf" srcId="{3807201C-A157-4F37-8067-94B07A25F8CA}" destId="{83209D95-2AB5-42A2-A8AC-CBDC56DEE7D6}" srcOrd="3" destOrd="0" presId="urn:microsoft.com/office/officeart/2005/8/layout/cycle4"/>
    <dgm:cxn modelId="{6CF51A6D-5426-4F22-A0EE-75C081ACB7C8}" type="presParOf" srcId="{3807201C-A157-4F37-8067-94B07A25F8CA}" destId="{4530488D-AA47-4D0F-B711-E12C12DC0794}" srcOrd="4" destOrd="0" presId="urn:microsoft.com/office/officeart/2005/8/layout/cycle4"/>
    <dgm:cxn modelId="{8ED146B7-3970-424A-A42C-D87C605675EA}" type="presParOf" srcId="{67529B32-4E32-4EEB-8DE7-37140AEFCBC3}" destId="{69D45B76-064D-4D88-BA42-5F6D4EC47EE5}" srcOrd="2" destOrd="0" presId="urn:microsoft.com/office/officeart/2005/8/layout/cycle4"/>
    <dgm:cxn modelId="{3349610F-246D-4516-98A4-53757A6EE03D}" type="presParOf" srcId="{67529B32-4E32-4EEB-8DE7-37140AEFCBC3}" destId="{C018D819-B38D-4747-B14A-1E4667058D5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3CFEE-08F2-40A2-9E67-551A9F1849F3}" type="doc">
      <dgm:prSet loTypeId="urn:microsoft.com/office/officeart/2005/8/layout/cycle4" loCatId="cycle" qsTypeId="urn:microsoft.com/office/officeart/2005/8/quickstyle/simple3" qsCatId="simple" csTypeId="urn:microsoft.com/office/officeart/2005/8/colors/colorful4" csCatId="colorful" phldr="1"/>
      <dgm:spPr/>
      <dgm:t>
        <a:bodyPr/>
        <a:lstStyle/>
        <a:p>
          <a:endParaRPr lang="en-GB"/>
        </a:p>
      </dgm:t>
    </dgm:pt>
    <dgm:pt modelId="{768E7335-40A9-4669-AF89-C894F896A7EC}">
      <dgm:prSet phldrT="[Text]" custT="1"/>
      <dgm:spPr/>
      <dgm:t>
        <a:bodyPr/>
        <a:lstStyle/>
        <a:p>
          <a:r>
            <a:rPr lang="mn-MN" sz="1600" b="1" dirty="0">
              <a:solidFill>
                <a:srgbClr val="FF0000"/>
              </a:solidFill>
              <a:latin typeface="Times Neue Roman"/>
            </a:rPr>
            <a:t>Төлөвлөлт</a:t>
          </a:r>
          <a:r>
            <a:rPr lang="mn-MN" sz="1700" b="1" dirty="0">
              <a:solidFill>
                <a:srgbClr val="FF0000"/>
              </a:solidFill>
            </a:rPr>
            <a:t> </a:t>
          </a:r>
          <a:endParaRPr lang="en-GB" sz="1700" b="1" dirty="0">
            <a:solidFill>
              <a:srgbClr val="FF0000"/>
            </a:solidFill>
          </a:endParaRPr>
        </a:p>
      </dgm:t>
    </dgm:pt>
    <dgm:pt modelId="{2E37178D-70F0-4165-8C12-45686EE30C82}" type="parTrans" cxnId="{9E16EA6A-BAB8-4386-A76E-02FCEDA05A26}">
      <dgm:prSet/>
      <dgm:spPr/>
      <dgm:t>
        <a:bodyPr/>
        <a:lstStyle/>
        <a:p>
          <a:endParaRPr lang="en-GB"/>
        </a:p>
      </dgm:t>
    </dgm:pt>
    <dgm:pt modelId="{FBBAA889-CFAF-49FA-ACDA-59798023DD91}" type="sibTrans" cxnId="{9E16EA6A-BAB8-4386-A76E-02FCEDA05A26}">
      <dgm:prSet/>
      <dgm:spPr/>
      <dgm:t>
        <a:bodyPr/>
        <a:lstStyle/>
        <a:p>
          <a:endParaRPr lang="en-GB"/>
        </a:p>
      </dgm:t>
    </dgm:pt>
    <dgm:pt modelId="{FB0ACEDF-EED7-489F-B8AA-59D23BFE805D}">
      <dgm:prSet phldrT="[Text]" custT="1"/>
      <dgm:spPr/>
      <dgm:t>
        <a:bodyPr/>
        <a:lstStyle/>
        <a:p>
          <a:r>
            <a:rPr lang="mn-MN" sz="1400" b="1" dirty="0">
              <a:latin typeface="Times Neue Roman"/>
            </a:rPr>
            <a:t>Зарцуулалт </a:t>
          </a:r>
          <a:endParaRPr lang="en-GB" sz="1400" b="1" dirty="0">
            <a:latin typeface="Times Neue Roman"/>
          </a:endParaRPr>
        </a:p>
      </dgm:t>
    </dgm:pt>
    <dgm:pt modelId="{9EDD259B-6C23-4E7D-AC29-BB77CC03787E}" type="parTrans" cxnId="{FD19C248-769C-4EE3-BFFF-C278515A4016}">
      <dgm:prSet/>
      <dgm:spPr/>
      <dgm:t>
        <a:bodyPr/>
        <a:lstStyle/>
        <a:p>
          <a:endParaRPr lang="en-GB"/>
        </a:p>
      </dgm:t>
    </dgm:pt>
    <dgm:pt modelId="{6AEE4D5A-04C4-49BA-BD4B-6A44C27C8DF1}" type="sibTrans" cxnId="{FD19C248-769C-4EE3-BFFF-C278515A4016}">
      <dgm:prSet/>
      <dgm:spPr/>
      <dgm:t>
        <a:bodyPr/>
        <a:lstStyle/>
        <a:p>
          <a:endParaRPr lang="en-GB"/>
        </a:p>
      </dgm:t>
    </dgm:pt>
    <dgm:pt modelId="{FCCF1B35-3DB1-4E8F-9666-7276E74E1F3B}">
      <dgm:prSet phldrT="[Text]" custT="1"/>
      <dgm:spPr/>
      <dgm:t>
        <a:bodyPr/>
        <a:lstStyle/>
        <a:p>
          <a:r>
            <a:rPr lang="mn-MN" sz="1400" b="1" dirty="0">
              <a:latin typeface="Times Neue Roman"/>
            </a:rPr>
            <a:t>Гүйцэтгэлийн үнэлгээ </a:t>
          </a:r>
          <a:endParaRPr lang="en-GB" sz="1400" b="1" dirty="0">
            <a:latin typeface="Times Neue Roman"/>
          </a:endParaRPr>
        </a:p>
      </dgm:t>
    </dgm:pt>
    <dgm:pt modelId="{2D24F213-9EBF-4BF9-841D-B771C84E45F4}" type="parTrans" cxnId="{76520843-37AC-4B34-936D-8B984DF803BD}">
      <dgm:prSet/>
      <dgm:spPr/>
      <dgm:t>
        <a:bodyPr/>
        <a:lstStyle/>
        <a:p>
          <a:endParaRPr lang="en-GB"/>
        </a:p>
      </dgm:t>
    </dgm:pt>
    <dgm:pt modelId="{CA1A9EC4-A94B-4AA9-95B4-A66E435B1DC7}" type="sibTrans" cxnId="{76520843-37AC-4B34-936D-8B984DF803BD}">
      <dgm:prSet/>
      <dgm:spPr/>
      <dgm:t>
        <a:bodyPr/>
        <a:lstStyle/>
        <a:p>
          <a:endParaRPr lang="en-GB"/>
        </a:p>
      </dgm:t>
    </dgm:pt>
    <dgm:pt modelId="{A3E4CBDB-DA90-4BAC-B77A-B78AB3E327CF}">
      <dgm:prSet phldrT="[Text]" custT="1"/>
      <dgm:spPr/>
      <dgm:t>
        <a:bodyPr/>
        <a:lstStyle/>
        <a:p>
          <a:r>
            <a:rPr lang="mn-MN" sz="1600" b="1" dirty="0">
              <a:solidFill>
                <a:srgbClr val="FF0000"/>
              </a:solidFill>
              <a:latin typeface="Times Neue Roman"/>
            </a:rPr>
            <a:t>Төсөвлөлт </a:t>
          </a:r>
          <a:endParaRPr lang="en-GB" sz="1600" b="1" dirty="0">
            <a:solidFill>
              <a:srgbClr val="FF0000"/>
            </a:solidFill>
            <a:latin typeface="Times Neue Roman"/>
          </a:endParaRPr>
        </a:p>
      </dgm:t>
    </dgm:pt>
    <dgm:pt modelId="{016BD77A-E772-4024-919A-3DA6CB74BA15}" type="sibTrans" cxnId="{46C436EC-3753-4FC0-98DB-3ED9D7D2DE91}">
      <dgm:prSet/>
      <dgm:spPr/>
      <dgm:t>
        <a:bodyPr/>
        <a:lstStyle/>
        <a:p>
          <a:endParaRPr lang="en-GB"/>
        </a:p>
      </dgm:t>
    </dgm:pt>
    <dgm:pt modelId="{6FA4892B-F18A-44DB-A8CC-AAA597786D41}" type="parTrans" cxnId="{46C436EC-3753-4FC0-98DB-3ED9D7D2DE91}">
      <dgm:prSet/>
      <dgm:spPr/>
      <dgm:t>
        <a:bodyPr/>
        <a:lstStyle/>
        <a:p>
          <a:endParaRPr lang="en-GB"/>
        </a:p>
      </dgm:t>
    </dgm:pt>
    <dgm:pt modelId="{67529B32-4E32-4EEB-8DE7-37140AEFCBC3}" type="pres">
      <dgm:prSet presAssocID="{3E83CFEE-08F2-40A2-9E67-551A9F1849F3}" presName="cycleMatrixDiagram" presStyleCnt="0">
        <dgm:presLayoutVars>
          <dgm:chMax val="1"/>
          <dgm:dir/>
          <dgm:animLvl val="lvl"/>
          <dgm:resizeHandles val="exact"/>
        </dgm:presLayoutVars>
      </dgm:prSet>
      <dgm:spPr/>
      <dgm:t>
        <a:bodyPr/>
        <a:lstStyle/>
        <a:p>
          <a:endParaRPr lang="en-US"/>
        </a:p>
      </dgm:t>
    </dgm:pt>
    <dgm:pt modelId="{07943129-BA9D-4D21-9132-75B3AA77EE16}" type="pres">
      <dgm:prSet presAssocID="{3E83CFEE-08F2-40A2-9E67-551A9F1849F3}" presName="children" presStyleCnt="0"/>
      <dgm:spPr/>
    </dgm:pt>
    <dgm:pt modelId="{BC286182-A0BD-4F7A-927B-C0FEB24488F9}" type="pres">
      <dgm:prSet presAssocID="{3E83CFEE-08F2-40A2-9E67-551A9F1849F3}" presName="childPlaceholder" presStyleCnt="0"/>
      <dgm:spPr/>
    </dgm:pt>
    <dgm:pt modelId="{3807201C-A157-4F37-8067-94B07A25F8CA}" type="pres">
      <dgm:prSet presAssocID="{3E83CFEE-08F2-40A2-9E67-551A9F1849F3}" presName="circle" presStyleCnt="0"/>
      <dgm:spPr/>
    </dgm:pt>
    <dgm:pt modelId="{D15C5BA6-C26D-4CBF-A9BF-3A7B42BE39D3}" type="pres">
      <dgm:prSet presAssocID="{3E83CFEE-08F2-40A2-9E67-551A9F1849F3}" presName="quadrant1" presStyleLbl="node1" presStyleIdx="0" presStyleCnt="4">
        <dgm:presLayoutVars>
          <dgm:chMax val="1"/>
          <dgm:bulletEnabled val="1"/>
        </dgm:presLayoutVars>
      </dgm:prSet>
      <dgm:spPr/>
      <dgm:t>
        <a:bodyPr/>
        <a:lstStyle/>
        <a:p>
          <a:endParaRPr lang="en-US"/>
        </a:p>
      </dgm:t>
    </dgm:pt>
    <dgm:pt modelId="{CE5BEA82-52E0-43BA-B626-9B4DA333A378}" type="pres">
      <dgm:prSet presAssocID="{3E83CFEE-08F2-40A2-9E67-551A9F1849F3}" presName="quadrant2" presStyleLbl="node1" presStyleIdx="1" presStyleCnt="4">
        <dgm:presLayoutVars>
          <dgm:chMax val="1"/>
          <dgm:bulletEnabled val="1"/>
        </dgm:presLayoutVars>
      </dgm:prSet>
      <dgm:spPr/>
      <dgm:t>
        <a:bodyPr/>
        <a:lstStyle/>
        <a:p>
          <a:endParaRPr lang="en-US"/>
        </a:p>
      </dgm:t>
    </dgm:pt>
    <dgm:pt modelId="{1FA6EFC7-E67E-4EDD-B822-69866534E6EF}" type="pres">
      <dgm:prSet presAssocID="{3E83CFEE-08F2-40A2-9E67-551A9F1849F3}" presName="quadrant3" presStyleLbl="node1" presStyleIdx="2" presStyleCnt="4">
        <dgm:presLayoutVars>
          <dgm:chMax val="1"/>
          <dgm:bulletEnabled val="1"/>
        </dgm:presLayoutVars>
      </dgm:prSet>
      <dgm:spPr/>
      <dgm:t>
        <a:bodyPr/>
        <a:lstStyle/>
        <a:p>
          <a:endParaRPr lang="en-US"/>
        </a:p>
      </dgm:t>
    </dgm:pt>
    <dgm:pt modelId="{83209D95-2AB5-42A2-A8AC-CBDC56DEE7D6}" type="pres">
      <dgm:prSet presAssocID="{3E83CFEE-08F2-40A2-9E67-551A9F1849F3}" presName="quadrant4" presStyleLbl="node1" presStyleIdx="3" presStyleCnt="4">
        <dgm:presLayoutVars>
          <dgm:chMax val="1"/>
          <dgm:bulletEnabled val="1"/>
        </dgm:presLayoutVars>
      </dgm:prSet>
      <dgm:spPr/>
      <dgm:t>
        <a:bodyPr/>
        <a:lstStyle/>
        <a:p>
          <a:endParaRPr lang="en-US"/>
        </a:p>
      </dgm:t>
    </dgm:pt>
    <dgm:pt modelId="{4530488D-AA47-4D0F-B711-E12C12DC0794}" type="pres">
      <dgm:prSet presAssocID="{3E83CFEE-08F2-40A2-9E67-551A9F1849F3}" presName="quadrantPlaceholder" presStyleCnt="0"/>
      <dgm:spPr/>
    </dgm:pt>
    <dgm:pt modelId="{69D45B76-064D-4D88-BA42-5F6D4EC47EE5}" type="pres">
      <dgm:prSet presAssocID="{3E83CFEE-08F2-40A2-9E67-551A9F1849F3}" presName="center1" presStyleLbl="fgShp" presStyleIdx="0" presStyleCnt="2"/>
      <dgm:spPr/>
    </dgm:pt>
    <dgm:pt modelId="{C018D819-B38D-4747-B14A-1E4667058D5A}" type="pres">
      <dgm:prSet presAssocID="{3E83CFEE-08F2-40A2-9E67-551A9F1849F3}" presName="center2" presStyleLbl="fgShp" presStyleIdx="1" presStyleCnt="2"/>
      <dgm:spPr/>
    </dgm:pt>
  </dgm:ptLst>
  <dgm:cxnLst>
    <dgm:cxn modelId="{76520843-37AC-4B34-936D-8B984DF803BD}" srcId="{3E83CFEE-08F2-40A2-9E67-551A9F1849F3}" destId="{FCCF1B35-3DB1-4E8F-9666-7276E74E1F3B}" srcOrd="3" destOrd="0" parTransId="{2D24F213-9EBF-4BF9-841D-B771C84E45F4}" sibTransId="{CA1A9EC4-A94B-4AA9-95B4-A66E435B1DC7}"/>
    <dgm:cxn modelId="{FD19C248-769C-4EE3-BFFF-C278515A4016}" srcId="{3E83CFEE-08F2-40A2-9E67-551A9F1849F3}" destId="{FB0ACEDF-EED7-489F-B8AA-59D23BFE805D}" srcOrd="2" destOrd="0" parTransId="{9EDD259B-6C23-4E7D-AC29-BB77CC03787E}" sibTransId="{6AEE4D5A-04C4-49BA-BD4B-6A44C27C8DF1}"/>
    <dgm:cxn modelId="{46C436EC-3753-4FC0-98DB-3ED9D7D2DE91}" srcId="{3E83CFEE-08F2-40A2-9E67-551A9F1849F3}" destId="{A3E4CBDB-DA90-4BAC-B77A-B78AB3E327CF}" srcOrd="1" destOrd="0" parTransId="{6FA4892B-F18A-44DB-A8CC-AAA597786D41}" sibTransId="{016BD77A-E772-4024-919A-3DA6CB74BA15}"/>
    <dgm:cxn modelId="{1F259D39-1803-4ACD-9E6B-0932010F8364}" type="presOf" srcId="{FCCF1B35-3DB1-4E8F-9666-7276E74E1F3B}" destId="{83209D95-2AB5-42A2-A8AC-CBDC56DEE7D6}" srcOrd="0" destOrd="0" presId="urn:microsoft.com/office/officeart/2005/8/layout/cycle4"/>
    <dgm:cxn modelId="{9E16EA6A-BAB8-4386-A76E-02FCEDA05A26}" srcId="{3E83CFEE-08F2-40A2-9E67-551A9F1849F3}" destId="{768E7335-40A9-4669-AF89-C894F896A7EC}" srcOrd="0" destOrd="0" parTransId="{2E37178D-70F0-4165-8C12-45686EE30C82}" sibTransId="{FBBAA889-CFAF-49FA-ACDA-59798023DD91}"/>
    <dgm:cxn modelId="{27B311AF-4658-444B-888C-21823E49E16D}" type="presOf" srcId="{A3E4CBDB-DA90-4BAC-B77A-B78AB3E327CF}" destId="{CE5BEA82-52E0-43BA-B626-9B4DA333A378}" srcOrd="0" destOrd="0" presId="urn:microsoft.com/office/officeart/2005/8/layout/cycle4"/>
    <dgm:cxn modelId="{797776E5-1194-4FA8-AB91-4A50E72C4347}" type="presOf" srcId="{3E83CFEE-08F2-40A2-9E67-551A9F1849F3}" destId="{67529B32-4E32-4EEB-8DE7-37140AEFCBC3}" srcOrd="0" destOrd="0" presId="urn:microsoft.com/office/officeart/2005/8/layout/cycle4"/>
    <dgm:cxn modelId="{9483408C-6B3F-4DE4-B00E-9488C96A03C4}" type="presOf" srcId="{768E7335-40A9-4669-AF89-C894F896A7EC}" destId="{D15C5BA6-C26D-4CBF-A9BF-3A7B42BE39D3}" srcOrd="0" destOrd="0" presId="urn:microsoft.com/office/officeart/2005/8/layout/cycle4"/>
    <dgm:cxn modelId="{85462EC4-B599-4471-90C1-D4E363BD4DB6}" type="presOf" srcId="{FB0ACEDF-EED7-489F-B8AA-59D23BFE805D}" destId="{1FA6EFC7-E67E-4EDD-B822-69866534E6EF}" srcOrd="0" destOrd="0" presId="urn:microsoft.com/office/officeart/2005/8/layout/cycle4"/>
    <dgm:cxn modelId="{E45C27E7-4229-402A-BDD0-7D8DB06E1AFD}" type="presParOf" srcId="{67529B32-4E32-4EEB-8DE7-37140AEFCBC3}" destId="{07943129-BA9D-4D21-9132-75B3AA77EE16}" srcOrd="0" destOrd="0" presId="urn:microsoft.com/office/officeart/2005/8/layout/cycle4"/>
    <dgm:cxn modelId="{447CA1AA-83D0-4DB1-9741-9B18D12C032A}" type="presParOf" srcId="{07943129-BA9D-4D21-9132-75B3AA77EE16}" destId="{BC286182-A0BD-4F7A-927B-C0FEB24488F9}" srcOrd="0" destOrd="0" presId="urn:microsoft.com/office/officeart/2005/8/layout/cycle4"/>
    <dgm:cxn modelId="{F9BA64D8-13C2-40C9-9E57-1CBDC0B37A05}" type="presParOf" srcId="{67529B32-4E32-4EEB-8DE7-37140AEFCBC3}" destId="{3807201C-A157-4F37-8067-94B07A25F8CA}" srcOrd="1" destOrd="0" presId="urn:microsoft.com/office/officeart/2005/8/layout/cycle4"/>
    <dgm:cxn modelId="{52505988-9BA1-4F20-A088-D80CC66AE4B2}" type="presParOf" srcId="{3807201C-A157-4F37-8067-94B07A25F8CA}" destId="{D15C5BA6-C26D-4CBF-A9BF-3A7B42BE39D3}" srcOrd="0" destOrd="0" presId="urn:microsoft.com/office/officeart/2005/8/layout/cycle4"/>
    <dgm:cxn modelId="{85832B65-B18D-4F10-AD59-64E16B507537}" type="presParOf" srcId="{3807201C-A157-4F37-8067-94B07A25F8CA}" destId="{CE5BEA82-52E0-43BA-B626-9B4DA333A378}" srcOrd="1" destOrd="0" presId="urn:microsoft.com/office/officeart/2005/8/layout/cycle4"/>
    <dgm:cxn modelId="{16508056-1F25-4BFC-819D-76000382B810}" type="presParOf" srcId="{3807201C-A157-4F37-8067-94B07A25F8CA}" destId="{1FA6EFC7-E67E-4EDD-B822-69866534E6EF}" srcOrd="2" destOrd="0" presId="urn:microsoft.com/office/officeart/2005/8/layout/cycle4"/>
    <dgm:cxn modelId="{7588753A-B7B3-4ACD-9B14-C89147EA4B90}" type="presParOf" srcId="{3807201C-A157-4F37-8067-94B07A25F8CA}" destId="{83209D95-2AB5-42A2-A8AC-CBDC56DEE7D6}" srcOrd="3" destOrd="0" presId="urn:microsoft.com/office/officeart/2005/8/layout/cycle4"/>
    <dgm:cxn modelId="{6CF51A6D-5426-4F22-A0EE-75C081ACB7C8}" type="presParOf" srcId="{3807201C-A157-4F37-8067-94B07A25F8CA}" destId="{4530488D-AA47-4D0F-B711-E12C12DC0794}" srcOrd="4" destOrd="0" presId="urn:microsoft.com/office/officeart/2005/8/layout/cycle4"/>
    <dgm:cxn modelId="{8ED146B7-3970-424A-A42C-D87C605675EA}" type="presParOf" srcId="{67529B32-4E32-4EEB-8DE7-37140AEFCBC3}" destId="{69D45B76-064D-4D88-BA42-5F6D4EC47EE5}" srcOrd="2" destOrd="0" presId="urn:microsoft.com/office/officeart/2005/8/layout/cycle4"/>
    <dgm:cxn modelId="{3349610F-246D-4516-98A4-53757A6EE03D}" type="presParOf" srcId="{67529B32-4E32-4EEB-8DE7-37140AEFCBC3}" destId="{C018D819-B38D-4747-B14A-1E4667058D5A}"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2AAEB-F7B0-4CD6-815E-5CEB7D28BE4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96BFFE1C-DE12-4E4E-82F4-418FE31F12BF}">
      <dgm:prSet phldrT="[Text]" custT="1"/>
      <dgm:spPr/>
      <dgm:t>
        <a:bodyPr/>
        <a:lstStyle/>
        <a:p>
          <a:pPr algn="ctr"/>
          <a:r>
            <a:rPr lang="mn-MN" sz="1600" b="1">
              <a:latin typeface="Times New Roman" pitchFamily="18" charset="0"/>
              <a:cs typeface="Times New Roman" pitchFamily="18" charset="0"/>
            </a:rPr>
            <a:t>Алхам 1</a:t>
          </a:r>
          <a:endParaRPr lang="en-US" sz="1600" b="1" dirty="0">
            <a:latin typeface="Times New Roman" pitchFamily="18" charset="0"/>
            <a:cs typeface="Times New Roman" pitchFamily="18" charset="0"/>
          </a:endParaRPr>
        </a:p>
      </dgm:t>
    </dgm:pt>
    <dgm:pt modelId="{038C56D0-CE03-40C1-BB50-C5EFFFB09F0D}" type="parTrans" cxnId="{7A7256BC-308F-4AF8-93EE-8EAA9631EC78}">
      <dgm:prSet/>
      <dgm:spPr/>
      <dgm:t>
        <a:bodyPr/>
        <a:lstStyle/>
        <a:p>
          <a:pPr algn="ctr"/>
          <a:endParaRPr lang="en-US" sz="1600">
            <a:latin typeface="Times New Roman" pitchFamily="18" charset="0"/>
            <a:cs typeface="Times New Roman" pitchFamily="18" charset="0"/>
          </a:endParaRPr>
        </a:p>
      </dgm:t>
    </dgm:pt>
    <dgm:pt modelId="{B0DC4E04-8088-4F35-BB29-9B747EC4B131}" type="sibTrans" cxnId="{7A7256BC-308F-4AF8-93EE-8EAA9631EC78}">
      <dgm:prSet/>
      <dgm:spPr/>
      <dgm:t>
        <a:bodyPr/>
        <a:lstStyle/>
        <a:p>
          <a:pPr algn="ctr"/>
          <a:endParaRPr lang="en-US" sz="1600">
            <a:latin typeface="Times New Roman" pitchFamily="18" charset="0"/>
            <a:cs typeface="Times New Roman" pitchFamily="18" charset="0"/>
          </a:endParaRPr>
        </a:p>
      </dgm:t>
    </dgm:pt>
    <dgm:pt modelId="{A3537028-8462-4FC2-ADAC-FA064BF4B76F}">
      <dgm:prSet phldrT="[Text]" custT="1"/>
      <dgm:spPr/>
      <dgm:t>
        <a:bodyPr/>
        <a:lstStyle/>
        <a:p>
          <a:pPr algn="l"/>
          <a:endParaRPr lang="en-US" sz="1800" dirty="0">
            <a:latin typeface="Times New Roman" pitchFamily="18" charset="0"/>
            <a:cs typeface="Times New Roman" pitchFamily="18" charset="0"/>
          </a:endParaRPr>
        </a:p>
      </dgm:t>
    </dgm:pt>
    <dgm:pt modelId="{4BE2C7E4-1C31-4DA4-9425-0E524CA959AE}" type="parTrans" cxnId="{721037D6-958B-44F9-85A1-AD0E50F7E195}">
      <dgm:prSet/>
      <dgm:spPr/>
      <dgm:t>
        <a:bodyPr/>
        <a:lstStyle/>
        <a:p>
          <a:pPr algn="ctr"/>
          <a:endParaRPr lang="en-US" sz="1600">
            <a:latin typeface="Times New Roman" pitchFamily="18" charset="0"/>
            <a:cs typeface="Times New Roman" pitchFamily="18" charset="0"/>
          </a:endParaRPr>
        </a:p>
      </dgm:t>
    </dgm:pt>
    <dgm:pt modelId="{7D2A31FB-03A3-4F62-A4F2-2F48B5233EEB}" type="sibTrans" cxnId="{721037D6-958B-44F9-85A1-AD0E50F7E195}">
      <dgm:prSet/>
      <dgm:spPr/>
      <dgm:t>
        <a:bodyPr/>
        <a:lstStyle/>
        <a:p>
          <a:pPr algn="ctr"/>
          <a:endParaRPr lang="en-US" sz="1600">
            <a:latin typeface="Times New Roman" pitchFamily="18" charset="0"/>
            <a:cs typeface="Times New Roman" pitchFamily="18" charset="0"/>
          </a:endParaRPr>
        </a:p>
      </dgm:t>
    </dgm:pt>
    <dgm:pt modelId="{E9D01E59-85AE-4E85-BDC0-1BA1154DECB7}">
      <dgm:prSet phldrT="[Text]" custT="1"/>
      <dgm:spPr/>
      <dgm:t>
        <a:bodyPr/>
        <a:lstStyle/>
        <a:p>
          <a:pPr algn="ctr"/>
          <a:r>
            <a:rPr lang="mn-MN" sz="1600" b="1">
              <a:latin typeface="Times New Roman" pitchFamily="18" charset="0"/>
              <a:cs typeface="Times New Roman" pitchFamily="18" charset="0"/>
            </a:rPr>
            <a:t>Алхам 3 </a:t>
          </a:r>
          <a:endParaRPr lang="en-US" sz="1600" dirty="0">
            <a:latin typeface="Times New Roman" pitchFamily="18" charset="0"/>
            <a:cs typeface="Times New Roman" pitchFamily="18" charset="0"/>
          </a:endParaRPr>
        </a:p>
      </dgm:t>
    </dgm:pt>
    <dgm:pt modelId="{35E6677E-79E9-4D8F-9FB3-5887352838C8}" type="parTrans" cxnId="{FC49500C-39A2-4678-9B7A-7D01889FE1EF}">
      <dgm:prSet/>
      <dgm:spPr/>
      <dgm:t>
        <a:bodyPr/>
        <a:lstStyle/>
        <a:p>
          <a:pPr algn="ctr"/>
          <a:endParaRPr lang="en-US" sz="1600">
            <a:latin typeface="Times New Roman" pitchFamily="18" charset="0"/>
            <a:cs typeface="Times New Roman" pitchFamily="18" charset="0"/>
          </a:endParaRPr>
        </a:p>
      </dgm:t>
    </dgm:pt>
    <dgm:pt modelId="{8C401C5E-579B-4520-B495-12615D7A980B}" type="sibTrans" cxnId="{FC49500C-39A2-4678-9B7A-7D01889FE1EF}">
      <dgm:prSet/>
      <dgm:spPr/>
      <dgm:t>
        <a:bodyPr/>
        <a:lstStyle/>
        <a:p>
          <a:pPr algn="ctr"/>
          <a:endParaRPr lang="en-US" sz="1600">
            <a:latin typeface="Times New Roman" pitchFamily="18" charset="0"/>
            <a:cs typeface="Times New Roman" pitchFamily="18" charset="0"/>
          </a:endParaRPr>
        </a:p>
      </dgm:t>
    </dgm:pt>
    <dgm:pt modelId="{DE450ACF-AFBA-41C9-9868-C25B9C0C82A8}">
      <dgm:prSet phldrT="[Text]" custT="1"/>
      <dgm:spPr/>
      <dgm:t>
        <a:bodyPr/>
        <a:lstStyle/>
        <a:p>
          <a:pPr algn="l"/>
          <a:endParaRPr lang="en-US" sz="1800" dirty="0">
            <a:latin typeface="Times New Roman" pitchFamily="18" charset="0"/>
            <a:cs typeface="Times New Roman" pitchFamily="18" charset="0"/>
          </a:endParaRPr>
        </a:p>
      </dgm:t>
    </dgm:pt>
    <dgm:pt modelId="{1992E7ED-64E0-4580-ABA7-6F1BC2CD4132}" type="parTrans" cxnId="{34311A6C-1956-45E1-A094-D3DB742BD11B}">
      <dgm:prSet/>
      <dgm:spPr/>
      <dgm:t>
        <a:bodyPr/>
        <a:lstStyle/>
        <a:p>
          <a:pPr algn="ctr"/>
          <a:endParaRPr lang="en-US" sz="1600">
            <a:latin typeface="Times New Roman" pitchFamily="18" charset="0"/>
            <a:cs typeface="Times New Roman" pitchFamily="18" charset="0"/>
          </a:endParaRPr>
        </a:p>
      </dgm:t>
    </dgm:pt>
    <dgm:pt modelId="{8FEB96E1-193C-4FE7-A315-A5F15B4CA8D4}" type="sibTrans" cxnId="{34311A6C-1956-45E1-A094-D3DB742BD11B}">
      <dgm:prSet/>
      <dgm:spPr/>
      <dgm:t>
        <a:bodyPr/>
        <a:lstStyle/>
        <a:p>
          <a:pPr algn="ctr"/>
          <a:endParaRPr lang="en-US" sz="1600">
            <a:latin typeface="Times New Roman" pitchFamily="18" charset="0"/>
            <a:cs typeface="Times New Roman" pitchFamily="18" charset="0"/>
          </a:endParaRPr>
        </a:p>
      </dgm:t>
    </dgm:pt>
    <dgm:pt modelId="{8226705A-0938-4F0E-B009-532FDD3640AF}">
      <dgm:prSet phldrT="[Text]" custT="1"/>
      <dgm:spPr/>
      <dgm:t>
        <a:bodyPr/>
        <a:lstStyle/>
        <a:p>
          <a:pPr algn="ctr"/>
          <a:r>
            <a:rPr lang="mn-MN" sz="1600" b="1">
              <a:latin typeface="Times New Roman" pitchFamily="18" charset="0"/>
              <a:cs typeface="Times New Roman" pitchFamily="18" charset="0"/>
            </a:rPr>
            <a:t>Алхам 4</a:t>
          </a:r>
          <a:endParaRPr lang="en-US" sz="1600" dirty="0">
            <a:latin typeface="Times New Roman" pitchFamily="18" charset="0"/>
            <a:cs typeface="Times New Roman" pitchFamily="18" charset="0"/>
          </a:endParaRPr>
        </a:p>
      </dgm:t>
    </dgm:pt>
    <dgm:pt modelId="{70DE91D8-E0EB-404E-8209-745F999514DA}" type="parTrans" cxnId="{6C549E0B-A817-4F18-AB46-7D07516CC6FA}">
      <dgm:prSet/>
      <dgm:spPr/>
      <dgm:t>
        <a:bodyPr/>
        <a:lstStyle/>
        <a:p>
          <a:pPr algn="ctr"/>
          <a:endParaRPr lang="en-US" sz="1600">
            <a:latin typeface="Times New Roman" pitchFamily="18" charset="0"/>
            <a:cs typeface="Times New Roman" pitchFamily="18" charset="0"/>
          </a:endParaRPr>
        </a:p>
      </dgm:t>
    </dgm:pt>
    <dgm:pt modelId="{E9CEAC2F-D91D-43C1-89E9-E04B5236E312}" type="sibTrans" cxnId="{6C549E0B-A817-4F18-AB46-7D07516CC6FA}">
      <dgm:prSet/>
      <dgm:spPr/>
      <dgm:t>
        <a:bodyPr/>
        <a:lstStyle/>
        <a:p>
          <a:pPr algn="ctr"/>
          <a:endParaRPr lang="en-US" sz="1600">
            <a:latin typeface="Times New Roman" pitchFamily="18" charset="0"/>
            <a:cs typeface="Times New Roman" pitchFamily="18" charset="0"/>
          </a:endParaRPr>
        </a:p>
      </dgm:t>
    </dgm:pt>
    <dgm:pt modelId="{5DCDC719-90F6-48DE-8983-0028B9A42B8A}">
      <dgm:prSet phldrT="[Text]" custT="1"/>
      <dgm:spPr/>
      <dgm:t>
        <a:bodyPr/>
        <a:lstStyle/>
        <a:p>
          <a:pPr algn="l"/>
          <a:endParaRPr lang="en-US" sz="1800" dirty="0">
            <a:latin typeface="Times New Roman" pitchFamily="18" charset="0"/>
            <a:cs typeface="Times New Roman" pitchFamily="18" charset="0"/>
          </a:endParaRPr>
        </a:p>
      </dgm:t>
    </dgm:pt>
    <dgm:pt modelId="{999C82B8-4D58-4CF9-A65E-7361C1101E93}" type="parTrans" cxnId="{B83FD07E-0999-4887-B8E6-61B80060873A}">
      <dgm:prSet/>
      <dgm:spPr/>
      <dgm:t>
        <a:bodyPr/>
        <a:lstStyle/>
        <a:p>
          <a:pPr algn="ctr"/>
          <a:endParaRPr lang="en-US" sz="1600">
            <a:latin typeface="Times New Roman" pitchFamily="18" charset="0"/>
            <a:cs typeface="Times New Roman" pitchFamily="18" charset="0"/>
          </a:endParaRPr>
        </a:p>
      </dgm:t>
    </dgm:pt>
    <dgm:pt modelId="{8B37DC11-5211-46E2-B4D0-BD8E1F91E9DE}" type="sibTrans" cxnId="{B83FD07E-0999-4887-B8E6-61B80060873A}">
      <dgm:prSet/>
      <dgm:spPr/>
      <dgm:t>
        <a:bodyPr/>
        <a:lstStyle/>
        <a:p>
          <a:pPr algn="ctr"/>
          <a:endParaRPr lang="en-US" sz="1600">
            <a:latin typeface="Times New Roman" pitchFamily="18" charset="0"/>
            <a:cs typeface="Times New Roman" pitchFamily="18" charset="0"/>
          </a:endParaRPr>
        </a:p>
      </dgm:t>
    </dgm:pt>
    <dgm:pt modelId="{11A50209-86E3-44D7-9FDB-216002A72BFE}">
      <dgm:prSet phldrT="[Text]" custT="1"/>
      <dgm:spPr/>
      <dgm:t>
        <a:bodyPr/>
        <a:lstStyle/>
        <a:p>
          <a:pPr algn="ctr"/>
          <a:r>
            <a:rPr lang="mn-MN" sz="1600" b="1">
              <a:latin typeface="Times New Roman" pitchFamily="18" charset="0"/>
              <a:cs typeface="Times New Roman" pitchFamily="18" charset="0"/>
            </a:rPr>
            <a:t>Алхам 2. </a:t>
          </a:r>
          <a:endParaRPr lang="en-US" sz="1600" dirty="0">
            <a:latin typeface="Times New Roman" pitchFamily="18" charset="0"/>
            <a:cs typeface="Times New Roman" pitchFamily="18" charset="0"/>
          </a:endParaRPr>
        </a:p>
      </dgm:t>
    </dgm:pt>
    <dgm:pt modelId="{646534B9-B73C-453C-94EA-A12A48488594}" type="parTrans" cxnId="{0AFEF1C7-B1C2-417D-AE42-3319CAC873D8}">
      <dgm:prSet/>
      <dgm:spPr/>
      <dgm:t>
        <a:bodyPr/>
        <a:lstStyle/>
        <a:p>
          <a:pPr algn="ctr"/>
          <a:endParaRPr lang="en-US" sz="1600">
            <a:latin typeface="Times New Roman" pitchFamily="18" charset="0"/>
            <a:cs typeface="Times New Roman" pitchFamily="18" charset="0"/>
          </a:endParaRPr>
        </a:p>
      </dgm:t>
    </dgm:pt>
    <dgm:pt modelId="{CB5ABA98-D940-4598-A588-59F98FB0A9DA}" type="sibTrans" cxnId="{0AFEF1C7-B1C2-417D-AE42-3319CAC873D8}">
      <dgm:prSet/>
      <dgm:spPr/>
      <dgm:t>
        <a:bodyPr/>
        <a:lstStyle/>
        <a:p>
          <a:pPr algn="ctr"/>
          <a:endParaRPr lang="en-US" sz="1600">
            <a:latin typeface="Times New Roman" pitchFamily="18" charset="0"/>
            <a:cs typeface="Times New Roman" pitchFamily="18" charset="0"/>
          </a:endParaRPr>
        </a:p>
      </dgm:t>
    </dgm:pt>
    <dgm:pt modelId="{D97A35E2-BB35-4BB3-9793-69EB1080FBD5}">
      <dgm:prSet custT="1"/>
      <dgm:spPr/>
      <dgm:t>
        <a:bodyPr/>
        <a:lstStyle/>
        <a:p>
          <a:pPr algn="l"/>
          <a:r>
            <a:rPr lang="mn-MN" sz="2400" b="1" dirty="0" smtClean="0">
              <a:latin typeface="Times New Roman" pitchFamily="18" charset="0"/>
              <a:cs typeface="Times New Roman" pitchFamily="18" charset="0"/>
            </a:rPr>
            <a:t>Хэрэгцээ</a:t>
          </a:r>
          <a:r>
            <a:rPr lang="mn-MN" sz="2400" b="1" dirty="0">
              <a:latin typeface="Times New Roman" pitchFamily="18" charset="0"/>
              <a:cs typeface="Times New Roman" pitchFamily="18" charset="0"/>
            </a:rPr>
            <a:t>, тэргүүлэх чиглэлийг тодорхойлох</a:t>
          </a:r>
          <a:r>
            <a:rPr lang="mn-M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41C174B8-48DC-4F19-98AA-B15A76C85E88}" type="parTrans" cxnId="{40270330-7F27-4B84-B6BF-5D8C90D2AC41}">
      <dgm:prSet/>
      <dgm:spPr/>
      <dgm:t>
        <a:bodyPr/>
        <a:lstStyle/>
        <a:p>
          <a:pPr algn="ctr"/>
          <a:endParaRPr lang="en-US" sz="1600">
            <a:latin typeface="Times New Roman" pitchFamily="18" charset="0"/>
            <a:cs typeface="Times New Roman" pitchFamily="18" charset="0"/>
          </a:endParaRPr>
        </a:p>
      </dgm:t>
    </dgm:pt>
    <dgm:pt modelId="{643B66F7-EF04-4C88-94A7-5AD213438CAB}" type="sibTrans" cxnId="{40270330-7F27-4B84-B6BF-5D8C90D2AC41}">
      <dgm:prSet/>
      <dgm:spPr/>
      <dgm:t>
        <a:bodyPr/>
        <a:lstStyle/>
        <a:p>
          <a:pPr algn="ctr"/>
          <a:endParaRPr lang="en-US" sz="1600">
            <a:latin typeface="Times New Roman" pitchFamily="18" charset="0"/>
            <a:cs typeface="Times New Roman" pitchFamily="18" charset="0"/>
          </a:endParaRPr>
        </a:p>
      </dgm:t>
    </dgm:pt>
    <dgm:pt modelId="{D8302671-10FE-4D43-B77B-30118B638032}">
      <dgm:prSet custT="1"/>
      <dgm:spPr/>
      <dgm:t>
        <a:bodyPr/>
        <a:lstStyle/>
        <a:p>
          <a:pPr algn="l"/>
          <a:r>
            <a:rPr lang="mn-MN" sz="2400" b="1" dirty="0">
              <a:latin typeface="Times New Roman" pitchFamily="18" charset="0"/>
              <a:cs typeface="Times New Roman" pitchFamily="18" charset="0"/>
            </a:rPr>
            <a:t>Нөөцийг харгалзан үзэх</a:t>
          </a:r>
          <a:endParaRPr lang="en-US" sz="2400" b="1" dirty="0">
            <a:latin typeface="Times New Roman" pitchFamily="18" charset="0"/>
            <a:cs typeface="Times New Roman" pitchFamily="18" charset="0"/>
          </a:endParaRPr>
        </a:p>
      </dgm:t>
    </dgm:pt>
    <dgm:pt modelId="{6B522719-A05D-4C91-8B86-29F12DA652C9}" type="parTrans" cxnId="{854AEB14-B7E8-44F4-B2F7-E5D5451AE290}">
      <dgm:prSet/>
      <dgm:spPr/>
      <dgm:t>
        <a:bodyPr/>
        <a:lstStyle/>
        <a:p>
          <a:pPr algn="ctr"/>
          <a:endParaRPr lang="en-US" sz="1600">
            <a:latin typeface="Times New Roman" pitchFamily="18" charset="0"/>
            <a:cs typeface="Times New Roman" pitchFamily="18" charset="0"/>
          </a:endParaRPr>
        </a:p>
      </dgm:t>
    </dgm:pt>
    <dgm:pt modelId="{6FA9E522-B611-4DE2-A15B-FCD433255585}" type="sibTrans" cxnId="{854AEB14-B7E8-44F4-B2F7-E5D5451AE290}">
      <dgm:prSet/>
      <dgm:spPr/>
      <dgm:t>
        <a:bodyPr/>
        <a:lstStyle/>
        <a:p>
          <a:pPr algn="ctr"/>
          <a:endParaRPr lang="en-US" sz="1600">
            <a:latin typeface="Times New Roman" pitchFamily="18" charset="0"/>
            <a:cs typeface="Times New Roman" pitchFamily="18" charset="0"/>
          </a:endParaRPr>
        </a:p>
      </dgm:t>
    </dgm:pt>
    <dgm:pt modelId="{78D02A38-94CF-4AE0-905E-B8AC39C15A25}">
      <dgm:prSet custT="1"/>
      <dgm:spPr/>
      <dgm:t>
        <a:bodyPr/>
        <a:lstStyle/>
        <a:p>
          <a:pPr algn="l"/>
          <a:r>
            <a:rPr lang="mn-MN" sz="2400" b="1" dirty="0">
              <a:latin typeface="Times New Roman" pitchFamily="18" charset="0"/>
              <a:cs typeface="Times New Roman" pitchFamily="18" charset="0"/>
            </a:rPr>
            <a:t>Үйл ажиллагааны төлөвлөгөөг боловсруулах</a:t>
          </a:r>
          <a:endParaRPr lang="en-US" sz="2400" b="1" dirty="0">
            <a:latin typeface="Times New Roman" pitchFamily="18" charset="0"/>
            <a:cs typeface="Times New Roman" pitchFamily="18" charset="0"/>
          </a:endParaRPr>
        </a:p>
      </dgm:t>
    </dgm:pt>
    <dgm:pt modelId="{BEC920B4-4994-4D9A-B23C-F84894FA6B2B}" type="parTrans" cxnId="{F00A5D05-FA15-4A6A-B413-AFEDC7F002FC}">
      <dgm:prSet/>
      <dgm:spPr/>
      <dgm:t>
        <a:bodyPr/>
        <a:lstStyle/>
        <a:p>
          <a:pPr algn="ctr"/>
          <a:endParaRPr lang="en-US" sz="1600">
            <a:latin typeface="Times New Roman" pitchFamily="18" charset="0"/>
            <a:cs typeface="Times New Roman" pitchFamily="18" charset="0"/>
          </a:endParaRPr>
        </a:p>
      </dgm:t>
    </dgm:pt>
    <dgm:pt modelId="{28923F30-62E3-4A3F-8879-838AB14D381C}" type="sibTrans" cxnId="{F00A5D05-FA15-4A6A-B413-AFEDC7F002FC}">
      <dgm:prSet/>
      <dgm:spPr/>
      <dgm:t>
        <a:bodyPr/>
        <a:lstStyle/>
        <a:p>
          <a:pPr algn="ctr"/>
          <a:endParaRPr lang="en-US" sz="1600">
            <a:latin typeface="Times New Roman" pitchFamily="18" charset="0"/>
            <a:cs typeface="Times New Roman" pitchFamily="18" charset="0"/>
          </a:endParaRPr>
        </a:p>
      </dgm:t>
    </dgm:pt>
    <dgm:pt modelId="{DB28A581-6032-48D8-BC5F-D856E59A387B}">
      <dgm:prSet custT="1"/>
      <dgm:spPr/>
      <dgm:t>
        <a:bodyPr/>
        <a:lstStyle/>
        <a:p>
          <a:pPr algn="l"/>
          <a:r>
            <a:rPr lang="ru-RU" sz="2400" b="1" dirty="0">
              <a:latin typeface="Times New Roman" pitchFamily="18" charset="0"/>
              <a:cs typeface="Times New Roman" pitchFamily="18" charset="0"/>
            </a:rPr>
            <a:t>Төслийг хянах, батлах</a:t>
          </a:r>
          <a:endParaRPr lang="en-US" sz="2400" b="1" dirty="0">
            <a:latin typeface="Times New Roman" pitchFamily="18" charset="0"/>
            <a:cs typeface="Times New Roman" pitchFamily="18" charset="0"/>
          </a:endParaRPr>
        </a:p>
      </dgm:t>
    </dgm:pt>
    <dgm:pt modelId="{0ED5DCA9-928D-405E-83CB-1585847AB379}" type="parTrans" cxnId="{EC187BD6-9234-4B09-90F5-5B9433F3BBB3}">
      <dgm:prSet/>
      <dgm:spPr/>
      <dgm:t>
        <a:bodyPr/>
        <a:lstStyle/>
        <a:p>
          <a:pPr algn="ctr"/>
          <a:endParaRPr lang="en-US" sz="1600">
            <a:latin typeface="Times New Roman" pitchFamily="18" charset="0"/>
            <a:cs typeface="Times New Roman" pitchFamily="18" charset="0"/>
          </a:endParaRPr>
        </a:p>
      </dgm:t>
    </dgm:pt>
    <dgm:pt modelId="{78C58E8E-83AE-4CAC-8946-902BED9D9BD0}" type="sibTrans" cxnId="{EC187BD6-9234-4B09-90F5-5B9433F3BBB3}">
      <dgm:prSet/>
      <dgm:spPr/>
      <dgm:t>
        <a:bodyPr/>
        <a:lstStyle/>
        <a:p>
          <a:pPr algn="ctr"/>
          <a:endParaRPr lang="en-US" sz="1600">
            <a:latin typeface="Times New Roman" pitchFamily="18" charset="0"/>
            <a:cs typeface="Times New Roman" pitchFamily="18" charset="0"/>
          </a:endParaRPr>
        </a:p>
      </dgm:t>
    </dgm:pt>
    <dgm:pt modelId="{7401203E-3CCC-4370-87E9-E74133A63326}" type="pres">
      <dgm:prSet presAssocID="{0762AAEB-F7B0-4CD6-815E-5CEB7D28BE40}" presName="linearFlow" presStyleCnt="0">
        <dgm:presLayoutVars>
          <dgm:dir/>
          <dgm:animLvl val="lvl"/>
          <dgm:resizeHandles val="exact"/>
        </dgm:presLayoutVars>
      </dgm:prSet>
      <dgm:spPr/>
      <dgm:t>
        <a:bodyPr/>
        <a:lstStyle/>
        <a:p>
          <a:endParaRPr lang="en-US"/>
        </a:p>
      </dgm:t>
    </dgm:pt>
    <dgm:pt modelId="{0E8E9DCC-9540-468B-9DA9-A55183C88508}" type="pres">
      <dgm:prSet presAssocID="{96BFFE1C-DE12-4E4E-82F4-418FE31F12BF}" presName="composite" presStyleCnt="0"/>
      <dgm:spPr/>
    </dgm:pt>
    <dgm:pt modelId="{618174EC-8F26-40FB-BE26-C73D7EE94066}" type="pres">
      <dgm:prSet presAssocID="{96BFFE1C-DE12-4E4E-82F4-418FE31F12BF}" presName="parentText" presStyleLbl="alignNode1" presStyleIdx="0" presStyleCnt="4">
        <dgm:presLayoutVars>
          <dgm:chMax val="1"/>
          <dgm:bulletEnabled val="1"/>
        </dgm:presLayoutVars>
      </dgm:prSet>
      <dgm:spPr/>
      <dgm:t>
        <a:bodyPr/>
        <a:lstStyle/>
        <a:p>
          <a:endParaRPr lang="en-US"/>
        </a:p>
      </dgm:t>
    </dgm:pt>
    <dgm:pt modelId="{946B91A2-E886-4E6E-A160-36FF5597DD7D}" type="pres">
      <dgm:prSet presAssocID="{96BFFE1C-DE12-4E4E-82F4-418FE31F12BF}" presName="descendantText" presStyleLbl="alignAcc1" presStyleIdx="0" presStyleCnt="4">
        <dgm:presLayoutVars>
          <dgm:bulletEnabled val="1"/>
        </dgm:presLayoutVars>
      </dgm:prSet>
      <dgm:spPr/>
      <dgm:t>
        <a:bodyPr/>
        <a:lstStyle/>
        <a:p>
          <a:endParaRPr lang="en-US"/>
        </a:p>
      </dgm:t>
    </dgm:pt>
    <dgm:pt modelId="{23AD32A6-621D-4CE2-B0D3-B4EBCCBB7981}" type="pres">
      <dgm:prSet presAssocID="{B0DC4E04-8088-4F35-BB29-9B747EC4B131}" presName="sp" presStyleCnt="0"/>
      <dgm:spPr/>
    </dgm:pt>
    <dgm:pt modelId="{8DD7B8CF-9A4B-47F3-83B7-646800986472}" type="pres">
      <dgm:prSet presAssocID="{11A50209-86E3-44D7-9FDB-216002A72BFE}" presName="composite" presStyleCnt="0"/>
      <dgm:spPr/>
    </dgm:pt>
    <dgm:pt modelId="{A229174D-A5DE-4C5B-B8F2-19E69D03833D}" type="pres">
      <dgm:prSet presAssocID="{11A50209-86E3-44D7-9FDB-216002A72BFE}" presName="parentText" presStyleLbl="alignNode1" presStyleIdx="1" presStyleCnt="4">
        <dgm:presLayoutVars>
          <dgm:chMax val="1"/>
          <dgm:bulletEnabled val="1"/>
        </dgm:presLayoutVars>
      </dgm:prSet>
      <dgm:spPr/>
      <dgm:t>
        <a:bodyPr/>
        <a:lstStyle/>
        <a:p>
          <a:endParaRPr lang="en-US"/>
        </a:p>
      </dgm:t>
    </dgm:pt>
    <dgm:pt modelId="{115419CB-9F3A-459E-B59B-9090AB19DC13}" type="pres">
      <dgm:prSet presAssocID="{11A50209-86E3-44D7-9FDB-216002A72BFE}" presName="descendantText" presStyleLbl="alignAcc1" presStyleIdx="1" presStyleCnt="4" custLinFactNeighborX="216" custLinFactNeighborY="3743">
        <dgm:presLayoutVars>
          <dgm:bulletEnabled val="1"/>
        </dgm:presLayoutVars>
      </dgm:prSet>
      <dgm:spPr/>
      <dgm:t>
        <a:bodyPr/>
        <a:lstStyle/>
        <a:p>
          <a:endParaRPr lang="en-US"/>
        </a:p>
      </dgm:t>
    </dgm:pt>
    <dgm:pt modelId="{C3403196-9B4F-40C5-8AE0-00422E84958C}" type="pres">
      <dgm:prSet presAssocID="{CB5ABA98-D940-4598-A588-59F98FB0A9DA}" presName="sp" presStyleCnt="0"/>
      <dgm:spPr/>
    </dgm:pt>
    <dgm:pt modelId="{1DA0653D-5BAD-40CF-A311-C1E3544ABC1D}" type="pres">
      <dgm:prSet presAssocID="{E9D01E59-85AE-4E85-BDC0-1BA1154DECB7}" presName="composite" presStyleCnt="0"/>
      <dgm:spPr/>
    </dgm:pt>
    <dgm:pt modelId="{6697E7D4-3444-4880-905B-77FF6450B6CB}" type="pres">
      <dgm:prSet presAssocID="{E9D01E59-85AE-4E85-BDC0-1BA1154DECB7}" presName="parentText" presStyleLbl="alignNode1" presStyleIdx="2" presStyleCnt="4">
        <dgm:presLayoutVars>
          <dgm:chMax val="1"/>
          <dgm:bulletEnabled val="1"/>
        </dgm:presLayoutVars>
      </dgm:prSet>
      <dgm:spPr/>
      <dgm:t>
        <a:bodyPr/>
        <a:lstStyle/>
        <a:p>
          <a:endParaRPr lang="en-US"/>
        </a:p>
      </dgm:t>
    </dgm:pt>
    <dgm:pt modelId="{FAC3989C-5DA7-4AD4-9BA5-C6473369265C}" type="pres">
      <dgm:prSet presAssocID="{E9D01E59-85AE-4E85-BDC0-1BA1154DECB7}" presName="descendantText" presStyleLbl="alignAcc1" presStyleIdx="2" presStyleCnt="4">
        <dgm:presLayoutVars>
          <dgm:bulletEnabled val="1"/>
        </dgm:presLayoutVars>
      </dgm:prSet>
      <dgm:spPr/>
      <dgm:t>
        <a:bodyPr/>
        <a:lstStyle/>
        <a:p>
          <a:endParaRPr lang="en-US"/>
        </a:p>
      </dgm:t>
    </dgm:pt>
    <dgm:pt modelId="{CBA91D0D-DCEA-4AC0-B107-6B4F6969E578}" type="pres">
      <dgm:prSet presAssocID="{8C401C5E-579B-4520-B495-12615D7A980B}" presName="sp" presStyleCnt="0"/>
      <dgm:spPr/>
    </dgm:pt>
    <dgm:pt modelId="{A3360CD4-7BAB-41F8-A5CC-E6F3DA214D44}" type="pres">
      <dgm:prSet presAssocID="{8226705A-0938-4F0E-B009-532FDD3640AF}" presName="composite" presStyleCnt="0"/>
      <dgm:spPr/>
    </dgm:pt>
    <dgm:pt modelId="{0B4D7DAB-88EC-469D-B583-B5B7205C63B2}" type="pres">
      <dgm:prSet presAssocID="{8226705A-0938-4F0E-B009-532FDD3640AF}" presName="parentText" presStyleLbl="alignNode1" presStyleIdx="3" presStyleCnt="4">
        <dgm:presLayoutVars>
          <dgm:chMax val="1"/>
          <dgm:bulletEnabled val="1"/>
        </dgm:presLayoutVars>
      </dgm:prSet>
      <dgm:spPr/>
      <dgm:t>
        <a:bodyPr/>
        <a:lstStyle/>
        <a:p>
          <a:endParaRPr lang="en-US"/>
        </a:p>
      </dgm:t>
    </dgm:pt>
    <dgm:pt modelId="{87EF78A1-F381-4A08-AAAF-0A1398D1D41F}" type="pres">
      <dgm:prSet presAssocID="{8226705A-0938-4F0E-B009-532FDD3640AF}" presName="descendantText" presStyleLbl="alignAcc1" presStyleIdx="3" presStyleCnt="4">
        <dgm:presLayoutVars>
          <dgm:bulletEnabled val="1"/>
        </dgm:presLayoutVars>
      </dgm:prSet>
      <dgm:spPr/>
      <dgm:t>
        <a:bodyPr/>
        <a:lstStyle/>
        <a:p>
          <a:endParaRPr lang="en-US"/>
        </a:p>
      </dgm:t>
    </dgm:pt>
  </dgm:ptLst>
  <dgm:cxnLst>
    <dgm:cxn modelId="{395AE882-0E35-4B92-B23E-F5A9AA0DE907}" type="presOf" srcId="{5DCDC719-90F6-48DE-8983-0028B9A42B8A}" destId="{87EF78A1-F381-4A08-AAAF-0A1398D1D41F}" srcOrd="0" destOrd="0" presId="urn:microsoft.com/office/officeart/2005/8/layout/chevron2"/>
    <dgm:cxn modelId="{F00A5D05-FA15-4A6A-B413-AFEDC7F002FC}" srcId="{E9D01E59-85AE-4E85-BDC0-1BA1154DECB7}" destId="{78D02A38-94CF-4AE0-905E-B8AC39C15A25}" srcOrd="1" destOrd="0" parTransId="{BEC920B4-4994-4D9A-B23C-F84894FA6B2B}" sibTransId="{28923F30-62E3-4A3F-8879-838AB14D381C}"/>
    <dgm:cxn modelId="{DC1FE954-7176-401A-952B-C199E83B624C}" type="presOf" srcId="{8226705A-0938-4F0E-B009-532FDD3640AF}" destId="{0B4D7DAB-88EC-469D-B583-B5B7205C63B2}" srcOrd="0" destOrd="0" presId="urn:microsoft.com/office/officeart/2005/8/layout/chevron2"/>
    <dgm:cxn modelId="{4EED82F1-7054-42C4-9DA0-CDDAA4F49087}" type="presOf" srcId="{A3537028-8462-4FC2-ADAC-FA064BF4B76F}" destId="{115419CB-9F3A-459E-B59B-9090AB19DC13}" srcOrd="0" destOrd="0" presId="urn:microsoft.com/office/officeart/2005/8/layout/chevron2"/>
    <dgm:cxn modelId="{9F0A4075-8352-44FA-941A-6F2551F32E65}" type="presOf" srcId="{D8302671-10FE-4D43-B77B-30118B638032}" destId="{115419CB-9F3A-459E-B59B-9090AB19DC13}" srcOrd="0" destOrd="1" presId="urn:microsoft.com/office/officeart/2005/8/layout/chevron2"/>
    <dgm:cxn modelId="{0AFEF1C7-B1C2-417D-AE42-3319CAC873D8}" srcId="{0762AAEB-F7B0-4CD6-815E-5CEB7D28BE40}" destId="{11A50209-86E3-44D7-9FDB-216002A72BFE}" srcOrd="1" destOrd="0" parTransId="{646534B9-B73C-453C-94EA-A12A48488594}" sibTransId="{CB5ABA98-D940-4598-A588-59F98FB0A9DA}"/>
    <dgm:cxn modelId="{34311A6C-1956-45E1-A094-D3DB742BD11B}" srcId="{E9D01E59-85AE-4E85-BDC0-1BA1154DECB7}" destId="{DE450ACF-AFBA-41C9-9868-C25B9C0C82A8}" srcOrd="0" destOrd="0" parTransId="{1992E7ED-64E0-4580-ABA7-6F1BC2CD4132}" sibTransId="{8FEB96E1-193C-4FE7-A315-A5F15B4CA8D4}"/>
    <dgm:cxn modelId="{7A7256BC-308F-4AF8-93EE-8EAA9631EC78}" srcId="{0762AAEB-F7B0-4CD6-815E-5CEB7D28BE40}" destId="{96BFFE1C-DE12-4E4E-82F4-418FE31F12BF}" srcOrd="0" destOrd="0" parTransId="{038C56D0-CE03-40C1-BB50-C5EFFFB09F0D}" sibTransId="{B0DC4E04-8088-4F35-BB29-9B747EC4B131}"/>
    <dgm:cxn modelId="{4E7CEA06-FCA6-4379-BF0A-C292A479C353}" type="presOf" srcId="{DE450ACF-AFBA-41C9-9868-C25B9C0C82A8}" destId="{FAC3989C-5DA7-4AD4-9BA5-C6473369265C}" srcOrd="0" destOrd="0" presId="urn:microsoft.com/office/officeart/2005/8/layout/chevron2"/>
    <dgm:cxn modelId="{FC49500C-39A2-4678-9B7A-7D01889FE1EF}" srcId="{0762AAEB-F7B0-4CD6-815E-5CEB7D28BE40}" destId="{E9D01E59-85AE-4E85-BDC0-1BA1154DECB7}" srcOrd="2" destOrd="0" parTransId="{35E6677E-79E9-4D8F-9FB3-5887352838C8}" sibTransId="{8C401C5E-579B-4520-B495-12615D7A980B}"/>
    <dgm:cxn modelId="{A6542184-FFC6-4DDC-A188-3071D7A9631B}" type="presOf" srcId="{D97A35E2-BB35-4BB3-9793-69EB1080FBD5}" destId="{946B91A2-E886-4E6E-A160-36FF5597DD7D}" srcOrd="0" destOrd="0" presId="urn:microsoft.com/office/officeart/2005/8/layout/chevron2"/>
    <dgm:cxn modelId="{F77CA774-7D21-4CE8-8D8D-96BDE076AB75}" type="presOf" srcId="{96BFFE1C-DE12-4E4E-82F4-418FE31F12BF}" destId="{618174EC-8F26-40FB-BE26-C73D7EE94066}" srcOrd="0" destOrd="0" presId="urn:microsoft.com/office/officeart/2005/8/layout/chevron2"/>
    <dgm:cxn modelId="{6DAFFEBB-8290-4D1C-9FC0-2CE1F6280108}" type="presOf" srcId="{11A50209-86E3-44D7-9FDB-216002A72BFE}" destId="{A229174D-A5DE-4C5B-B8F2-19E69D03833D}" srcOrd="0" destOrd="0" presId="urn:microsoft.com/office/officeart/2005/8/layout/chevron2"/>
    <dgm:cxn modelId="{96D5D671-8FB4-4C8B-A1D0-7E0C668C92A1}" type="presOf" srcId="{78D02A38-94CF-4AE0-905E-B8AC39C15A25}" destId="{FAC3989C-5DA7-4AD4-9BA5-C6473369265C}" srcOrd="0" destOrd="1" presId="urn:microsoft.com/office/officeart/2005/8/layout/chevron2"/>
    <dgm:cxn modelId="{EC187BD6-9234-4B09-90F5-5B9433F3BBB3}" srcId="{8226705A-0938-4F0E-B009-532FDD3640AF}" destId="{DB28A581-6032-48D8-BC5F-D856E59A387B}" srcOrd="1" destOrd="0" parTransId="{0ED5DCA9-928D-405E-83CB-1585847AB379}" sibTransId="{78C58E8E-83AE-4CAC-8946-902BED9D9BD0}"/>
    <dgm:cxn modelId="{6C549E0B-A817-4F18-AB46-7D07516CC6FA}" srcId="{0762AAEB-F7B0-4CD6-815E-5CEB7D28BE40}" destId="{8226705A-0938-4F0E-B009-532FDD3640AF}" srcOrd="3" destOrd="0" parTransId="{70DE91D8-E0EB-404E-8209-745F999514DA}" sibTransId="{E9CEAC2F-D91D-43C1-89E9-E04B5236E312}"/>
    <dgm:cxn modelId="{854AEB14-B7E8-44F4-B2F7-E5D5451AE290}" srcId="{11A50209-86E3-44D7-9FDB-216002A72BFE}" destId="{D8302671-10FE-4D43-B77B-30118B638032}" srcOrd="1" destOrd="0" parTransId="{6B522719-A05D-4C91-8B86-29F12DA652C9}" sibTransId="{6FA9E522-B611-4DE2-A15B-FCD433255585}"/>
    <dgm:cxn modelId="{40270330-7F27-4B84-B6BF-5D8C90D2AC41}" srcId="{96BFFE1C-DE12-4E4E-82F4-418FE31F12BF}" destId="{D97A35E2-BB35-4BB3-9793-69EB1080FBD5}" srcOrd="0" destOrd="0" parTransId="{41C174B8-48DC-4F19-98AA-B15A76C85E88}" sibTransId="{643B66F7-EF04-4C88-94A7-5AD213438CAB}"/>
    <dgm:cxn modelId="{0009ADA8-22A4-4C00-83DD-0A38D08DB3C3}" type="presOf" srcId="{0762AAEB-F7B0-4CD6-815E-5CEB7D28BE40}" destId="{7401203E-3CCC-4370-87E9-E74133A63326}" srcOrd="0" destOrd="0" presId="urn:microsoft.com/office/officeart/2005/8/layout/chevron2"/>
    <dgm:cxn modelId="{721037D6-958B-44F9-85A1-AD0E50F7E195}" srcId="{11A50209-86E3-44D7-9FDB-216002A72BFE}" destId="{A3537028-8462-4FC2-ADAC-FA064BF4B76F}" srcOrd="0" destOrd="0" parTransId="{4BE2C7E4-1C31-4DA4-9425-0E524CA959AE}" sibTransId="{7D2A31FB-03A3-4F62-A4F2-2F48B5233EEB}"/>
    <dgm:cxn modelId="{B83FD07E-0999-4887-B8E6-61B80060873A}" srcId="{8226705A-0938-4F0E-B009-532FDD3640AF}" destId="{5DCDC719-90F6-48DE-8983-0028B9A42B8A}" srcOrd="0" destOrd="0" parTransId="{999C82B8-4D58-4CF9-A65E-7361C1101E93}" sibTransId="{8B37DC11-5211-46E2-B4D0-BD8E1F91E9DE}"/>
    <dgm:cxn modelId="{C9A87E98-AE53-45A0-818E-80FC012397E6}" type="presOf" srcId="{DB28A581-6032-48D8-BC5F-D856E59A387B}" destId="{87EF78A1-F381-4A08-AAAF-0A1398D1D41F}" srcOrd="0" destOrd="1" presId="urn:microsoft.com/office/officeart/2005/8/layout/chevron2"/>
    <dgm:cxn modelId="{EC8B547A-8C9A-4AED-A58F-4CDBAAE0D36A}" type="presOf" srcId="{E9D01E59-85AE-4E85-BDC0-1BA1154DECB7}" destId="{6697E7D4-3444-4880-905B-77FF6450B6CB}" srcOrd="0" destOrd="0" presId="urn:microsoft.com/office/officeart/2005/8/layout/chevron2"/>
    <dgm:cxn modelId="{0687F2A8-3EEC-4F1B-9907-8012078DE859}" type="presParOf" srcId="{7401203E-3CCC-4370-87E9-E74133A63326}" destId="{0E8E9DCC-9540-468B-9DA9-A55183C88508}" srcOrd="0" destOrd="0" presId="urn:microsoft.com/office/officeart/2005/8/layout/chevron2"/>
    <dgm:cxn modelId="{F52D02AF-2B68-4468-9102-799E7956660D}" type="presParOf" srcId="{0E8E9DCC-9540-468B-9DA9-A55183C88508}" destId="{618174EC-8F26-40FB-BE26-C73D7EE94066}" srcOrd="0" destOrd="0" presId="urn:microsoft.com/office/officeart/2005/8/layout/chevron2"/>
    <dgm:cxn modelId="{632E3956-FEA2-493D-816B-ADD781BCADB7}" type="presParOf" srcId="{0E8E9DCC-9540-468B-9DA9-A55183C88508}" destId="{946B91A2-E886-4E6E-A160-36FF5597DD7D}" srcOrd="1" destOrd="0" presId="urn:microsoft.com/office/officeart/2005/8/layout/chevron2"/>
    <dgm:cxn modelId="{22DC67C2-7E36-4D4B-AF6C-65BFAF733D25}" type="presParOf" srcId="{7401203E-3CCC-4370-87E9-E74133A63326}" destId="{23AD32A6-621D-4CE2-B0D3-B4EBCCBB7981}" srcOrd="1" destOrd="0" presId="urn:microsoft.com/office/officeart/2005/8/layout/chevron2"/>
    <dgm:cxn modelId="{8EEB23CB-C9F0-4321-A4AA-98AA95A3DF91}" type="presParOf" srcId="{7401203E-3CCC-4370-87E9-E74133A63326}" destId="{8DD7B8CF-9A4B-47F3-83B7-646800986472}" srcOrd="2" destOrd="0" presId="urn:microsoft.com/office/officeart/2005/8/layout/chevron2"/>
    <dgm:cxn modelId="{44117128-FD95-4D49-BD66-7CEEB5C07A30}" type="presParOf" srcId="{8DD7B8CF-9A4B-47F3-83B7-646800986472}" destId="{A229174D-A5DE-4C5B-B8F2-19E69D03833D}" srcOrd="0" destOrd="0" presId="urn:microsoft.com/office/officeart/2005/8/layout/chevron2"/>
    <dgm:cxn modelId="{0F5C2AB6-0A46-45CF-BCF1-DA0B00F4A49C}" type="presParOf" srcId="{8DD7B8CF-9A4B-47F3-83B7-646800986472}" destId="{115419CB-9F3A-459E-B59B-9090AB19DC13}" srcOrd="1" destOrd="0" presId="urn:microsoft.com/office/officeart/2005/8/layout/chevron2"/>
    <dgm:cxn modelId="{9F91B8C2-9653-4CF0-B5DB-6F875BFC979C}" type="presParOf" srcId="{7401203E-3CCC-4370-87E9-E74133A63326}" destId="{C3403196-9B4F-40C5-8AE0-00422E84958C}" srcOrd="3" destOrd="0" presId="urn:microsoft.com/office/officeart/2005/8/layout/chevron2"/>
    <dgm:cxn modelId="{CE930402-EAB0-4834-B398-C36590772866}" type="presParOf" srcId="{7401203E-3CCC-4370-87E9-E74133A63326}" destId="{1DA0653D-5BAD-40CF-A311-C1E3544ABC1D}" srcOrd="4" destOrd="0" presId="urn:microsoft.com/office/officeart/2005/8/layout/chevron2"/>
    <dgm:cxn modelId="{DDE12E0B-ED0E-47B2-B563-0CB79ACF0824}" type="presParOf" srcId="{1DA0653D-5BAD-40CF-A311-C1E3544ABC1D}" destId="{6697E7D4-3444-4880-905B-77FF6450B6CB}" srcOrd="0" destOrd="0" presId="urn:microsoft.com/office/officeart/2005/8/layout/chevron2"/>
    <dgm:cxn modelId="{78CB2A30-0A6A-4513-837A-9AC0CFDC780A}" type="presParOf" srcId="{1DA0653D-5BAD-40CF-A311-C1E3544ABC1D}" destId="{FAC3989C-5DA7-4AD4-9BA5-C6473369265C}" srcOrd="1" destOrd="0" presId="urn:microsoft.com/office/officeart/2005/8/layout/chevron2"/>
    <dgm:cxn modelId="{60CDA92C-6FF2-4E23-9BEE-DBC6436D112F}" type="presParOf" srcId="{7401203E-3CCC-4370-87E9-E74133A63326}" destId="{CBA91D0D-DCEA-4AC0-B107-6B4F6969E578}" srcOrd="5" destOrd="0" presId="urn:microsoft.com/office/officeart/2005/8/layout/chevron2"/>
    <dgm:cxn modelId="{9545F2CF-62DE-4E9F-9C8A-F762775AB171}" type="presParOf" srcId="{7401203E-3CCC-4370-87E9-E74133A63326}" destId="{A3360CD4-7BAB-41F8-A5CC-E6F3DA214D44}" srcOrd="6" destOrd="0" presId="urn:microsoft.com/office/officeart/2005/8/layout/chevron2"/>
    <dgm:cxn modelId="{18607B4C-FB28-437E-8C2D-339660759760}" type="presParOf" srcId="{A3360CD4-7BAB-41F8-A5CC-E6F3DA214D44}" destId="{0B4D7DAB-88EC-469D-B583-B5B7205C63B2}" srcOrd="0" destOrd="0" presId="urn:microsoft.com/office/officeart/2005/8/layout/chevron2"/>
    <dgm:cxn modelId="{35E05FE4-D14C-4E13-8C15-0DFC7FA70E1A}" type="presParOf" srcId="{A3360CD4-7BAB-41F8-A5CC-E6F3DA214D44}" destId="{87EF78A1-F381-4A08-AAAF-0A1398D1D41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849EF6-19D6-4C75-AC7E-47C403DD753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266C454C-F06C-4F7F-965F-89035CB33C54}">
      <dgm:prSet phldrT="[Text]" custT="1"/>
      <dgm:spPr/>
      <dgm:t>
        <a:bodyPr/>
        <a:lstStyle/>
        <a:p>
          <a:r>
            <a:rPr lang="mn-MN" sz="1800" dirty="0">
              <a:latin typeface="Times New Roman" pitchFamily="18" charset="0"/>
              <a:cs typeface="Times New Roman" pitchFamily="18" charset="0"/>
            </a:rPr>
            <a:t>1 алхам</a:t>
          </a:r>
          <a:endParaRPr lang="en-US" sz="1800" dirty="0">
            <a:latin typeface="Times New Roman" pitchFamily="18" charset="0"/>
            <a:cs typeface="Times New Roman" pitchFamily="18" charset="0"/>
          </a:endParaRPr>
        </a:p>
      </dgm:t>
    </dgm:pt>
    <dgm:pt modelId="{EF3D5EAA-FC06-46E1-9E6A-E9C388F182C5}" type="parTrans" cxnId="{F3B5755E-5FA1-46A7-B07D-B91C60224D72}">
      <dgm:prSet/>
      <dgm:spPr/>
      <dgm:t>
        <a:bodyPr/>
        <a:lstStyle/>
        <a:p>
          <a:endParaRPr lang="en-US" sz="1800">
            <a:solidFill>
              <a:schemeClr val="tx1"/>
            </a:solidFill>
            <a:latin typeface="Times New Roman" pitchFamily="18" charset="0"/>
            <a:cs typeface="Times New Roman" pitchFamily="18" charset="0"/>
          </a:endParaRPr>
        </a:p>
      </dgm:t>
    </dgm:pt>
    <dgm:pt modelId="{EC3326F7-6D61-4081-856B-B18CF19027EA}" type="sibTrans" cxnId="{F3B5755E-5FA1-46A7-B07D-B91C60224D72}">
      <dgm:prSet/>
      <dgm:spPr/>
      <dgm:t>
        <a:bodyPr/>
        <a:lstStyle/>
        <a:p>
          <a:endParaRPr lang="en-US" sz="1800">
            <a:solidFill>
              <a:schemeClr val="tx1"/>
            </a:solidFill>
            <a:latin typeface="Times New Roman" pitchFamily="18" charset="0"/>
            <a:cs typeface="Times New Roman" pitchFamily="18" charset="0"/>
          </a:endParaRPr>
        </a:p>
      </dgm:t>
    </dgm:pt>
    <dgm:pt modelId="{1F48C9CC-B66C-478A-A851-72F4E8C2BA81}">
      <dgm:prSet phldrT="[Text]" custT="1"/>
      <dgm:spPr/>
      <dgm:t>
        <a:bodyPr/>
        <a:lstStyle/>
        <a:p>
          <a:r>
            <a:rPr lang="en-US" sz="1800" b="1">
              <a:latin typeface="Times New Roman" pitchFamily="18" charset="0"/>
              <a:cs typeface="Times New Roman" pitchFamily="18" charset="0"/>
            </a:rPr>
            <a:t>Чадавх бий болгох сургалт зохион байгуулах </a:t>
          </a:r>
          <a:endParaRPr lang="en-US" sz="1800" dirty="0">
            <a:latin typeface="Times New Roman" pitchFamily="18" charset="0"/>
            <a:cs typeface="Times New Roman" pitchFamily="18" charset="0"/>
          </a:endParaRPr>
        </a:p>
      </dgm:t>
    </dgm:pt>
    <dgm:pt modelId="{51C9ADBA-3059-453C-ACC5-0E571C96C9C6}" type="parTrans" cxnId="{6A69F215-5FCA-403C-9C89-2C59E9975E63}">
      <dgm:prSet/>
      <dgm:spPr/>
      <dgm:t>
        <a:bodyPr/>
        <a:lstStyle/>
        <a:p>
          <a:endParaRPr lang="en-US" sz="1800">
            <a:solidFill>
              <a:schemeClr val="tx1"/>
            </a:solidFill>
            <a:latin typeface="Times New Roman" pitchFamily="18" charset="0"/>
            <a:cs typeface="Times New Roman" pitchFamily="18" charset="0"/>
          </a:endParaRPr>
        </a:p>
      </dgm:t>
    </dgm:pt>
    <dgm:pt modelId="{E662DC87-35F2-4237-8074-0913EF233342}" type="sibTrans" cxnId="{6A69F215-5FCA-403C-9C89-2C59E9975E63}">
      <dgm:prSet/>
      <dgm:spPr/>
      <dgm:t>
        <a:bodyPr/>
        <a:lstStyle/>
        <a:p>
          <a:endParaRPr lang="en-US" sz="1800">
            <a:solidFill>
              <a:schemeClr val="tx1"/>
            </a:solidFill>
            <a:latin typeface="Times New Roman" pitchFamily="18" charset="0"/>
            <a:cs typeface="Times New Roman" pitchFamily="18" charset="0"/>
          </a:endParaRPr>
        </a:p>
      </dgm:t>
    </dgm:pt>
    <dgm:pt modelId="{C4A6550C-CE13-4C95-971E-81B06E83F415}">
      <dgm:prSet phldrT="[Text]" custT="1"/>
      <dgm:spPr/>
      <dgm:t>
        <a:bodyPr/>
        <a:lstStyle/>
        <a:p>
          <a:r>
            <a:rPr lang="mn-MN" sz="1800">
              <a:latin typeface="Times New Roman" pitchFamily="18" charset="0"/>
              <a:cs typeface="Times New Roman" pitchFamily="18" charset="0"/>
            </a:rPr>
            <a:t>2 алхам</a:t>
          </a:r>
          <a:endParaRPr lang="en-US" sz="1800" dirty="0">
            <a:latin typeface="Times New Roman" pitchFamily="18" charset="0"/>
            <a:cs typeface="Times New Roman" pitchFamily="18" charset="0"/>
          </a:endParaRPr>
        </a:p>
      </dgm:t>
    </dgm:pt>
    <dgm:pt modelId="{1927CB49-B629-4705-AFCC-0CD05EBB54F7}" type="parTrans" cxnId="{7F6B151B-E74E-44B5-A262-EE5B198BBF42}">
      <dgm:prSet/>
      <dgm:spPr/>
      <dgm:t>
        <a:bodyPr/>
        <a:lstStyle/>
        <a:p>
          <a:endParaRPr lang="en-US" sz="1800">
            <a:solidFill>
              <a:schemeClr val="tx1"/>
            </a:solidFill>
            <a:latin typeface="Times New Roman" pitchFamily="18" charset="0"/>
            <a:cs typeface="Times New Roman" pitchFamily="18" charset="0"/>
          </a:endParaRPr>
        </a:p>
      </dgm:t>
    </dgm:pt>
    <dgm:pt modelId="{60977CA3-8748-40FA-9BBA-B972F94F953D}" type="sibTrans" cxnId="{7F6B151B-E74E-44B5-A262-EE5B198BBF42}">
      <dgm:prSet/>
      <dgm:spPr/>
      <dgm:t>
        <a:bodyPr/>
        <a:lstStyle/>
        <a:p>
          <a:endParaRPr lang="en-US" sz="1800">
            <a:solidFill>
              <a:schemeClr val="tx1"/>
            </a:solidFill>
            <a:latin typeface="Times New Roman" pitchFamily="18" charset="0"/>
            <a:cs typeface="Times New Roman" pitchFamily="18" charset="0"/>
          </a:endParaRPr>
        </a:p>
      </dgm:t>
    </dgm:pt>
    <dgm:pt modelId="{5267BA2D-FBCE-4B17-8983-3A13A234993C}">
      <dgm:prSet phldrT="[Text]" custT="1"/>
      <dgm:spPr/>
      <dgm:t>
        <a:bodyPr/>
        <a:lstStyle/>
        <a:p>
          <a:r>
            <a:rPr lang="en-US" sz="1800" b="1">
              <a:latin typeface="Times New Roman" pitchFamily="18" charset="0"/>
              <a:cs typeface="Times New Roman" pitchFamily="18" charset="0"/>
            </a:rPr>
            <a:t>Төсвийн мэдээлэл цуглуулах</a:t>
          </a:r>
          <a:r>
            <a:rPr lang="en-US" sz="180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730C5E16-AFA1-4C3D-A103-2A6CDB78B0F3}" type="parTrans" cxnId="{8D60DB43-A170-4A89-AEF0-075C66D6B852}">
      <dgm:prSet/>
      <dgm:spPr/>
      <dgm:t>
        <a:bodyPr/>
        <a:lstStyle/>
        <a:p>
          <a:endParaRPr lang="en-US" sz="1800">
            <a:solidFill>
              <a:schemeClr val="tx1"/>
            </a:solidFill>
            <a:latin typeface="Times New Roman" pitchFamily="18" charset="0"/>
            <a:cs typeface="Times New Roman" pitchFamily="18" charset="0"/>
          </a:endParaRPr>
        </a:p>
      </dgm:t>
    </dgm:pt>
    <dgm:pt modelId="{14E8FC2D-0993-4782-A235-BFC719A4373F}" type="sibTrans" cxnId="{8D60DB43-A170-4A89-AEF0-075C66D6B852}">
      <dgm:prSet/>
      <dgm:spPr/>
      <dgm:t>
        <a:bodyPr/>
        <a:lstStyle/>
        <a:p>
          <a:endParaRPr lang="en-US" sz="1800">
            <a:solidFill>
              <a:schemeClr val="tx1"/>
            </a:solidFill>
            <a:latin typeface="Times New Roman" pitchFamily="18" charset="0"/>
            <a:cs typeface="Times New Roman" pitchFamily="18" charset="0"/>
          </a:endParaRPr>
        </a:p>
      </dgm:t>
    </dgm:pt>
    <dgm:pt modelId="{AAF64F3E-B26C-45B8-8C72-5DB55D900179}">
      <dgm:prSet phldrT="[Text]" custT="1"/>
      <dgm:spPr/>
      <dgm:t>
        <a:bodyPr/>
        <a:lstStyle/>
        <a:p>
          <a:r>
            <a:rPr lang="mn-MN" sz="1800">
              <a:latin typeface="Times New Roman" pitchFamily="18" charset="0"/>
              <a:cs typeface="Times New Roman" pitchFamily="18" charset="0"/>
            </a:rPr>
            <a:t>3 алхам</a:t>
          </a:r>
          <a:endParaRPr lang="en-US" sz="1800" dirty="0">
            <a:latin typeface="Times New Roman" pitchFamily="18" charset="0"/>
            <a:cs typeface="Times New Roman" pitchFamily="18" charset="0"/>
          </a:endParaRPr>
        </a:p>
      </dgm:t>
    </dgm:pt>
    <dgm:pt modelId="{4848EFC5-B98A-4414-A968-C279C1AC2ABC}" type="parTrans" cxnId="{F3598B6D-0DB8-426A-A619-C9D14835F7CB}">
      <dgm:prSet/>
      <dgm:spPr/>
      <dgm:t>
        <a:bodyPr/>
        <a:lstStyle/>
        <a:p>
          <a:endParaRPr lang="en-US" sz="1800">
            <a:solidFill>
              <a:schemeClr val="tx1"/>
            </a:solidFill>
            <a:latin typeface="Times New Roman" pitchFamily="18" charset="0"/>
            <a:cs typeface="Times New Roman" pitchFamily="18" charset="0"/>
          </a:endParaRPr>
        </a:p>
      </dgm:t>
    </dgm:pt>
    <dgm:pt modelId="{5EC17785-7A67-4056-B476-F8D6C392B485}" type="sibTrans" cxnId="{F3598B6D-0DB8-426A-A619-C9D14835F7CB}">
      <dgm:prSet/>
      <dgm:spPr/>
      <dgm:t>
        <a:bodyPr/>
        <a:lstStyle/>
        <a:p>
          <a:endParaRPr lang="en-US" sz="1800">
            <a:solidFill>
              <a:schemeClr val="tx1"/>
            </a:solidFill>
            <a:latin typeface="Times New Roman" pitchFamily="18" charset="0"/>
            <a:cs typeface="Times New Roman" pitchFamily="18" charset="0"/>
          </a:endParaRPr>
        </a:p>
      </dgm:t>
    </dgm:pt>
    <dgm:pt modelId="{0C26483E-A669-4D0A-ABD5-0A81E54EF0AE}">
      <dgm:prSet phldrT="[Text]" custT="1"/>
      <dgm:spPr/>
      <dgm:t>
        <a:bodyPr/>
        <a:lstStyle/>
        <a:p>
          <a:r>
            <a:rPr lang="en-US" sz="1800" b="1">
              <a:latin typeface="Times New Roman" pitchFamily="18" charset="0"/>
              <a:cs typeface="Times New Roman" pitchFamily="18" charset="0"/>
            </a:rPr>
            <a:t>Нөлөөллийн үйл ажиллагааг зохион байгуулах, зөвшилцөлд хүрэх</a:t>
          </a:r>
          <a:r>
            <a:rPr lang="en-US" sz="180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F797C521-1A70-4FF9-8225-1F307F41E0F7}" type="parTrans" cxnId="{FDBD9CA2-951C-4126-B1C0-AC0FF83ED493}">
      <dgm:prSet/>
      <dgm:spPr/>
      <dgm:t>
        <a:bodyPr/>
        <a:lstStyle/>
        <a:p>
          <a:endParaRPr lang="en-US" sz="1800">
            <a:solidFill>
              <a:schemeClr val="tx1"/>
            </a:solidFill>
            <a:latin typeface="Times New Roman" pitchFamily="18" charset="0"/>
            <a:cs typeface="Times New Roman" pitchFamily="18" charset="0"/>
          </a:endParaRPr>
        </a:p>
      </dgm:t>
    </dgm:pt>
    <dgm:pt modelId="{54D42339-B532-4713-87B8-15CA450686C5}" type="sibTrans" cxnId="{FDBD9CA2-951C-4126-B1C0-AC0FF83ED493}">
      <dgm:prSet/>
      <dgm:spPr/>
      <dgm:t>
        <a:bodyPr/>
        <a:lstStyle/>
        <a:p>
          <a:endParaRPr lang="en-US" sz="1800">
            <a:solidFill>
              <a:schemeClr val="tx1"/>
            </a:solidFill>
            <a:latin typeface="Times New Roman" pitchFamily="18" charset="0"/>
            <a:cs typeface="Times New Roman" pitchFamily="18" charset="0"/>
          </a:endParaRPr>
        </a:p>
      </dgm:t>
    </dgm:pt>
    <dgm:pt modelId="{63AD85BD-00A0-4D45-A601-4648F31B919A}">
      <dgm:prSet phldrT="[Text]" custT="1"/>
      <dgm:spPr/>
      <dgm:t>
        <a:bodyPr/>
        <a:lstStyle/>
        <a:p>
          <a:r>
            <a:rPr lang="mn-MN" sz="1800">
              <a:latin typeface="Times New Roman" pitchFamily="18" charset="0"/>
              <a:cs typeface="Times New Roman" pitchFamily="18" charset="0"/>
            </a:rPr>
            <a:t>5 алхам</a:t>
          </a:r>
          <a:endParaRPr lang="en-US" sz="1800" dirty="0">
            <a:latin typeface="Times New Roman" pitchFamily="18" charset="0"/>
            <a:cs typeface="Times New Roman" pitchFamily="18" charset="0"/>
          </a:endParaRPr>
        </a:p>
      </dgm:t>
    </dgm:pt>
    <dgm:pt modelId="{4229D5B4-F371-46DC-A5AE-2E19D8F28ED7}" type="parTrans" cxnId="{2C355DC2-9AB9-4CDB-A340-1D24F3756F12}">
      <dgm:prSet/>
      <dgm:spPr/>
      <dgm:t>
        <a:bodyPr/>
        <a:lstStyle/>
        <a:p>
          <a:endParaRPr lang="en-US" sz="1800">
            <a:solidFill>
              <a:schemeClr val="tx1"/>
            </a:solidFill>
            <a:latin typeface="Times New Roman" pitchFamily="18" charset="0"/>
            <a:cs typeface="Times New Roman" pitchFamily="18" charset="0"/>
          </a:endParaRPr>
        </a:p>
      </dgm:t>
    </dgm:pt>
    <dgm:pt modelId="{0312F27D-3DF0-47E7-9555-1CBD61F9F02C}" type="sibTrans" cxnId="{2C355DC2-9AB9-4CDB-A340-1D24F3756F12}">
      <dgm:prSet/>
      <dgm:spPr/>
      <dgm:t>
        <a:bodyPr/>
        <a:lstStyle/>
        <a:p>
          <a:endParaRPr lang="en-US" sz="1800">
            <a:solidFill>
              <a:schemeClr val="tx1"/>
            </a:solidFill>
            <a:latin typeface="Times New Roman" pitchFamily="18" charset="0"/>
            <a:cs typeface="Times New Roman" pitchFamily="18" charset="0"/>
          </a:endParaRPr>
        </a:p>
      </dgm:t>
    </dgm:pt>
    <dgm:pt modelId="{6228CF81-A120-43F9-BBD7-3144E787CBFD}">
      <dgm:prSet phldrT="[Text]" custT="1"/>
      <dgm:spPr/>
      <dgm:t>
        <a:bodyPr/>
        <a:lstStyle/>
        <a:p>
          <a:r>
            <a:rPr lang="mn-MN" sz="1800">
              <a:latin typeface="Times New Roman" pitchFamily="18" charset="0"/>
              <a:cs typeface="Times New Roman" pitchFamily="18" charset="0"/>
            </a:rPr>
            <a:t>4 алхам</a:t>
          </a:r>
          <a:endParaRPr lang="en-US" sz="1800" dirty="0">
            <a:latin typeface="Times New Roman" pitchFamily="18" charset="0"/>
            <a:cs typeface="Times New Roman" pitchFamily="18" charset="0"/>
          </a:endParaRPr>
        </a:p>
      </dgm:t>
    </dgm:pt>
    <dgm:pt modelId="{F8B556B1-D0BF-4ECC-B92F-2F5B2A65D883}" type="parTrans" cxnId="{6B2FCACE-8733-42AC-B189-05182100202D}">
      <dgm:prSet/>
      <dgm:spPr/>
      <dgm:t>
        <a:bodyPr/>
        <a:lstStyle/>
        <a:p>
          <a:endParaRPr lang="en-US" sz="1800">
            <a:solidFill>
              <a:schemeClr val="tx1"/>
            </a:solidFill>
            <a:latin typeface="Times New Roman" pitchFamily="18" charset="0"/>
            <a:cs typeface="Times New Roman" pitchFamily="18" charset="0"/>
          </a:endParaRPr>
        </a:p>
      </dgm:t>
    </dgm:pt>
    <dgm:pt modelId="{2A203B36-1490-470F-8799-15BE8541DD23}" type="sibTrans" cxnId="{6B2FCACE-8733-42AC-B189-05182100202D}">
      <dgm:prSet/>
      <dgm:spPr/>
      <dgm:t>
        <a:bodyPr/>
        <a:lstStyle/>
        <a:p>
          <a:endParaRPr lang="en-US" sz="1800">
            <a:solidFill>
              <a:schemeClr val="tx1"/>
            </a:solidFill>
            <a:latin typeface="Times New Roman" pitchFamily="18" charset="0"/>
            <a:cs typeface="Times New Roman" pitchFamily="18" charset="0"/>
          </a:endParaRPr>
        </a:p>
      </dgm:t>
    </dgm:pt>
    <dgm:pt modelId="{F2E73883-61E7-4DE1-9846-35F9E0C46FB0}">
      <dgm:prSet custT="1"/>
      <dgm:spPr/>
      <dgm:t>
        <a:bodyPr/>
        <a:lstStyle/>
        <a:p>
          <a:r>
            <a:rPr lang="en-US" sz="1800" b="1" dirty="0" err="1">
              <a:latin typeface="Times New Roman" pitchFamily="18" charset="0"/>
              <a:cs typeface="Times New Roman" pitchFamily="18" charset="0"/>
            </a:rPr>
            <a:t>Хяналт</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шинжилгээ</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хийх</a:t>
          </a:r>
          <a:r>
            <a:rPr lang="en-US" sz="1800" dirty="0">
              <a:latin typeface="Times New Roman" pitchFamily="18" charset="0"/>
              <a:cs typeface="Times New Roman" pitchFamily="18" charset="0"/>
            </a:rPr>
            <a:t> </a:t>
          </a:r>
        </a:p>
      </dgm:t>
    </dgm:pt>
    <dgm:pt modelId="{E6B2ED97-7B7E-4780-8BE1-8249E923CE71}" type="parTrans" cxnId="{FD73CB10-CDA1-4B6C-A8E7-0AA538F6B04D}">
      <dgm:prSet/>
      <dgm:spPr/>
      <dgm:t>
        <a:bodyPr/>
        <a:lstStyle/>
        <a:p>
          <a:endParaRPr lang="en-US" sz="1800">
            <a:solidFill>
              <a:schemeClr val="tx1"/>
            </a:solidFill>
            <a:latin typeface="Times New Roman" pitchFamily="18" charset="0"/>
            <a:cs typeface="Times New Roman" pitchFamily="18" charset="0"/>
          </a:endParaRPr>
        </a:p>
      </dgm:t>
    </dgm:pt>
    <dgm:pt modelId="{09974E31-622A-4A13-8999-F0F35D2F70A6}" type="sibTrans" cxnId="{FD73CB10-CDA1-4B6C-A8E7-0AA538F6B04D}">
      <dgm:prSet/>
      <dgm:spPr/>
      <dgm:t>
        <a:bodyPr/>
        <a:lstStyle/>
        <a:p>
          <a:endParaRPr lang="en-US" sz="1800">
            <a:solidFill>
              <a:schemeClr val="tx1"/>
            </a:solidFill>
            <a:latin typeface="Times New Roman" pitchFamily="18" charset="0"/>
            <a:cs typeface="Times New Roman" pitchFamily="18" charset="0"/>
          </a:endParaRPr>
        </a:p>
      </dgm:t>
    </dgm:pt>
    <dgm:pt modelId="{DBAF7C5F-6A06-4EB7-BDF3-FAA2769FC9B0}">
      <dgm:prSet custT="1"/>
      <dgm:spPr/>
      <dgm:t>
        <a:bodyPr/>
        <a:lstStyle/>
        <a:p>
          <a:r>
            <a:rPr lang="en-US" sz="1800" b="1">
              <a:latin typeface="Times New Roman" pitchFamily="18" charset="0"/>
              <a:cs typeface="Times New Roman" pitchFamily="18" charset="0"/>
            </a:rPr>
            <a:t>Хяналт-шинжилгээний үр дүнг түгээх</a:t>
          </a:r>
          <a:r>
            <a:rPr lang="en-US" sz="180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D4681BF7-75D3-4E87-BCDB-870A1A165A30}" type="parTrans" cxnId="{90BA95A7-D01D-42C0-B3C0-A879B319C0A4}">
      <dgm:prSet/>
      <dgm:spPr/>
      <dgm:t>
        <a:bodyPr/>
        <a:lstStyle/>
        <a:p>
          <a:endParaRPr lang="en-US" sz="1800">
            <a:solidFill>
              <a:schemeClr val="tx1"/>
            </a:solidFill>
            <a:latin typeface="Times New Roman" pitchFamily="18" charset="0"/>
            <a:cs typeface="Times New Roman" pitchFamily="18" charset="0"/>
          </a:endParaRPr>
        </a:p>
      </dgm:t>
    </dgm:pt>
    <dgm:pt modelId="{4997D5A1-22E9-4524-A2D2-7A1C88E58095}" type="sibTrans" cxnId="{90BA95A7-D01D-42C0-B3C0-A879B319C0A4}">
      <dgm:prSet/>
      <dgm:spPr/>
      <dgm:t>
        <a:bodyPr/>
        <a:lstStyle/>
        <a:p>
          <a:endParaRPr lang="en-US" sz="1800">
            <a:solidFill>
              <a:schemeClr val="tx1"/>
            </a:solidFill>
            <a:latin typeface="Times New Roman" pitchFamily="18" charset="0"/>
            <a:cs typeface="Times New Roman" pitchFamily="18" charset="0"/>
          </a:endParaRPr>
        </a:p>
      </dgm:t>
    </dgm:pt>
    <dgm:pt modelId="{E2934F45-34E1-4BAD-8EE4-E7D800EF7F27}" type="pres">
      <dgm:prSet presAssocID="{99849EF6-19D6-4C75-AC7E-47C403DD7530}" presName="Name0" presStyleCnt="0">
        <dgm:presLayoutVars>
          <dgm:dir/>
          <dgm:animLvl val="lvl"/>
          <dgm:resizeHandles val="exact"/>
        </dgm:presLayoutVars>
      </dgm:prSet>
      <dgm:spPr/>
      <dgm:t>
        <a:bodyPr/>
        <a:lstStyle/>
        <a:p>
          <a:endParaRPr lang="en-US"/>
        </a:p>
      </dgm:t>
    </dgm:pt>
    <dgm:pt modelId="{B7516AB5-E0F0-4A53-8CB3-DF236A55BAF4}" type="pres">
      <dgm:prSet presAssocID="{266C454C-F06C-4F7F-965F-89035CB33C54}" presName="linNode" presStyleCnt="0"/>
      <dgm:spPr/>
    </dgm:pt>
    <dgm:pt modelId="{DA5BED50-85DF-47A6-BFFF-B03F4A1EB774}" type="pres">
      <dgm:prSet presAssocID="{266C454C-F06C-4F7F-965F-89035CB33C54}" presName="parentText" presStyleLbl="node1" presStyleIdx="0" presStyleCnt="5" custLinFactNeighborX="505">
        <dgm:presLayoutVars>
          <dgm:chMax val="1"/>
          <dgm:bulletEnabled val="1"/>
        </dgm:presLayoutVars>
      </dgm:prSet>
      <dgm:spPr/>
      <dgm:t>
        <a:bodyPr/>
        <a:lstStyle/>
        <a:p>
          <a:endParaRPr lang="en-US"/>
        </a:p>
      </dgm:t>
    </dgm:pt>
    <dgm:pt modelId="{C53E0FEC-2175-47A0-8AF9-A4AD2D3356B1}" type="pres">
      <dgm:prSet presAssocID="{266C454C-F06C-4F7F-965F-89035CB33C54}" presName="descendantText" presStyleLbl="alignAccFollowNode1" presStyleIdx="0" presStyleCnt="5">
        <dgm:presLayoutVars>
          <dgm:bulletEnabled val="1"/>
        </dgm:presLayoutVars>
      </dgm:prSet>
      <dgm:spPr/>
      <dgm:t>
        <a:bodyPr/>
        <a:lstStyle/>
        <a:p>
          <a:endParaRPr lang="en-US"/>
        </a:p>
      </dgm:t>
    </dgm:pt>
    <dgm:pt modelId="{EEDC4A2F-94A7-4ECE-8775-77BA3868DE09}" type="pres">
      <dgm:prSet presAssocID="{EC3326F7-6D61-4081-856B-B18CF19027EA}" presName="sp" presStyleCnt="0"/>
      <dgm:spPr/>
    </dgm:pt>
    <dgm:pt modelId="{20E7CDD9-93E7-4C21-8775-7A0711AAA92F}" type="pres">
      <dgm:prSet presAssocID="{C4A6550C-CE13-4C95-971E-81B06E83F415}" presName="linNode" presStyleCnt="0"/>
      <dgm:spPr/>
    </dgm:pt>
    <dgm:pt modelId="{4C3FAC1F-8331-412F-AE2E-A4B449BC2636}" type="pres">
      <dgm:prSet presAssocID="{C4A6550C-CE13-4C95-971E-81B06E83F415}" presName="parentText" presStyleLbl="node1" presStyleIdx="1" presStyleCnt="5">
        <dgm:presLayoutVars>
          <dgm:chMax val="1"/>
          <dgm:bulletEnabled val="1"/>
        </dgm:presLayoutVars>
      </dgm:prSet>
      <dgm:spPr/>
      <dgm:t>
        <a:bodyPr/>
        <a:lstStyle/>
        <a:p>
          <a:endParaRPr lang="en-US"/>
        </a:p>
      </dgm:t>
    </dgm:pt>
    <dgm:pt modelId="{03F35E2B-F40A-4EA5-99CF-7A1DBFF16C7F}" type="pres">
      <dgm:prSet presAssocID="{C4A6550C-CE13-4C95-971E-81B06E83F415}" presName="descendantText" presStyleLbl="alignAccFollowNode1" presStyleIdx="1" presStyleCnt="5">
        <dgm:presLayoutVars>
          <dgm:bulletEnabled val="1"/>
        </dgm:presLayoutVars>
      </dgm:prSet>
      <dgm:spPr/>
      <dgm:t>
        <a:bodyPr/>
        <a:lstStyle/>
        <a:p>
          <a:endParaRPr lang="en-US"/>
        </a:p>
      </dgm:t>
    </dgm:pt>
    <dgm:pt modelId="{F135CA57-CDAE-49AB-BF67-DE7DF4393772}" type="pres">
      <dgm:prSet presAssocID="{60977CA3-8748-40FA-9BBA-B972F94F953D}" presName="sp" presStyleCnt="0"/>
      <dgm:spPr/>
    </dgm:pt>
    <dgm:pt modelId="{454A2803-C1AD-4D2D-BFC1-1BB80FC0603A}" type="pres">
      <dgm:prSet presAssocID="{AAF64F3E-B26C-45B8-8C72-5DB55D900179}" presName="linNode" presStyleCnt="0"/>
      <dgm:spPr/>
    </dgm:pt>
    <dgm:pt modelId="{4204B1A6-9513-484B-B532-865E12FE1A4B}" type="pres">
      <dgm:prSet presAssocID="{AAF64F3E-B26C-45B8-8C72-5DB55D900179}" presName="parentText" presStyleLbl="node1" presStyleIdx="2" presStyleCnt="5">
        <dgm:presLayoutVars>
          <dgm:chMax val="1"/>
          <dgm:bulletEnabled val="1"/>
        </dgm:presLayoutVars>
      </dgm:prSet>
      <dgm:spPr/>
      <dgm:t>
        <a:bodyPr/>
        <a:lstStyle/>
        <a:p>
          <a:endParaRPr lang="en-US"/>
        </a:p>
      </dgm:t>
    </dgm:pt>
    <dgm:pt modelId="{081AA2CD-45F6-414C-96DF-D52F0D74C3AF}" type="pres">
      <dgm:prSet presAssocID="{AAF64F3E-B26C-45B8-8C72-5DB55D900179}" presName="descendantText" presStyleLbl="alignAccFollowNode1" presStyleIdx="2" presStyleCnt="5">
        <dgm:presLayoutVars>
          <dgm:bulletEnabled val="1"/>
        </dgm:presLayoutVars>
      </dgm:prSet>
      <dgm:spPr/>
      <dgm:t>
        <a:bodyPr/>
        <a:lstStyle/>
        <a:p>
          <a:endParaRPr lang="en-US"/>
        </a:p>
      </dgm:t>
    </dgm:pt>
    <dgm:pt modelId="{58AD3059-9430-46E1-B948-ED9CBABEA449}" type="pres">
      <dgm:prSet presAssocID="{5EC17785-7A67-4056-B476-F8D6C392B485}" presName="sp" presStyleCnt="0"/>
      <dgm:spPr/>
    </dgm:pt>
    <dgm:pt modelId="{85B94CA0-1E45-4F84-A69A-2047042EC967}" type="pres">
      <dgm:prSet presAssocID="{6228CF81-A120-43F9-BBD7-3144E787CBFD}" presName="linNode" presStyleCnt="0"/>
      <dgm:spPr/>
    </dgm:pt>
    <dgm:pt modelId="{4425B583-57EE-4036-8B78-D9191497E96D}" type="pres">
      <dgm:prSet presAssocID="{6228CF81-A120-43F9-BBD7-3144E787CBFD}" presName="parentText" presStyleLbl="node1" presStyleIdx="3" presStyleCnt="5">
        <dgm:presLayoutVars>
          <dgm:chMax val="1"/>
          <dgm:bulletEnabled val="1"/>
        </dgm:presLayoutVars>
      </dgm:prSet>
      <dgm:spPr/>
      <dgm:t>
        <a:bodyPr/>
        <a:lstStyle/>
        <a:p>
          <a:endParaRPr lang="en-US"/>
        </a:p>
      </dgm:t>
    </dgm:pt>
    <dgm:pt modelId="{5BAFA1E6-0460-4A93-BD60-A1D654F04103}" type="pres">
      <dgm:prSet presAssocID="{6228CF81-A120-43F9-BBD7-3144E787CBFD}" presName="descendantText" presStyleLbl="alignAccFollowNode1" presStyleIdx="3" presStyleCnt="5">
        <dgm:presLayoutVars>
          <dgm:bulletEnabled val="1"/>
        </dgm:presLayoutVars>
      </dgm:prSet>
      <dgm:spPr/>
      <dgm:t>
        <a:bodyPr/>
        <a:lstStyle/>
        <a:p>
          <a:endParaRPr lang="en-US"/>
        </a:p>
      </dgm:t>
    </dgm:pt>
    <dgm:pt modelId="{1A4220BD-1B18-4376-AF65-73216914C145}" type="pres">
      <dgm:prSet presAssocID="{2A203B36-1490-470F-8799-15BE8541DD23}" presName="sp" presStyleCnt="0"/>
      <dgm:spPr/>
    </dgm:pt>
    <dgm:pt modelId="{80D99308-7A11-41C2-A9A0-ED8E47D33067}" type="pres">
      <dgm:prSet presAssocID="{63AD85BD-00A0-4D45-A601-4648F31B919A}" presName="linNode" presStyleCnt="0"/>
      <dgm:spPr/>
    </dgm:pt>
    <dgm:pt modelId="{536ECCE5-2F0E-491E-8EC1-BEA0414C61B2}" type="pres">
      <dgm:prSet presAssocID="{63AD85BD-00A0-4D45-A601-4648F31B919A}" presName="parentText" presStyleLbl="node1" presStyleIdx="4" presStyleCnt="5">
        <dgm:presLayoutVars>
          <dgm:chMax val="1"/>
          <dgm:bulletEnabled val="1"/>
        </dgm:presLayoutVars>
      </dgm:prSet>
      <dgm:spPr/>
      <dgm:t>
        <a:bodyPr/>
        <a:lstStyle/>
        <a:p>
          <a:endParaRPr lang="en-US"/>
        </a:p>
      </dgm:t>
    </dgm:pt>
    <dgm:pt modelId="{253F8038-EB77-4423-AF2A-B9487E52A6E3}" type="pres">
      <dgm:prSet presAssocID="{63AD85BD-00A0-4D45-A601-4648F31B919A}" presName="descendantText" presStyleLbl="alignAccFollowNode1" presStyleIdx="4" presStyleCnt="5">
        <dgm:presLayoutVars>
          <dgm:bulletEnabled val="1"/>
        </dgm:presLayoutVars>
      </dgm:prSet>
      <dgm:spPr/>
      <dgm:t>
        <a:bodyPr/>
        <a:lstStyle/>
        <a:p>
          <a:endParaRPr lang="en-US"/>
        </a:p>
      </dgm:t>
    </dgm:pt>
  </dgm:ptLst>
  <dgm:cxnLst>
    <dgm:cxn modelId="{6B2FCACE-8733-42AC-B189-05182100202D}" srcId="{99849EF6-19D6-4C75-AC7E-47C403DD7530}" destId="{6228CF81-A120-43F9-BBD7-3144E787CBFD}" srcOrd="3" destOrd="0" parTransId="{F8B556B1-D0BF-4ECC-B92F-2F5B2A65D883}" sibTransId="{2A203B36-1490-470F-8799-15BE8541DD23}"/>
    <dgm:cxn modelId="{60B438A1-928A-4BA5-81D6-8B8C06A2EF11}" type="presOf" srcId="{1F48C9CC-B66C-478A-A851-72F4E8C2BA81}" destId="{C53E0FEC-2175-47A0-8AF9-A4AD2D3356B1}" srcOrd="0" destOrd="0" presId="urn:microsoft.com/office/officeart/2005/8/layout/vList5"/>
    <dgm:cxn modelId="{122A1C7D-DAAD-4345-BE43-F12B45F5FE54}" type="presOf" srcId="{DBAF7C5F-6A06-4EB7-BDF3-FAA2769FC9B0}" destId="{5BAFA1E6-0460-4A93-BD60-A1D654F04103}" srcOrd="0" destOrd="0" presId="urn:microsoft.com/office/officeart/2005/8/layout/vList5"/>
    <dgm:cxn modelId="{52216666-F4E8-4CDF-8766-88B98EB2F235}" type="presOf" srcId="{0C26483E-A669-4D0A-ABD5-0A81E54EF0AE}" destId="{253F8038-EB77-4423-AF2A-B9487E52A6E3}" srcOrd="0" destOrd="0" presId="urn:microsoft.com/office/officeart/2005/8/layout/vList5"/>
    <dgm:cxn modelId="{B057B24E-57EE-40D9-8C1E-12182F8705F4}" type="presOf" srcId="{AAF64F3E-B26C-45B8-8C72-5DB55D900179}" destId="{4204B1A6-9513-484B-B532-865E12FE1A4B}" srcOrd="0" destOrd="0" presId="urn:microsoft.com/office/officeart/2005/8/layout/vList5"/>
    <dgm:cxn modelId="{8D60DB43-A170-4A89-AEF0-075C66D6B852}" srcId="{C4A6550C-CE13-4C95-971E-81B06E83F415}" destId="{5267BA2D-FBCE-4B17-8983-3A13A234993C}" srcOrd="0" destOrd="0" parTransId="{730C5E16-AFA1-4C3D-A103-2A6CDB78B0F3}" sibTransId="{14E8FC2D-0993-4782-A235-BFC719A4373F}"/>
    <dgm:cxn modelId="{2C355DC2-9AB9-4CDB-A340-1D24F3756F12}" srcId="{99849EF6-19D6-4C75-AC7E-47C403DD7530}" destId="{63AD85BD-00A0-4D45-A601-4648F31B919A}" srcOrd="4" destOrd="0" parTransId="{4229D5B4-F371-46DC-A5AE-2E19D8F28ED7}" sibTransId="{0312F27D-3DF0-47E7-9555-1CBD61F9F02C}"/>
    <dgm:cxn modelId="{F3B5755E-5FA1-46A7-B07D-B91C60224D72}" srcId="{99849EF6-19D6-4C75-AC7E-47C403DD7530}" destId="{266C454C-F06C-4F7F-965F-89035CB33C54}" srcOrd="0" destOrd="0" parTransId="{EF3D5EAA-FC06-46E1-9E6A-E9C388F182C5}" sibTransId="{EC3326F7-6D61-4081-856B-B18CF19027EA}"/>
    <dgm:cxn modelId="{90BA95A7-D01D-42C0-B3C0-A879B319C0A4}" srcId="{6228CF81-A120-43F9-BBD7-3144E787CBFD}" destId="{DBAF7C5F-6A06-4EB7-BDF3-FAA2769FC9B0}" srcOrd="0" destOrd="0" parTransId="{D4681BF7-75D3-4E87-BCDB-870A1A165A30}" sibTransId="{4997D5A1-22E9-4524-A2D2-7A1C88E58095}"/>
    <dgm:cxn modelId="{FDBD9CA2-951C-4126-B1C0-AC0FF83ED493}" srcId="{63AD85BD-00A0-4D45-A601-4648F31B919A}" destId="{0C26483E-A669-4D0A-ABD5-0A81E54EF0AE}" srcOrd="0" destOrd="0" parTransId="{F797C521-1A70-4FF9-8225-1F307F41E0F7}" sibTransId="{54D42339-B532-4713-87B8-15CA450686C5}"/>
    <dgm:cxn modelId="{F3598B6D-0DB8-426A-A619-C9D14835F7CB}" srcId="{99849EF6-19D6-4C75-AC7E-47C403DD7530}" destId="{AAF64F3E-B26C-45B8-8C72-5DB55D900179}" srcOrd="2" destOrd="0" parTransId="{4848EFC5-B98A-4414-A968-C279C1AC2ABC}" sibTransId="{5EC17785-7A67-4056-B476-F8D6C392B485}"/>
    <dgm:cxn modelId="{6A69F215-5FCA-403C-9C89-2C59E9975E63}" srcId="{266C454C-F06C-4F7F-965F-89035CB33C54}" destId="{1F48C9CC-B66C-478A-A851-72F4E8C2BA81}" srcOrd="0" destOrd="0" parTransId="{51C9ADBA-3059-453C-ACC5-0E571C96C9C6}" sibTransId="{E662DC87-35F2-4237-8074-0913EF233342}"/>
    <dgm:cxn modelId="{66B197C1-D3E1-4EA8-89C0-E3E097C39F04}" type="presOf" srcId="{266C454C-F06C-4F7F-965F-89035CB33C54}" destId="{DA5BED50-85DF-47A6-BFFF-B03F4A1EB774}" srcOrd="0" destOrd="0" presId="urn:microsoft.com/office/officeart/2005/8/layout/vList5"/>
    <dgm:cxn modelId="{6FA58C7A-0C88-4CD3-8FF2-4E31054B8A6E}" type="presOf" srcId="{F2E73883-61E7-4DE1-9846-35F9E0C46FB0}" destId="{081AA2CD-45F6-414C-96DF-D52F0D74C3AF}" srcOrd="0" destOrd="0" presId="urn:microsoft.com/office/officeart/2005/8/layout/vList5"/>
    <dgm:cxn modelId="{55DDD17D-9061-4059-89FF-506B851D71AA}" type="presOf" srcId="{C4A6550C-CE13-4C95-971E-81B06E83F415}" destId="{4C3FAC1F-8331-412F-AE2E-A4B449BC2636}" srcOrd="0" destOrd="0" presId="urn:microsoft.com/office/officeart/2005/8/layout/vList5"/>
    <dgm:cxn modelId="{CF7A2D03-02CE-4726-B4E3-1DFBCD9872AD}" type="presOf" srcId="{6228CF81-A120-43F9-BBD7-3144E787CBFD}" destId="{4425B583-57EE-4036-8B78-D9191497E96D}" srcOrd="0" destOrd="0" presId="urn:microsoft.com/office/officeart/2005/8/layout/vList5"/>
    <dgm:cxn modelId="{FD73CB10-CDA1-4B6C-A8E7-0AA538F6B04D}" srcId="{AAF64F3E-B26C-45B8-8C72-5DB55D900179}" destId="{F2E73883-61E7-4DE1-9846-35F9E0C46FB0}" srcOrd="0" destOrd="0" parTransId="{E6B2ED97-7B7E-4780-8BE1-8249E923CE71}" sibTransId="{09974E31-622A-4A13-8999-F0F35D2F70A6}"/>
    <dgm:cxn modelId="{EDEE27E4-E69A-4082-8943-844735DD61F4}" type="presOf" srcId="{63AD85BD-00A0-4D45-A601-4648F31B919A}" destId="{536ECCE5-2F0E-491E-8EC1-BEA0414C61B2}" srcOrd="0" destOrd="0" presId="urn:microsoft.com/office/officeart/2005/8/layout/vList5"/>
    <dgm:cxn modelId="{7F6B151B-E74E-44B5-A262-EE5B198BBF42}" srcId="{99849EF6-19D6-4C75-AC7E-47C403DD7530}" destId="{C4A6550C-CE13-4C95-971E-81B06E83F415}" srcOrd="1" destOrd="0" parTransId="{1927CB49-B629-4705-AFCC-0CD05EBB54F7}" sibTransId="{60977CA3-8748-40FA-9BBA-B972F94F953D}"/>
    <dgm:cxn modelId="{1C25381E-F845-4BF9-9AAA-FD37BF4E460B}" type="presOf" srcId="{99849EF6-19D6-4C75-AC7E-47C403DD7530}" destId="{E2934F45-34E1-4BAD-8EE4-E7D800EF7F27}" srcOrd="0" destOrd="0" presId="urn:microsoft.com/office/officeart/2005/8/layout/vList5"/>
    <dgm:cxn modelId="{DDBF8119-1A89-4372-BA14-F12FAA6A51E2}" type="presOf" srcId="{5267BA2D-FBCE-4B17-8983-3A13A234993C}" destId="{03F35E2B-F40A-4EA5-99CF-7A1DBFF16C7F}" srcOrd="0" destOrd="0" presId="urn:microsoft.com/office/officeart/2005/8/layout/vList5"/>
    <dgm:cxn modelId="{3ED00541-ABC6-489D-A896-62DC3EB9801A}" type="presParOf" srcId="{E2934F45-34E1-4BAD-8EE4-E7D800EF7F27}" destId="{B7516AB5-E0F0-4A53-8CB3-DF236A55BAF4}" srcOrd="0" destOrd="0" presId="urn:microsoft.com/office/officeart/2005/8/layout/vList5"/>
    <dgm:cxn modelId="{5352EF20-DE36-44BB-8FE6-03116CE1062D}" type="presParOf" srcId="{B7516AB5-E0F0-4A53-8CB3-DF236A55BAF4}" destId="{DA5BED50-85DF-47A6-BFFF-B03F4A1EB774}" srcOrd="0" destOrd="0" presId="urn:microsoft.com/office/officeart/2005/8/layout/vList5"/>
    <dgm:cxn modelId="{48FAA0E5-5D0B-46C4-B20F-A10FA562608A}" type="presParOf" srcId="{B7516AB5-E0F0-4A53-8CB3-DF236A55BAF4}" destId="{C53E0FEC-2175-47A0-8AF9-A4AD2D3356B1}" srcOrd="1" destOrd="0" presId="urn:microsoft.com/office/officeart/2005/8/layout/vList5"/>
    <dgm:cxn modelId="{882EE606-064B-4CED-87FB-2256999C88DF}" type="presParOf" srcId="{E2934F45-34E1-4BAD-8EE4-E7D800EF7F27}" destId="{EEDC4A2F-94A7-4ECE-8775-77BA3868DE09}" srcOrd="1" destOrd="0" presId="urn:microsoft.com/office/officeart/2005/8/layout/vList5"/>
    <dgm:cxn modelId="{BFA78BF3-57AA-47B3-A6C4-BDA81D9B937E}" type="presParOf" srcId="{E2934F45-34E1-4BAD-8EE4-E7D800EF7F27}" destId="{20E7CDD9-93E7-4C21-8775-7A0711AAA92F}" srcOrd="2" destOrd="0" presId="urn:microsoft.com/office/officeart/2005/8/layout/vList5"/>
    <dgm:cxn modelId="{F1DE1131-0CFB-4050-A87F-D38BF9D434F1}" type="presParOf" srcId="{20E7CDD9-93E7-4C21-8775-7A0711AAA92F}" destId="{4C3FAC1F-8331-412F-AE2E-A4B449BC2636}" srcOrd="0" destOrd="0" presId="urn:microsoft.com/office/officeart/2005/8/layout/vList5"/>
    <dgm:cxn modelId="{97181FF9-5432-48CC-AB84-F1077A256BDD}" type="presParOf" srcId="{20E7CDD9-93E7-4C21-8775-7A0711AAA92F}" destId="{03F35E2B-F40A-4EA5-99CF-7A1DBFF16C7F}" srcOrd="1" destOrd="0" presId="urn:microsoft.com/office/officeart/2005/8/layout/vList5"/>
    <dgm:cxn modelId="{E24AD582-2EE6-469B-BE77-5CC395898A5B}" type="presParOf" srcId="{E2934F45-34E1-4BAD-8EE4-E7D800EF7F27}" destId="{F135CA57-CDAE-49AB-BF67-DE7DF4393772}" srcOrd="3" destOrd="0" presId="urn:microsoft.com/office/officeart/2005/8/layout/vList5"/>
    <dgm:cxn modelId="{7771CA74-0EC3-422E-8DD8-BC2BF343582D}" type="presParOf" srcId="{E2934F45-34E1-4BAD-8EE4-E7D800EF7F27}" destId="{454A2803-C1AD-4D2D-BFC1-1BB80FC0603A}" srcOrd="4" destOrd="0" presId="urn:microsoft.com/office/officeart/2005/8/layout/vList5"/>
    <dgm:cxn modelId="{13E6891B-1FD9-478F-B55C-BDAA539A06EA}" type="presParOf" srcId="{454A2803-C1AD-4D2D-BFC1-1BB80FC0603A}" destId="{4204B1A6-9513-484B-B532-865E12FE1A4B}" srcOrd="0" destOrd="0" presId="urn:microsoft.com/office/officeart/2005/8/layout/vList5"/>
    <dgm:cxn modelId="{7AE063BF-930D-4B70-BC21-A132E09A3166}" type="presParOf" srcId="{454A2803-C1AD-4D2D-BFC1-1BB80FC0603A}" destId="{081AA2CD-45F6-414C-96DF-D52F0D74C3AF}" srcOrd="1" destOrd="0" presId="urn:microsoft.com/office/officeart/2005/8/layout/vList5"/>
    <dgm:cxn modelId="{3CC67B69-817A-4FF7-9C6F-73171C92BE56}" type="presParOf" srcId="{E2934F45-34E1-4BAD-8EE4-E7D800EF7F27}" destId="{58AD3059-9430-46E1-B948-ED9CBABEA449}" srcOrd="5" destOrd="0" presId="urn:microsoft.com/office/officeart/2005/8/layout/vList5"/>
    <dgm:cxn modelId="{85B5703F-7D9B-4B15-B55C-3F2165E6165B}" type="presParOf" srcId="{E2934F45-34E1-4BAD-8EE4-E7D800EF7F27}" destId="{85B94CA0-1E45-4F84-A69A-2047042EC967}" srcOrd="6" destOrd="0" presId="urn:microsoft.com/office/officeart/2005/8/layout/vList5"/>
    <dgm:cxn modelId="{AB32DF2D-5D07-4AB1-9127-49DC88BBA31A}" type="presParOf" srcId="{85B94CA0-1E45-4F84-A69A-2047042EC967}" destId="{4425B583-57EE-4036-8B78-D9191497E96D}" srcOrd="0" destOrd="0" presId="urn:microsoft.com/office/officeart/2005/8/layout/vList5"/>
    <dgm:cxn modelId="{6F6FECC3-9236-4151-8611-67274DE625B6}" type="presParOf" srcId="{85B94CA0-1E45-4F84-A69A-2047042EC967}" destId="{5BAFA1E6-0460-4A93-BD60-A1D654F04103}" srcOrd="1" destOrd="0" presId="urn:microsoft.com/office/officeart/2005/8/layout/vList5"/>
    <dgm:cxn modelId="{B6B7BAF3-0738-44C3-AF47-0679E33ADF3A}" type="presParOf" srcId="{E2934F45-34E1-4BAD-8EE4-E7D800EF7F27}" destId="{1A4220BD-1B18-4376-AF65-73216914C145}" srcOrd="7" destOrd="0" presId="urn:microsoft.com/office/officeart/2005/8/layout/vList5"/>
    <dgm:cxn modelId="{3E7A409E-D69F-4893-B665-7BEFEC9B0055}" type="presParOf" srcId="{E2934F45-34E1-4BAD-8EE4-E7D800EF7F27}" destId="{80D99308-7A11-41C2-A9A0-ED8E47D33067}" srcOrd="8" destOrd="0" presId="urn:microsoft.com/office/officeart/2005/8/layout/vList5"/>
    <dgm:cxn modelId="{F30DE858-6ECD-4244-B92B-4C5D5454354C}" type="presParOf" srcId="{80D99308-7A11-41C2-A9A0-ED8E47D33067}" destId="{536ECCE5-2F0E-491E-8EC1-BEA0414C61B2}" srcOrd="0" destOrd="0" presId="urn:microsoft.com/office/officeart/2005/8/layout/vList5"/>
    <dgm:cxn modelId="{2117BBCB-A219-4964-9BED-6F7013F81D74}" type="presParOf" srcId="{80D99308-7A11-41C2-A9A0-ED8E47D33067}" destId="{253F8038-EB77-4423-AF2A-B9487E52A6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E6092F-E83B-440A-867C-BA17FC246367}" type="doc">
      <dgm:prSet loTypeId="urn:microsoft.com/office/officeart/2005/8/layout/equation1" loCatId="process" qsTypeId="urn:microsoft.com/office/officeart/2005/8/quickstyle/3d3" qsCatId="3D" csTypeId="urn:microsoft.com/office/officeart/2005/8/colors/colorful5" csCatId="colorful" phldr="1"/>
      <dgm:spPr/>
    </dgm:pt>
    <dgm:pt modelId="{A411AD58-B634-4162-BF09-66877FDCAE6C}">
      <dgm:prSet phldrT="[Text]" custT="1"/>
      <dgm:spPr/>
      <dgm:t>
        <a:bodyPr/>
        <a:lstStyle/>
        <a:p>
          <a:r>
            <a:rPr lang="mn-MN" sz="2000" dirty="0">
              <a:solidFill>
                <a:schemeClr val="tx1"/>
              </a:solidFill>
              <a:latin typeface="Times New Roman" pitchFamily="18" charset="0"/>
              <a:cs typeface="Times New Roman" pitchFamily="18" charset="0"/>
            </a:rPr>
            <a:t>ШИНЖЛЭХ</a:t>
          </a:r>
          <a:endParaRPr lang="en-US" sz="2000" dirty="0">
            <a:solidFill>
              <a:schemeClr val="tx1"/>
            </a:solidFill>
            <a:latin typeface="Times New Roman" pitchFamily="18" charset="0"/>
            <a:cs typeface="Times New Roman" pitchFamily="18" charset="0"/>
          </a:endParaRPr>
        </a:p>
      </dgm:t>
    </dgm:pt>
    <dgm:pt modelId="{594F15C6-BF65-482F-9B87-7334F2B70172}" type="parTrans" cxnId="{D4C11366-E865-49A6-B91F-CEB5CAFACA76}">
      <dgm:prSet/>
      <dgm:spPr/>
      <dgm:t>
        <a:bodyPr/>
        <a:lstStyle/>
        <a:p>
          <a:endParaRPr lang="en-US" sz="2000" dirty="0">
            <a:solidFill>
              <a:schemeClr val="tx1"/>
            </a:solidFill>
            <a:latin typeface="Times New Roman" pitchFamily="18" charset="0"/>
            <a:cs typeface="Times New Roman" pitchFamily="18" charset="0"/>
          </a:endParaRPr>
        </a:p>
      </dgm:t>
    </dgm:pt>
    <dgm:pt modelId="{71F8D547-22DC-4811-8C23-C5CA52A6745C}" type="sibTrans" cxnId="{D4C11366-E865-49A6-B91F-CEB5CAFACA76}">
      <dgm:prSet custT="1"/>
      <dgm:spPr/>
      <dgm:t>
        <a:bodyPr/>
        <a:lstStyle/>
        <a:p>
          <a:endParaRPr lang="en-US" sz="2000" dirty="0">
            <a:solidFill>
              <a:schemeClr val="tx1"/>
            </a:solidFill>
            <a:latin typeface="Times New Roman" pitchFamily="18" charset="0"/>
            <a:cs typeface="Times New Roman" pitchFamily="18" charset="0"/>
          </a:endParaRPr>
        </a:p>
      </dgm:t>
    </dgm:pt>
    <dgm:pt modelId="{C93B6447-533E-45FD-934F-296C5C214DA4}">
      <dgm:prSet phldrT="[Text]" custT="1"/>
      <dgm:spPr/>
      <dgm:t>
        <a:bodyPr/>
        <a:lstStyle/>
        <a:p>
          <a:r>
            <a:rPr lang="mn-MN" sz="2000" dirty="0">
              <a:solidFill>
                <a:schemeClr val="tx1"/>
              </a:solidFill>
              <a:latin typeface="Times New Roman" pitchFamily="18" charset="0"/>
              <a:cs typeface="Times New Roman" pitchFamily="18" charset="0"/>
            </a:rPr>
            <a:t>ТҮГЭЭХ</a:t>
          </a:r>
          <a:endParaRPr lang="en-US" sz="2000" dirty="0">
            <a:solidFill>
              <a:schemeClr val="tx1"/>
            </a:solidFill>
            <a:latin typeface="Times New Roman" pitchFamily="18" charset="0"/>
            <a:cs typeface="Times New Roman" pitchFamily="18" charset="0"/>
          </a:endParaRPr>
        </a:p>
      </dgm:t>
    </dgm:pt>
    <dgm:pt modelId="{86E068B0-8D33-42E9-950A-27A21569CE69}" type="parTrans" cxnId="{3C9C0C10-5557-4EDC-B5E7-3554B221E84B}">
      <dgm:prSet/>
      <dgm:spPr/>
      <dgm:t>
        <a:bodyPr/>
        <a:lstStyle/>
        <a:p>
          <a:endParaRPr lang="en-US" sz="2000" dirty="0">
            <a:solidFill>
              <a:schemeClr val="tx1"/>
            </a:solidFill>
            <a:latin typeface="Times New Roman" pitchFamily="18" charset="0"/>
            <a:cs typeface="Times New Roman" pitchFamily="18" charset="0"/>
          </a:endParaRPr>
        </a:p>
      </dgm:t>
    </dgm:pt>
    <dgm:pt modelId="{3C416670-0F52-4C2F-8BE0-BF11C88D5084}" type="sibTrans" cxnId="{3C9C0C10-5557-4EDC-B5E7-3554B221E84B}">
      <dgm:prSet custT="1"/>
      <dgm:spPr/>
      <dgm:t>
        <a:bodyPr/>
        <a:lstStyle/>
        <a:p>
          <a:endParaRPr lang="en-US" sz="2000" dirty="0">
            <a:solidFill>
              <a:schemeClr val="tx1"/>
            </a:solidFill>
            <a:latin typeface="Times New Roman" pitchFamily="18" charset="0"/>
            <a:cs typeface="Times New Roman" pitchFamily="18" charset="0"/>
          </a:endParaRPr>
        </a:p>
      </dgm:t>
    </dgm:pt>
    <dgm:pt modelId="{4730B1BA-ABC3-4469-BBC8-D5E407AA0454}">
      <dgm:prSet phldrT="[Text]" custT="1"/>
      <dgm:spPr/>
      <dgm:t>
        <a:bodyPr/>
        <a:lstStyle/>
        <a:p>
          <a:r>
            <a:rPr lang="mn-MN" sz="2000" dirty="0">
              <a:solidFill>
                <a:schemeClr val="tx1"/>
              </a:solidFill>
              <a:latin typeface="Times New Roman" pitchFamily="18" charset="0"/>
              <a:cs typeface="Times New Roman" pitchFamily="18" charset="0"/>
            </a:rPr>
            <a:t>НӨЛӨӨЛӨХ </a:t>
          </a:r>
          <a:endParaRPr lang="en-US" sz="2000" dirty="0">
            <a:solidFill>
              <a:schemeClr val="tx1"/>
            </a:solidFill>
            <a:latin typeface="Times New Roman" pitchFamily="18" charset="0"/>
            <a:cs typeface="Times New Roman" pitchFamily="18" charset="0"/>
          </a:endParaRPr>
        </a:p>
      </dgm:t>
    </dgm:pt>
    <dgm:pt modelId="{285AACBD-721F-4743-9519-5A2A84522919}" type="parTrans" cxnId="{6BD7C5E9-0EEA-4BA0-83F0-2B6120B6857E}">
      <dgm:prSet/>
      <dgm:spPr/>
      <dgm:t>
        <a:bodyPr/>
        <a:lstStyle/>
        <a:p>
          <a:endParaRPr lang="en-US" sz="2000" dirty="0">
            <a:solidFill>
              <a:schemeClr val="tx1"/>
            </a:solidFill>
            <a:latin typeface="Times New Roman" pitchFamily="18" charset="0"/>
            <a:cs typeface="Times New Roman" pitchFamily="18" charset="0"/>
          </a:endParaRPr>
        </a:p>
      </dgm:t>
    </dgm:pt>
    <dgm:pt modelId="{4F31FF29-0B59-4380-BE3D-F44A0B477E54}" type="sibTrans" cxnId="{6BD7C5E9-0EEA-4BA0-83F0-2B6120B6857E}">
      <dgm:prSet/>
      <dgm:spPr/>
      <dgm:t>
        <a:bodyPr/>
        <a:lstStyle/>
        <a:p>
          <a:endParaRPr lang="en-US" sz="2000" dirty="0">
            <a:solidFill>
              <a:schemeClr val="tx1"/>
            </a:solidFill>
            <a:latin typeface="Times New Roman" pitchFamily="18" charset="0"/>
            <a:cs typeface="Times New Roman" pitchFamily="18" charset="0"/>
          </a:endParaRPr>
        </a:p>
      </dgm:t>
    </dgm:pt>
    <dgm:pt modelId="{A66ABF10-CB29-4E0B-A030-30E74AF0E9FB}" type="pres">
      <dgm:prSet presAssocID="{50E6092F-E83B-440A-867C-BA17FC246367}" presName="linearFlow" presStyleCnt="0">
        <dgm:presLayoutVars>
          <dgm:dir/>
          <dgm:resizeHandles val="exact"/>
        </dgm:presLayoutVars>
      </dgm:prSet>
      <dgm:spPr/>
    </dgm:pt>
    <dgm:pt modelId="{745E049D-AAD4-4554-BBB0-ACF9171F1F68}" type="pres">
      <dgm:prSet presAssocID="{A411AD58-B634-4162-BF09-66877FDCAE6C}" presName="node" presStyleLbl="node1" presStyleIdx="0" presStyleCnt="3" custScaleX="244237">
        <dgm:presLayoutVars>
          <dgm:bulletEnabled val="1"/>
        </dgm:presLayoutVars>
      </dgm:prSet>
      <dgm:spPr/>
      <dgm:t>
        <a:bodyPr/>
        <a:lstStyle/>
        <a:p>
          <a:endParaRPr lang="en-US"/>
        </a:p>
      </dgm:t>
    </dgm:pt>
    <dgm:pt modelId="{5E5E66E1-E16F-4FF1-8294-E7922BAFD6D8}" type="pres">
      <dgm:prSet presAssocID="{71F8D547-22DC-4811-8C23-C5CA52A6745C}" presName="spacerL" presStyleCnt="0"/>
      <dgm:spPr/>
    </dgm:pt>
    <dgm:pt modelId="{BE5719E6-FE5B-45B9-A3A4-B10788967235}" type="pres">
      <dgm:prSet presAssocID="{71F8D547-22DC-4811-8C23-C5CA52A6745C}" presName="sibTrans" presStyleLbl="sibTrans2D1" presStyleIdx="0" presStyleCnt="2"/>
      <dgm:spPr/>
      <dgm:t>
        <a:bodyPr/>
        <a:lstStyle/>
        <a:p>
          <a:endParaRPr lang="en-US"/>
        </a:p>
      </dgm:t>
    </dgm:pt>
    <dgm:pt modelId="{F93C1458-2947-4592-A8CC-5AFDD0A64D11}" type="pres">
      <dgm:prSet presAssocID="{71F8D547-22DC-4811-8C23-C5CA52A6745C}" presName="spacerR" presStyleCnt="0"/>
      <dgm:spPr/>
    </dgm:pt>
    <dgm:pt modelId="{990299DE-8BF7-411D-A209-D878C8EA0219}" type="pres">
      <dgm:prSet presAssocID="{C93B6447-533E-45FD-934F-296C5C214DA4}" presName="node" presStyleLbl="node1" presStyleIdx="1" presStyleCnt="3" custScaleX="193230">
        <dgm:presLayoutVars>
          <dgm:bulletEnabled val="1"/>
        </dgm:presLayoutVars>
      </dgm:prSet>
      <dgm:spPr/>
      <dgm:t>
        <a:bodyPr/>
        <a:lstStyle/>
        <a:p>
          <a:endParaRPr lang="en-US"/>
        </a:p>
      </dgm:t>
    </dgm:pt>
    <dgm:pt modelId="{1087F554-FEC3-4AD6-A8D3-1EEF0CD5B811}" type="pres">
      <dgm:prSet presAssocID="{3C416670-0F52-4C2F-8BE0-BF11C88D5084}" presName="spacerL" presStyleCnt="0"/>
      <dgm:spPr/>
    </dgm:pt>
    <dgm:pt modelId="{50BB9C8E-36EC-43CD-9B82-72F73F9EE7C2}" type="pres">
      <dgm:prSet presAssocID="{3C416670-0F52-4C2F-8BE0-BF11C88D5084}" presName="sibTrans" presStyleLbl="sibTrans2D1" presStyleIdx="1" presStyleCnt="2"/>
      <dgm:spPr/>
      <dgm:t>
        <a:bodyPr/>
        <a:lstStyle/>
        <a:p>
          <a:endParaRPr lang="en-US"/>
        </a:p>
      </dgm:t>
    </dgm:pt>
    <dgm:pt modelId="{15AF1124-37DB-4CBC-B1DF-26EC1840EC32}" type="pres">
      <dgm:prSet presAssocID="{3C416670-0F52-4C2F-8BE0-BF11C88D5084}" presName="spacerR" presStyleCnt="0"/>
      <dgm:spPr/>
    </dgm:pt>
    <dgm:pt modelId="{487E8C06-1B88-4C84-A0D6-C0284B64D59E}" type="pres">
      <dgm:prSet presAssocID="{4730B1BA-ABC3-4469-BBC8-D5E407AA0454}" presName="node" presStyleLbl="node1" presStyleIdx="2" presStyleCnt="3" custScaleX="259753">
        <dgm:presLayoutVars>
          <dgm:bulletEnabled val="1"/>
        </dgm:presLayoutVars>
      </dgm:prSet>
      <dgm:spPr/>
      <dgm:t>
        <a:bodyPr/>
        <a:lstStyle/>
        <a:p>
          <a:endParaRPr lang="en-US"/>
        </a:p>
      </dgm:t>
    </dgm:pt>
  </dgm:ptLst>
  <dgm:cxnLst>
    <dgm:cxn modelId="{D4C11366-E865-49A6-B91F-CEB5CAFACA76}" srcId="{50E6092F-E83B-440A-867C-BA17FC246367}" destId="{A411AD58-B634-4162-BF09-66877FDCAE6C}" srcOrd="0" destOrd="0" parTransId="{594F15C6-BF65-482F-9B87-7334F2B70172}" sibTransId="{71F8D547-22DC-4811-8C23-C5CA52A6745C}"/>
    <dgm:cxn modelId="{3C9C0C10-5557-4EDC-B5E7-3554B221E84B}" srcId="{50E6092F-E83B-440A-867C-BA17FC246367}" destId="{C93B6447-533E-45FD-934F-296C5C214DA4}" srcOrd="1" destOrd="0" parTransId="{86E068B0-8D33-42E9-950A-27A21569CE69}" sibTransId="{3C416670-0F52-4C2F-8BE0-BF11C88D5084}"/>
    <dgm:cxn modelId="{DB9AF785-5AF5-4520-8F99-4932F5B6DEB2}" type="presOf" srcId="{71F8D547-22DC-4811-8C23-C5CA52A6745C}" destId="{BE5719E6-FE5B-45B9-A3A4-B10788967235}" srcOrd="0" destOrd="0" presId="urn:microsoft.com/office/officeart/2005/8/layout/equation1"/>
    <dgm:cxn modelId="{3441DD61-E9BD-4867-AF34-7069BEC8C87F}" type="presOf" srcId="{50E6092F-E83B-440A-867C-BA17FC246367}" destId="{A66ABF10-CB29-4E0B-A030-30E74AF0E9FB}" srcOrd="0" destOrd="0" presId="urn:microsoft.com/office/officeart/2005/8/layout/equation1"/>
    <dgm:cxn modelId="{D00D4D68-D84D-4427-A117-D47EF06C806B}" type="presOf" srcId="{C93B6447-533E-45FD-934F-296C5C214DA4}" destId="{990299DE-8BF7-411D-A209-D878C8EA0219}" srcOrd="0" destOrd="0" presId="urn:microsoft.com/office/officeart/2005/8/layout/equation1"/>
    <dgm:cxn modelId="{6BD7C5E9-0EEA-4BA0-83F0-2B6120B6857E}" srcId="{50E6092F-E83B-440A-867C-BA17FC246367}" destId="{4730B1BA-ABC3-4469-BBC8-D5E407AA0454}" srcOrd="2" destOrd="0" parTransId="{285AACBD-721F-4743-9519-5A2A84522919}" sibTransId="{4F31FF29-0B59-4380-BE3D-F44A0B477E54}"/>
    <dgm:cxn modelId="{6D8748ED-8800-492F-A819-ED82BD201DDE}" type="presOf" srcId="{4730B1BA-ABC3-4469-BBC8-D5E407AA0454}" destId="{487E8C06-1B88-4C84-A0D6-C0284B64D59E}" srcOrd="0" destOrd="0" presId="urn:microsoft.com/office/officeart/2005/8/layout/equation1"/>
    <dgm:cxn modelId="{A6694A85-2E31-42C2-B609-462DBF63C0FD}" type="presOf" srcId="{3C416670-0F52-4C2F-8BE0-BF11C88D5084}" destId="{50BB9C8E-36EC-43CD-9B82-72F73F9EE7C2}" srcOrd="0" destOrd="0" presId="urn:microsoft.com/office/officeart/2005/8/layout/equation1"/>
    <dgm:cxn modelId="{2CEBF673-A517-4494-9791-F5D162742A74}" type="presOf" srcId="{A411AD58-B634-4162-BF09-66877FDCAE6C}" destId="{745E049D-AAD4-4554-BBB0-ACF9171F1F68}" srcOrd="0" destOrd="0" presId="urn:microsoft.com/office/officeart/2005/8/layout/equation1"/>
    <dgm:cxn modelId="{D6A9B0C6-5CE2-4671-BC59-A58615210422}" type="presParOf" srcId="{A66ABF10-CB29-4E0B-A030-30E74AF0E9FB}" destId="{745E049D-AAD4-4554-BBB0-ACF9171F1F68}" srcOrd="0" destOrd="0" presId="urn:microsoft.com/office/officeart/2005/8/layout/equation1"/>
    <dgm:cxn modelId="{7D7F340C-1A3A-4371-A3B5-135511B0AF19}" type="presParOf" srcId="{A66ABF10-CB29-4E0B-A030-30E74AF0E9FB}" destId="{5E5E66E1-E16F-4FF1-8294-E7922BAFD6D8}" srcOrd="1" destOrd="0" presId="urn:microsoft.com/office/officeart/2005/8/layout/equation1"/>
    <dgm:cxn modelId="{783EAA67-7C7C-41A4-B566-3ECBBE78C4F7}" type="presParOf" srcId="{A66ABF10-CB29-4E0B-A030-30E74AF0E9FB}" destId="{BE5719E6-FE5B-45B9-A3A4-B10788967235}" srcOrd="2" destOrd="0" presId="urn:microsoft.com/office/officeart/2005/8/layout/equation1"/>
    <dgm:cxn modelId="{0465F1EA-CB86-4E5D-B2E0-1B9F889D919A}" type="presParOf" srcId="{A66ABF10-CB29-4E0B-A030-30E74AF0E9FB}" destId="{F93C1458-2947-4592-A8CC-5AFDD0A64D11}" srcOrd="3" destOrd="0" presId="urn:microsoft.com/office/officeart/2005/8/layout/equation1"/>
    <dgm:cxn modelId="{A283E9A0-F694-46C3-8CF8-7DE9B5D09838}" type="presParOf" srcId="{A66ABF10-CB29-4E0B-A030-30E74AF0E9FB}" destId="{990299DE-8BF7-411D-A209-D878C8EA0219}" srcOrd="4" destOrd="0" presId="urn:microsoft.com/office/officeart/2005/8/layout/equation1"/>
    <dgm:cxn modelId="{0EBDFECE-DAFB-4A44-B45B-2CC52E777545}" type="presParOf" srcId="{A66ABF10-CB29-4E0B-A030-30E74AF0E9FB}" destId="{1087F554-FEC3-4AD6-A8D3-1EEF0CD5B811}" srcOrd="5" destOrd="0" presId="urn:microsoft.com/office/officeart/2005/8/layout/equation1"/>
    <dgm:cxn modelId="{2D225D78-12E2-42C3-B5F8-86E64F083A5B}" type="presParOf" srcId="{A66ABF10-CB29-4E0B-A030-30E74AF0E9FB}" destId="{50BB9C8E-36EC-43CD-9B82-72F73F9EE7C2}" srcOrd="6" destOrd="0" presId="urn:microsoft.com/office/officeart/2005/8/layout/equation1"/>
    <dgm:cxn modelId="{306CD738-6F19-4395-8B35-E2E19445FB26}" type="presParOf" srcId="{A66ABF10-CB29-4E0B-A030-30E74AF0E9FB}" destId="{15AF1124-37DB-4CBC-B1DF-26EC1840EC32}" srcOrd="7" destOrd="0" presId="urn:microsoft.com/office/officeart/2005/8/layout/equation1"/>
    <dgm:cxn modelId="{D5CE7044-8F1C-4D6B-9F97-96E538871ADF}" type="presParOf" srcId="{A66ABF10-CB29-4E0B-A030-30E74AF0E9FB}" destId="{487E8C06-1B88-4C84-A0D6-C0284B64D59E}"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5BA6-C26D-4CBF-A9BF-3A7B42BE39D3}">
      <dsp:nvSpPr>
        <dsp:cNvPr id="0" name=""/>
        <dsp:cNvSpPr/>
      </dsp:nvSpPr>
      <dsp:spPr>
        <a:xfrm>
          <a:off x="1383495" y="284369"/>
          <a:ext cx="2160207" cy="2160207"/>
        </a:xfrm>
        <a:prstGeom prst="pieWedg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mn-MN" sz="1800" b="1" kern="1200" dirty="0">
              <a:latin typeface="Times Neue Roman"/>
            </a:rPr>
            <a:t>Төлөвлөлт</a:t>
          </a:r>
          <a:r>
            <a:rPr lang="mn-MN" sz="1800" kern="1200" dirty="0"/>
            <a:t> </a:t>
          </a:r>
          <a:endParaRPr lang="en-GB" sz="1800" kern="1200" dirty="0"/>
        </a:p>
      </dsp:txBody>
      <dsp:txXfrm>
        <a:off x="2016205" y="917079"/>
        <a:ext cx="1527497" cy="1527497"/>
      </dsp:txXfrm>
    </dsp:sp>
    <dsp:sp modelId="{CE5BEA82-52E0-43BA-B626-9B4DA333A378}">
      <dsp:nvSpPr>
        <dsp:cNvPr id="0" name=""/>
        <dsp:cNvSpPr/>
      </dsp:nvSpPr>
      <dsp:spPr>
        <a:xfrm rot="5400000">
          <a:off x="3643481" y="284369"/>
          <a:ext cx="2160207" cy="2160207"/>
        </a:xfrm>
        <a:prstGeom prst="pieWedge">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mn-MN" sz="1800" b="1" kern="1200" dirty="0">
              <a:latin typeface="Times Neue Roman"/>
            </a:rPr>
            <a:t>Төсөвлөлт </a:t>
          </a:r>
          <a:endParaRPr lang="en-GB" sz="1800" b="1" kern="1200" dirty="0">
            <a:latin typeface="Times Neue Roman"/>
          </a:endParaRPr>
        </a:p>
      </dsp:txBody>
      <dsp:txXfrm rot="-5400000">
        <a:off x="3643481" y="917079"/>
        <a:ext cx="1527497" cy="1527497"/>
      </dsp:txXfrm>
    </dsp:sp>
    <dsp:sp modelId="{1FA6EFC7-E67E-4EDD-B822-69866534E6EF}">
      <dsp:nvSpPr>
        <dsp:cNvPr id="0" name=""/>
        <dsp:cNvSpPr/>
      </dsp:nvSpPr>
      <dsp:spPr>
        <a:xfrm rot="10800000">
          <a:off x="3643481" y="2544355"/>
          <a:ext cx="2160207" cy="2160207"/>
        </a:xfrm>
        <a:prstGeom prst="pieWedge">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mn-MN" sz="1700" b="1" kern="1200" dirty="0">
              <a:latin typeface="Times Neue Roman"/>
            </a:rPr>
            <a:t>Зарцуулалт </a:t>
          </a:r>
          <a:endParaRPr lang="en-GB" sz="1700" b="1" kern="1200" dirty="0">
            <a:latin typeface="Times Neue Roman"/>
          </a:endParaRPr>
        </a:p>
      </dsp:txBody>
      <dsp:txXfrm rot="10800000">
        <a:off x="3643481" y="2544355"/>
        <a:ext cx="1527497" cy="1527497"/>
      </dsp:txXfrm>
    </dsp:sp>
    <dsp:sp modelId="{83209D95-2AB5-42A2-A8AC-CBDC56DEE7D6}">
      <dsp:nvSpPr>
        <dsp:cNvPr id="0" name=""/>
        <dsp:cNvSpPr/>
      </dsp:nvSpPr>
      <dsp:spPr>
        <a:xfrm rot="16200000">
          <a:off x="1383495" y="2544355"/>
          <a:ext cx="2160207" cy="2160207"/>
        </a:xfrm>
        <a:prstGeom prst="pieWedg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mn-MN" sz="1700" b="1" kern="1200" dirty="0">
              <a:latin typeface="Times Neue Roman"/>
            </a:rPr>
            <a:t>Гүйцэтгэлийн үнэлгээ </a:t>
          </a:r>
          <a:endParaRPr lang="en-GB" sz="1700" b="1" kern="1200" dirty="0">
            <a:latin typeface="Times Neue Roman"/>
          </a:endParaRPr>
        </a:p>
      </dsp:txBody>
      <dsp:txXfrm rot="5400000">
        <a:off x="2016205" y="2544355"/>
        <a:ext cx="1527497" cy="1527497"/>
      </dsp:txXfrm>
    </dsp:sp>
    <dsp:sp modelId="{69D45B76-064D-4D88-BA42-5F6D4EC47EE5}">
      <dsp:nvSpPr>
        <dsp:cNvPr id="0" name=""/>
        <dsp:cNvSpPr/>
      </dsp:nvSpPr>
      <dsp:spPr>
        <a:xfrm>
          <a:off x="3220669" y="2045462"/>
          <a:ext cx="745845" cy="648561"/>
        </a:xfrm>
        <a:prstGeom prst="circular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018D819-B38D-4747-B14A-1E4667058D5A}">
      <dsp:nvSpPr>
        <dsp:cNvPr id="0" name=""/>
        <dsp:cNvSpPr/>
      </dsp:nvSpPr>
      <dsp:spPr>
        <a:xfrm rot="10800000">
          <a:off x="3220669" y="2294908"/>
          <a:ext cx="745845" cy="648561"/>
        </a:xfrm>
        <a:prstGeom prst="circular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5BA6-C26D-4CBF-A9BF-3A7B42BE39D3}">
      <dsp:nvSpPr>
        <dsp:cNvPr id="0" name=""/>
        <dsp:cNvSpPr/>
      </dsp:nvSpPr>
      <dsp:spPr>
        <a:xfrm>
          <a:off x="1383495" y="284369"/>
          <a:ext cx="2160207" cy="2160207"/>
        </a:xfrm>
        <a:prstGeom prst="pieWedg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mn-MN" sz="1600" b="1" kern="1200" dirty="0">
              <a:solidFill>
                <a:srgbClr val="FF0000"/>
              </a:solidFill>
              <a:latin typeface="Times Neue Roman"/>
            </a:rPr>
            <a:t>Төлөвлөлт</a:t>
          </a:r>
          <a:r>
            <a:rPr lang="mn-MN" sz="1700" b="1" kern="1200" dirty="0">
              <a:solidFill>
                <a:srgbClr val="FF0000"/>
              </a:solidFill>
            </a:rPr>
            <a:t> </a:t>
          </a:r>
          <a:endParaRPr lang="en-GB" sz="1700" b="1" kern="1200" dirty="0">
            <a:solidFill>
              <a:srgbClr val="FF0000"/>
            </a:solidFill>
          </a:endParaRPr>
        </a:p>
      </dsp:txBody>
      <dsp:txXfrm>
        <a:off x="2016205" y="917079"/>
        <a:ext cx="1527497" cy="1527497"/>
      </dsp:txXfrm>
    </dsp:sp>
    <dsp:sp modelId="{CE5BEA82-52E0-43BA-B626-9B4DA333A378}">
      <dsp:nvSpPr>
        <dsp:cNvPr id="0" name=""/>
        <dsp:cNvSpPr/>
      </dsp:nvSpPr>
      <dsp:spPr>
        <a:xfrm rot="5400000">
          <a:off x="3643481" y="284369"/>
          <a:ext cx="2160207" cy="2160207"/>
        </a:xfrm>
        <a:prstGeom prst="pieWedge">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mn-MN" sz="1600" b="1" kern="1200" dirty="0">
              <a:solidFill>
                <a:srgbClr val="FF0000"/>
              </a:solidFill>
              <a:latin typeface="Times Neue Roman"/>
            </a:rPr>
            <a:t>Төсөвлөлт </a:t>
          </a:r>
          <a:endParaRPr lang="en-GB" sz="1600" b="1" kern="1200" dirty="0">
            <a:solidFill>
              <a:srgbClr val="FF0000"/>
            </a:solidFill>
            <a:latin typeface="Times Neue Roman"/>
          </a:endParaRPr>
        </a:p>
      </dsp:txBody>
      <dsp:txXfrm rot="-5400000">
        <a:off x="3643481" y="917079"/>
        <a:ext cx="1527497" cy="1527497"/>
      </dsp:txXfrm>
    </dsp:sp>
    <dsp:sp modelId="{1FA6EFC7-E67E-4EDD-B822-69866534E6EF}">
      <dsp:nvSpPr>
        <dsp:cNvPr id="0" name=""/>
        <dsp:cNvSpPr/>
      </dsp:nvSpPr>
      <dsp:spPr>
        <a:xfrm rot="10800000">
          <a:off x="3643481" y="2544355"/>
          <a:ext cx="2160207" cy="2160207"/>
        </a:xfrm>
        <a:prstGeom prst="pieWedge">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mn-MN" sz="1400" b="1" kern="1200" dirty="0">
              <a:latin typeface="Times Neue Roman"/>
            </a:rPr>
            <a:t>Зарцуулалт </a:t>
          </a:r>
          <a:endParaRPr lang="en-GB" sz="1400" b="1" kern="1200" dirty="0">
            <a:latin typeface="Times Neue Roman"/>
          </a:endParaRPr>
        </a:p>
      </dsp:txBody>
      <dsp:txXfrm rot="10800000">
        <a:off x="3643481" y="2544355"/>
        <a:ext cx="1527497" cy="1527497"/>
      </dsp:txXfrm>
    </dsp:sp>
    <dsp:sp modelId="{83209D95-2AB5-42A2-A8AC-CBDC56DEE7D6}">
      <dsp:nvSpPr>
        <dsp:cNvPr id="0" name=""/>
        <dsp:cNvSpPr/>
      </dsp:nvSpPr>
      <dsp:spPr>
        <a:xfrm rot="16200000">
          <a:off x="1383495" y="2544355"/>
          <a:ext cx="2160207" cy="2160207"/>
        </a:xfrm>
        <a:prstGeom prst="pieWedg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mn-MN" sz="1400" b="1" kern="1200" dirty="0">
              <a:latin typeface="Times Neue Roman"/>
            </a:rPr>
            <a:t>Гүйцэтгэлийн үнэлгээ </a:t>
          </a:r>
          <a:endParaRPr lang="en-GB" sz="1400" b="1" kern="1200" dirty="0">
            <a:latin typeface="Times Neue Roman"/>
          </a:endParaRPr>
        </a:p>
      </dsp:txBody>
      <dsp:txXfrm rot="5400000">
        <a:off x="2016205" y="2544355"/>
        <a:ext cx="1527497" cy="1527497"/>
      </dsp:txXfrm>
    </dsp:sp>
    <dsp:sp modelId="{69D45B76-064D-4D88-BA42-5F6D4EC47EE5}">
      <dsp:nvSpPr>
        <dsp:cNvPr id="0" name=""/>
        <dsp:cNvSpPr/>
      </dsp:nvSpPr>
      <dsp:spPr>
        <a:xfrm>
          <a:off x="3220669" y="2045462"/>
          <a:ext cx="745845" cy="648561"/>
        </a:xfrm>
        <a:prstGeom prst="circular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018D819-B38D-4747-B14A-1E4667058D5A}">
      <dsp:nvSpPr>
        <dsp:cNvPr id="0" name=""/>
        <dsp:cNvSpPr/>
      </dsp:nvSpPr>
      <dsp:spPr>
        <a:xfrm rot="10800000">
          <a:off x="3220669" y="2294908"/>
          <a:ext cx="745845" cy="648561"/>
        </a:xfrm>
        <a:prstGeom prst="circular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174EC-8F26-40FB-BE26-C73D7EE94066}">
      <dsp:nvSpPr>
        <dsp:cNvPr id="0" name=""/>
        <dsp:cNvSpPr/>
      </dsp:nvSpPr>
      <dsp:spPr>
        <a:xfrm rot="5400000">
          <a:off x="-194381" y="195790"/>
          <a:ext cx="1295876" cy="90711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a:latin typeface="Times New Roman" pitchFamily="18" charset="0"/>
              <a:cs typeface="Times New Roman" pitchFamily="18" charset="0"/>
            </a:rPr>
            <a:t>Алхам 1</a:t>
          </a:r>
          <a:endParaRPr lang="en-US" sz="1600" b="1" kern="1200" dirty="0">
            <a:latin typeface="Times New Roman" pitchFamily="18" charset="0"/>
            <a:cs typeface="Times New Roman" pitchFamily="18" charset="0"/>
          </a:endParaRPr>
        </a:p>
      </dsp:txBody>
      <dsp:txXfrm rot="-5400000">
        <a:off x="1" y="454966"/>
        <a:ext cx="907113" cy="388763"/>
      </dsp:txXfrm>
    </dsp:sp>
    <dsp:sp modelId="{946B91A2-E886-4E6E-A160-36FF5597DD7D}">
      <dsp:nvSpPr>
        <dsp:cNvPr id="0" name=""/>
        <dsp:cNvSpPr/>
      </dsp:nvSpPr>
      <dsp:spPr>
        <a:xfrm rot="5400000">
          <a:off x="5347347" y="-4438824"/>
          <a:ext cx="842319" cy="972278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mn-MN" sz="2400" b="1" kern="1200" dirty="0" smtClean="0">
              <a:latin typeface="Times New Roman" pitchFamily="18" charset="0"/>
              <a:cs typeface="Times New Roman" pitchFamily="18" charset="0"/>
            </a:rPr>
            <a:t>Хэрэгцээ</a:t>
          </a:r>
          <a:r>
            <a:rPr lang="mn-MN" sz="2400" b="1" kern="1200" dirty="0">
              <a:latin typeface="Times New Roman" pitchFamily="18" charset="0"/>
              <a:cs typeface="Times New Roman" pitchFamily="18" charset="0"/>
            </a:rPr>
            <a:t>, тэргүүлэх чиглэлийг тодорхойлох</a:t>
          </a:r>
          <a:r>
            <a:rPr lang="mn-MN" sz="2400" kern="1200" dirty="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dsp:txBody>
      <dsp:txXfrm rot="-5400000">
        <a:off x="907114" y="42528"/>
        <a:ext cx="9681668" cy="760081"/>
      </dsp:txXfrm>
    </dsp:sp>
    <dsp:sp modelId="{A229174D-A5DE-4C5B-B8F2-19E69D03833D}">
      <dsp:nvSpPr>
        <dsp:cNvPr id="0" name=""/>
        <dsp:cNvSpPr/>
      </dsp:nvSpPr>
      <dsp:spPr>
        <a:xfrm rot="5400000">
          <a:off x="-194381" y="1345453"/>
          <a:ext cx="1295876" cy="907113"/>
        </a:xfrm>
        <a:prstGeom prst="chevron">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a:latin typeface="Times New Roman" pitchFamily="18" charset="0"/>
              <a:cs typeface="Times New Roman" pitchFamily="18" charset="0"/>
            </a:rPr>
            <a:t>Алхам 2. </a:t>
          </a:r>
          <a:endParaRPr lang="en-US" sz="1600" kern="1200" dirty="0">
            <a:latin typeface="Times New Roman" pitchFamily="18" charset="0"/>
            <a:cs typeface="Times New Roman" pitchFamily="18" charset="0"/>
          </a:endParaRPr>
        </a:p>
      </dsp:txBody>
      <dsp:txXfrm rot="-5400000">
        <a:off x="1" y="1604629"/>
        <a:ext cx="907113" cy="388763"/>
      </dsp:txXfrm>
    </dsp:sp>
    <dsp:sp modelId="{115419CB-9F3A-459E-B59B-9090AB19DC13}">
      <dsp:nvSpPr>
        <dsp:cNvPr id="0" name=""/>
        <dsp:cNvSpPr/>
      </dsp:nvSpPr>
      <dsp:spPr>
        <a:xfrm rot="5400000">
          <a:off x="5347347" y="-3257633"/>
          <a:ext cx="842319" cy="9722787"/>
        </a:xfrm>
        <a:prstGeom prst="round2Same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mn-MN" sz="2400" b="1" kern="1200" dirty="0">
              <a:latin typeface="Times New Roman" pitchFamily="18" charset="0"/>
              <a:cs typeface="Times New Roman" pitchFamily="18" charset="0"/>
            </a:rPr>
            <a:t>Нөөцийг харгалзан үзэх</a:t>
          </a:r>
          <a:endParaRPr lang="en-US" sz="2400" b="1" kern="1200" dirty="0">
            <a:latin typeface="Times New Roman" pitchFamily="18" charset="0"/>
            <a:cs typeface="Times New Roman" pitchFamily="18" charset="0"/>
          </a:endParaRPr>
        </a:p>
      </dsp:txBody>
      <dsp:txXfrm rot="-5400000">
        <a:off x="907114" y="1223719"/>
        <a:ext cx="9681668" cy="760081"/>
      </dsp:txXfrm>
    </dsp:sp>
    <dsp:sp modelId="{6697E7D4-3444-4880-905B-77FF6450B6CB}">
      <dsp:nvSpPr>
        <dsp:cNvPr id="0" name=""/>
        <dsp:cNvSpPr/>
      </dsp:nvSpPr>
      <dsp:spPr>
        <a:xfrm rot="5400000">
          <a:off x="-194381" y="2495116"/>
          <a:ext cx="1295876" cy="907113"/>
        </a:xfrm>
        <a:prstGeom prst="chevron">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a:latin typeface="Times New Roman" pitchFamily="18" charset="0"/>
              <a:cs typeface="Times New Roman" pitchFamily="18" charset="0"/>
            </a:rPr>
            <a:t>Алхам 3 </a:t>
          </a:r>
          <a:endParaRPr lang="en-US" sz="1600" kern="1200" dirty="0">
            <a:latin typeface="Times New Roman" pitchFamily="18" charset="0"/>
            <a:cs typeface="Times New Roman" pitchFamily="18" charset="0"/>
          </a:endParaRPr>
        </a:p>
      </dsp:txBody>
      <dsp:txXfrm rot="-5400000">
        <a:off x="1" y="2754292"/>
        <a:ext cx="907113" cy="388763"/>
      </dsp:txXfrm>
    </dsp:sp>
    <dsp:sp modelId="{FAC3989C-5DA7-4AD4-9BA5-C6473369265C}">
      <dsp:nvSpPr>
        <dsp:cNvPr id="0" name=""/>
        <dsp:cNvSpPr/>
      </dsp:nvSpPr>
      <dsp:spPr>
        <a:xfrm rot="5400000">
          <a:off x="5347347" y="-2139498"/>
          <a:ext cx="842319" cy="9722787"/>
        </a:xfrm>
        <a:prstGeom prst="round2Same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mn-MN" sz="2400" b="1" kern="1200" dirty="0">
              <a:latin typeface="Times New Roman" pitchFamily="18" charset="0"/>
              <a:cs typeface="Times New Roman" pitchFamily="18" charset="0"/>
            </a:rPr>
            <a:t>Үйл ажиллагааны төлөвлөгөөг боловсруулах</a:t>
          </a:r>
          <a:endParaRPr lang="en-US" sz="2400" b="1" kern="1200" dirty="0">
            <a:latin typeface="Times New Roman" pitchFamily="18" charset="0"/>
            <a:cs typeface="Times New Roman" pitchFamily="18" charset="0"/>
          </a:endParaRPr>
        </a:p>
      </dsp:txBody>
      <dsp:txXfrm rot="-5400000">
        <a:off x="907114" y="2341854"/>
        <a:ext cx="9681668" cy="760081"/>
      </dsp:txXfrm>
    </dsp:sp>
    <dsp:sp modelId="{0B4D7DAB-88EC-469D-B583-B5B7205C63B2}">
      <dsp:nvSpPr>
        <dsp:cNvPr id="0" name=""/>
        <dsp:cNvSpPr/>
      </dsp:nvSpPr>
      <dsp:spPr>
        <a:xfrm rot="5400000">
          <a:off x="-194381" y="3644779"/>
          <a:ext cx="1295876" cy="907113"/>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b="1" kern="1200">
              <a:latin typeface="Times New Roman" pitchFamily="18" charset="0"/>
              <a:cs typeface="Times New Roman" pitchFamily="18" charset="0"/>
            </a:rPr>
            <a:t>Алхам 4</a:t>
          </a:r>
          <a:endParaRPr lang="en-US" sz="1600" kern="1200" dirty="0">
            <a:latin typeface="Times New Roman" pitchFamily="18" charset="0"/>
            <a:cs typeface="Times New Roman" pitchFamily="18" charset="0"/>
          </a:endParaRPr>
        </a:p>
      </dsp:txBody>
      <dsp:txXfrm rot="-5400000">
        <a:off x="1" y="3903955"/>
        <a:ext cx="907113" cy="388763"/>
      </dsp:txXfrm>
    </dsp:sp>
    <dsp:sp modelId="{87EF78A1-F381-4A08-AAAF-0A1398D1D41F}">
      <dsp:nvSpPr>
        <dsp:cNvPr id="0" name=""/>
        <dsp:cNvSpPr/>
      </dsp:nvSpPr>
      <dsp:spPr>
        <a:xfrm rot="5400000">
          <a:off x="5347347" y="-989835"/>
          <a:ext cx="842319" cy="9722787"/>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ru-RU" sz="2400" b="1" kern="1200" dirty="0">
              <a:latin typeface="Times New Roman" pitchFamily="18" charset="0"/>
              <a:cs typeface="Times New Roman" pitchFamily="18" charset="0"/>
            </a:rPr>
            <a:t>Төслийг хянах, батлах</a:t>
          </a:r>
          <a:endParaRPr lang="en-US" sz="2400" b="1" kern="1200" dirty="0">
            <a:latin typeface="Times New Roman" pitchFamily="18" charset="0"/>
            <a:cs typeface="Times New Roman" pitchFamily="18" charset="0"/>
          </a:endParaRPr>
        </a:p>
      </dsp:txBody>
      <dsp:txXfrm rot="-5400000">
        <a:off x="907114" y="3491517"/>
        <a:ext cx="9681668" cy="760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E0FEC-2175-47A0-8AF9-A4AD2D3356B1}">
      <dsp:nvSpPr>
        <dsp:cNvPr id="0" name=""/>
        <dsp:cNvSpPr/>
      </dsp:nvSpPr>
      <dsp:spPr>
        <a:xfrm rot="5400000">
          <a:off x="6245415" y="-2636815"/>
          <a:ext cx="769817" cy="624030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Чадавх бий болгох сургалт зохион байгуулах </a:t>
          </a:r>
          <a:endParaRPr lang="en-US" sz="1800" kern="1200" dirty="0">
            <a:latin typeface="Times New Roman" pitchFamily="18" charset="0"/>
            <a:cs typeface="Times New Roman" pitchFamily="18" charset="0"/>
          </a:endParaRPr>
        </a:p>
      </dsp:txBody>
      <dsp:txXfrm rot="-5400000">
        <a:off x="3510172" y="136007"/>
        <a:ext cx="6202726" cy="694659"/>
      </dsp:txXfrm>
    </dsp:sp>
    <dsp:sp modelId="{DA5BED50-85DF-47A6-BFFF-B03F4A1EB774}">
      <dsp:nvSpPr>
        <dsp:cNvPr id="0" name=""/>
        <dsp:cNvSpPr/>
      </dsp:nvSpPr>
      <dsp:spPr>
        <a:xfrm>
          <a:off x="31513" y="2200"/>
          <a:ext cx="3510171" cy="9622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n-MN" sz="1800" kern="1200" dirty="0">
              <a:latin typeface="Times New Roman" pitchFamily="18" charset="0"/>
              <a:cs typeface="Times New Roman" pitchFamily="18" charset="0"/>
            </a:rPr>
            <a:t>1 алхам</a:t>
          </a:r>
          <a:endParaRPr lang="en-US" sz="1800" kern="1200" dirty="0">
            <a:latin typeface="Times New Roman" pitchFamily="18" charset="0"/>
            <a:cs typeface="Times New Roman" pitchFamily="18" charset="0"/>
          </a:endParaRPr>
        </a:p>
      </dsp:txBody>
      <dsp:txXfrm>
        <a:off x="78487" y="49174"/>
        <a:ext cx="3416223" cy="868324"/>
      </dsp:txXfrm>
    </dsp:sp>
    <dsp:sp modelId="{03F35E2B-F40A-4EA5-99CF-7A1DBFF16C7F}">
      <dsp:nvSpPr>
        <dsp:cNvPr id="0" name=""/>
        <dsp:cNvSpPr/>
      </dsp:nvSpPr>
      <dsp:spPr>
        <a:xfrm rot="5400000">
          <a:off x="6245415" y="-1626429"/>
          <a:ext cx="769817" cy="6240305"/>
        </a:xfrm>
        <a:prstGeom prst="round2Same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Төсвийн мэдээлэл цуглуулах</a:t>
          </a:r>
          <a:r>
            <a:rPr lang="en-US" sz="1800" kern="120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rot="-5400000">
        <a:off x="3510172" y="1146393"/>
        <a:ext cx="6202726" cy="694659"/>
      </dsp:txXfrm>
    </dsp:sp>
    <dsp:sp modelId="{4C3FAC1F-8331-412F-AE2E-A4B449BC2636}">
      <dsp:nvSpPr>
        <dsp:cNvPr id="0" name=""/>
        <dsp:cNvSpPr/>
      </dsp:nvSpPr>
      <dsp:spPr>
        <a:xfrm>
          <a:off x="0" y="1012586"/>
          <a:ext cx="3510171" cy="962272"/>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n-MN" sz="1800" kern="1200">
              <a:latin typeface="Times New Roman" pitchFamily="18" charset="0"/>
              <a:cs typeface="Times New Roman" pitchFamily="18" charset="0"/>
            </a:rPr>
            <a:t>2 алхам</a:t>
          </a:r>
          <a:endParaRPr lang="en-US" sz="1800" kern="1200" dirty="0">
            <a:latin typeface="Times New Roman" pitchFamily="18" charset="0"/>
            <a:cs typeface="Times New Roman" pitchFamily="18" charset="0"/>
          </a:endParaRPr>
        </a:p>
      </dsp:txBody>
      <dsp:txXfrm>
        <a:off x="46974" y="1059560"/>
        <a:ext cx="3416223" cy="868324"/>
      </dsp:txXfrm>
    </dsp:sp>
    <dsp:sp modelId="{081AA2CD-45F6-414C-96DF-D52F0D74C3AF}">
      <dsp:nvSpPr>
        <dsp:cNvPr id="0" name=""/>
        <dsp:cNvSpPr/>
      </dsp:nvSpPr>
      <dsp:spPr>
        <a:xfrm rot="5400000">
          <a:off x="6245415" y="-616044"/>
          <a:ext cx="769817" cy="6240305"/>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a:latin typeface="Times New Roman" pitchFamily="18" charset="0"/>
              <a:cs typeface="Times New Roman" pitchFamily="18" charset="0"/>
            </a:rPr>
            <a:t>Хяналт</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шинжилгээ</a:t>
          </a:r>
          <a:r>
            <a:rPr lang="en-US" sz="1800" b="1" kern="1200" dirty="0">
              <a:latin typeface="Times New Roman" pitchFamily="18" charset="0"/>
              <a:cs typeface="Times New Roman" pitchFamily="18" charset="0"/>
            </a:rPr>
            <a:t> </a:t>
          </a:r>
          <a:r>
            <a:rPr lang="en-US" sz="1800" b="1" kern="1200" dirty="0" err="1">
              <a:latin typeface="Times New Roman" pitchFamily="18" charset="0"/>
              <a:cs typeface="Times New Roman" pitchFamily="18" charset="0"/>
            </a:rPr>
            <a:t>хийх</a:t>
          </a:r>
          <a:r>
            <a:rPr lang="en-US" sz="1800" kern="1200" dirty="0">
              <a:latin typeface="Times New Roman" pitchFamily="18" charset="0"/>
              <a:cs typeface="Times New Roman" pitchFamily="18" charset="0"/>
            </a:rPr>
            <a:t> </a:t>
          </a:r>
        </a:p>
      </dsp:txBody>
      <dsp:txXfrm rot="-5400000">
        <a:off x="3510172" y="2156778"/>
        <a:ext cx="6202726" cy="694659"/>
      </dsp:txXfrm>
    </dsp:sp>
    <dsp:sp modelId="{4204B1A6-9513-484B-B532-865E12FE1A4B}">
      <dsp:nvSpPr>
        <dsp:cNvPr id="0" name=""/>
        <dsp:cNvSpPr/>
      </dsp:nvSpPr>
      <dsp:spPr>
        <a:xfrm>
          <a:off x="0" y="2022972"/>
          <a:ext cx="3510171" cy="96227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n-MN" sz="1800" kern="1200">
              <a:latin typeface="Times New Roman" pitchFamily="18" charset="0"/>
              <a:cs typeface="Times New Roman" pitchFamily="18" charset="0"/>
            </a:rPr>
            <a:t>3 алхам</a:t>
          </a:r>
          <a:endParaRPr lang="en-US" sz="1800" kern="1200" dirty="0">
            <a:latin typeface="Times New Roman" pitchFamily="18" charset="0"/>
            <a:cs typeface="Times New Roman" pitchFamily="18" charset="0"/>
          </a:endParaRPr>
        </a:p>
      </dsp:txBody>
      <dsp:txXfrm>
        <a:off x="46974" y="2069946"/>
        <a:ext cx="3416223" cy="868324"/>
      </dsp:txXfrm>
    </dsp:sp>
    <dsp:sp modelId="{5BAFA1E6-0460-4A93-BD60-A1D654F04103}">
      <dsp:nvSpPr>
        <dsp:cNvPr id="0" name=""/>
        <dsp:cNvSpPr/>
      </dsp:nvSpPr>
      <dsp:spPr>
        <a:xfrm rot="5400000">
          <a:off x="6245415" y="394341"/>
          <a:ext cx="769817" cy="6240305"/>
        </a:xfrm>
        <a:prstGeom prst="round2Same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Хяналт-шинжилгээний үр дүнг түгээх</a:t>
          </a:r>
          <a:r>
            <a:rPr lang="en-US" sz="1800" kern="120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rot="-5400000">
        <a:off x="3510172" y="3167164"/>
        <a:ext cx="6202726" cy="694659"/>
      </dsp:txXfrm>
    </dsp:sp>
    <dsp:sp modelId="{4425B583-57EE-4036-8B78-D9191497E96D}">
      <dsp:nvSpPr>
        <dsp:cNvPr id="0" name=""/>
        <dsp:cNvSpPr/>
      </dsp:nvSpPr>
      <dsp:spPr>
        <a:xfrm>
          <a:off x="0" y="3033358"/>
          <a:ext cx="3510171" cy="962272"/>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n-MN" sz="1800" kern="1200">
              <a:latin typeface="Times New Roman" pitchFamily="18" charset="0"/>
              <a:cs typeface="Times New Roman" pitchFamily="18" charset="0"/>
            </a:rPr>
            <a:t>4 алхам</a:t>
          </a:r>
          <a:endParaRPr lang="en-US" sz="1800" kern="1200" dirty="0">
            <a:latin typeface="Times New Roman" pitchFamily="18" charset="0"/>
            <a:cs typeface="Times New Roman" pitchFamily="18" charset="0"/>
          </a:endParaRPr>
        </a:p>
      </dsp:txBody>
      <dsp:txXfrm>
        <a:off x="46974" y="3080332"/>
        <a:ext cx="3416223" cy="868324"/>
      </dsp:txXfrm>
    </dsp:sp>
    <dsp:sp modelId="{253F8038-EB77-4423-AF2A-B9487E52A6E3}">
      <dsp:nvSpPr>
        <dsp:cNvPr id="0" name=""/>
        <dsp:cNvSpPr/>
      </dsp:nvSpPr>
      <dsp:spPr>
        <a:xfrm rot="5400000">
          <a:off x="6245415" y="1404727"/>
          <a:ext cx="769817" cy="6240305"/>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Нөлөөллийн үйл ажиллагааг зохион байгуулах, зөвшилцөлд хүрэх</a:t>
          </a:r>
          <a:r>
            <a:rPr lang="en-US" sz="1800" kern="120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rot="-5400000">
        <a:off x="3510172" y="4177550"/>
        <a:ext cx="6202726" cy="694659"/>
      </dsp:txXfrm>
    </dsp:sp>
    <dsp:sp modelId="{536ECCE5-2F0E-491E-8EC1-BEA0414C61B2}">
      <dsp:nvSpPr>
        <dsp:cNvPr id="0" name=""/>
        <dsp:cNvSpPr/>
      </dsp:nvSpPr>
      <dsp:spPr>
        <a:xfrm>
          <a:off x="0" y="4043743"/>
          <a:ext cx="3510171" cy="96227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mn-MN" sz="1800" kern="1200">
              <a:latin typeface="Times New Roman" pitchFamily="18" charset="0"/>
              <a:cs typeface="Times New Roman" pitchFamily="18" charset="0"/>
            </a:rPr>
            <a:t>5 алхам</a:t>
          </a:r>
          <a:endParaRPr lang="en-US" sz="1800" kern="1200" dirty="0">
            <a:latin typeface="Times New Roman" pitchFamily="18" charset="0"/>
            <a:cs typeface="Times New Roman" pitchFamily="18" charset="0"/>
          </a:endParaRPr>
        </a:p>
      </dsp:txBody>
      <dsp:txXfrm>
        <a:off x="46974" y="4090717"/>
        <a:ext cx="3416223" cy="868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E049D-AAD4-4554-BBB0-ACF9171F1F68}">
      <dsp:nvSpPr>
        <dsp:cNvPr id="0" name=""/>
        <dsp:cNvSpPr/>
      </dsp:nvSpPr>
      <dsp:spPr>
        <a:xfrm>
          <a:off x="3389" y="67474"/>
          <a:ext cx="2849501" cy="1166695"/>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a:solidFill>
                <a:schemeClr val="tx1"/>
              </a:solidFill>
              <a:latin typeface="Times New Roman" pitchFamily="18" charset="0"/>
              <a:cs typeface="Times New Roman" pitchFamily="18" charset="0"/>
            </a:rPr>
            <a:t>ШИНЖЛЭХ</a:t>
          </a:r>
          <a:endParaRPr lang="en-US" sz="2000" kern="1200" dirty="0">
            <a:solidFill>
              <a:schemeClr val="tx1"/>
            </a:solidFill>
            <a:latin typeface="Times New Roman" pitchFamily="18" charset="0"/>
            <a:cs typeface="Times New Roman" pitchFamily="18" charset="0"/>
          </a:endParaRPr>
        </a:p>
      </dsp:txBody>
      <dsp:txXfrm>
        <a:off x="420689" y="238333"/>
        <a:ext cx="2014901" cy="824977"/>
      </dsp:txXfrm>
    </dsp:sp>
    <dsp:sp modelId="{BE5719E6-FE5B-45B9-A3A4-B10788967235}">
      <dsp:nvSpPr>
        <dsp:cNvPr id="0" name=""/>
        <dsp:cNvSpPr/>
      </dsp:nvSpPr>
      <dsp:spPr>
        <a:xfrm>
          <a:off x="2947626" y="312480"/>
          <a:ext cx="676683" cy="676683"/>
        </a:xfrm>
        <a:prstGeom prst="mathPlus">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Times New Roman" pitchFamily="18" charset="0"/>
            <a:cs typeface="Times New Roman" pitchFamily="18" charset="0"/>
          </a:endParaRPr>
        </a:p>
      </dsp:txBody>
      <dsp:txXfrm>
        <a:off x="3037320" y="571244"/>
        <a:ext cx="497295" cy="159155"/>
      </dsp:txXfrm>
    </dsp:sp>
    <dsp:sp modelId="{990299DE-8BF7-411D-A209-D878C8EA0219}">
      <dsp:nvSpPr>
        <dsp:cNvPr id="0" name=""/>
        <dsp:cNvSpPr/>
      </dsp:nvSpPr>
      <dsp:spPr>
        <a:xfrm>
          <a:off x="3719045" y="67474"/>
          <a:ext cx="2254405" cy="1166695"/>
        </a:xfrm>
        <a:prstGeom prst="ellipse">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a:solidFill>
                <a:schemeClr val="tx1"/>
              </a:solidFill>
              <a:latin typeface="Times New Roman" pitchFamily="18" charset="0"/>
              <a:cs typeface="Times New Roman" pitchFamily="18" charset="0"/>
            </a:rPr>
            <a:t>ТҮГЭЭХ</a:t>
          </a:r>
          <a:endParaRPr lang="en-US" sz="2000" kern="1200" dirty="0">
            <a:solidFill>
              <a:schemeClr val="tx1"/>
            </a:solidFill>
            <a:latin typeface="Times New Roman" pitchFamily="18" charset="0"/>
            <a:cs typeface="Times New Roman" pitchFamily="18" charset="0"/>
          </a:endParaRPr>
        </a:p>
      </dsp:txBody>
      <dsp:txXfrm>
        <a:off x="4049195" y="238333"/>
        <a:ext cx="1594105" cy="824977"/>
      </dsp:txXfrm>
    </dsp:sp>
    <dsp:sp modelId="{50BB9C8E-36EC-43CD-9B82-72F73F9EE7C2}">
      <dsp:nvSpPr>
        <dsp:cNvPr id="0" name=""/>
        <dsp:cNvSpPr/>
      </dsp:nvSpPr>
      <dsp:spPr>
        <a:xfrm>
          <a:off x="6068186" y="312480"/>
          <a:ext cx="676683" cy="676683"/>
        </a:xfrm>
        <a:prstGeom prst="mathEqual">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Times New Roman" pitchFamily="18" charset="0"/>
            <a:cs typeface="Times New Roman" pitchFamily="18" charset="0"/>
          </a:endParaRPr>
        </a:p>
      </dsp:txBody>
      <dsp:txXfrm>
        <a:off x="6157880" y="451877"/>
        <a:ext cx="497295" cy="397889"/>
      </dsp:txXfrm>
    </dsp:sp>
    <dsp:sp modelId="{487E8C06-1B88-4C84-A0D6-C0284B64D59E}">
      <dsp:nvSpPr>
        <dsp:cNvPr id="0" name=""/>
        <dsp:cNvSpPr/>
      </dsp:nvSpPr>
      <dsp:spPr>
        <a:xfrm>
          <a:off x="6839605" y="67474"/>
          <a:ext cx="3030526" cy="1166695"/>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mn-MN" sz="2000" kern="1200" dirty="0">
              <a:solidFill>
                <a:schemeClr val="tx1"/>
              </a:solidFill>
              <a:latin typeface="Times New Roman" pitchFamily="18" charset="0"/>
              <a:cs typeface="Times New Roman" pitchFamily="18" charset="0"/>
            </a:rPr>
            <a:t>НӨЛӨӨЛӨХ </a:t>
          </a:r>
          <a:endParaRPr lang="en-US" sz="2000" kern="1200" dirty="0">
            <a:solidFill>
              <a:schemeClr val="tx1"/>
            </a:solidFill>
            <a:latin typeface="Times New Roman" pitchFamily="18" charset="0"/>
            <a:cs typeface="Times New Roman" pitchFamily="18" charset="0"/>
          </a:endParaRPr>
        </a:p>
      </dsp:txBody>
      <dsp:txXfrm>
        <a:off x="7283415" y="238333"/>
        <a:ext cx="2142906" cy="82497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4AF23-0974-4D5C-AB1D-EAC5E31262F2}"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CEA6F-068D-4E52-8507-93B76E946147}" type="slidenum">
              <a:rPr lang="en-US" smtClean="0"/>
              <a:t>‹#›</a:t>
            </a:fld>
            <a:endParaRPr lang="en-US"/>
          </a:p>
        </p:txBody>
      </p:sp>
    </p:spTree>
    <p:extLst>
      <p:ext uri="{BB962C8B-B14F-4D97-AF65-F5344CB8AC3E}">
        <p14:creationId xmlns:p14="http://schemas.microsoft.com/office/powerpoint/2010/main" val="7814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5</a:t>
            </a:fld>
            <a:endParaRPr lang="en-US"/>
          </a:p>
        </p:txBody>
      </p:sp>
    </p:spTree>
    <p:extLst>
      <p:ext uri="{BB962C8B-B14F-4D97-AF65-F5344CB8AC3E}">
        <p14:creationId xmlns:p14="http://schemas.microsoft.com/office/powerpoint/2010/main" val="356923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r>
              <a:rPr lang="mn-MN" sz="8800" dirty="0"/>
              <a:t>орон нутагт асуудлыг шийдвэрлэх нөөц хөрөнгө байгаа эсэх, хэрэв байхгүй бол түүнийг хэрхэн олох, иргэдийн оролцоо хаана, юу байж болох талаар нарийн судалж, холбогдох байгууллага, албан тушаалтантай хамтран ажиллах</a:t>
            </a:r>
          </a:p>
          <a:p>
            <a:r>
              <a:rPr lang="mn-MN" sz="8800" dirty="0"/>
              <a:t>орон нутгийн болон эрүүл мэндийн байгууллагын нөөц хөрөнгөөр шийдвэрлэх боломжтой эсэхийг судлах үзэх нь чухал юм. Иргэд болон бусад оролцогч талууд эрүүл мэндийн байгууллагын хэмжээнд нэн тэргүүнд тулгамдаж буй асуудлыг оновчтой зөв тодорхойлж чадсан хэдий ч түүнд зарцуулах төсөв хөрөнгө орон</a:t>
            </a:r>
            <a:r>
              <a:rPr lang="mn-MN" sz="8800" baseline="0" dirty="0"/>
              <a:t> нутаг болон ӨТЭ-д</a:t>
            </a:r>
            <a:r>
              <a:rPr lang="mn-MN" sz="8800" dirty="0"/>
              <a:t> байхгүй бол уг асуудлыг шийдвэрлэх боломжгүй </a:t>
            </a:r>
            <a:endParaRPr lang="en-US" sz="8800" dirty="0"/>
          </a:p>
        </p:txBody>
      </p:sp>
    </p:spTree>
    <p:extLst>
      <p:ext uri="{BB962C8B-B14F-4D97-AF65-F5344CB8AC3E}">
        <p14:creationId xmlns:p14="http://schemas.microsoft.com/office/powerpoint/2010/main" val="168270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mn-MN" dirty="0"/>
              <a:t>Засгийн газрын бус байгууллага (иргэний нийгмийн байгууллага, хэвлэл мэдээлэл, хараат бус шинжээч, үйлчлүүлэгч иргэд, тэдгээрийн асран хамгаалагч г.м) төсвөөр дамжин хуваарилагдах төрийн зардал ба хөрөнгө оруулалтын талаарх мэдээллийг шинжлэх, тайлбарлах, түгээх үйл явц</a:t>
            </a:r>
            <a:endParaRPr lang="en-US" dirty="0"/>
          </a:p>
        </p:txBody>
      </p:sp>
    </p:spTree>
    <p:extLst>
      <p:ext uri="{BB962C8B-B14F-4D97-AF65-F5344CB8AC3E}">
        <p14:creationId xmlns:p14="http://schemas.microsoft.com/office/powerpoint/2010/main" val="10609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8891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42</a:t>
            </a:fld>
            <a:endParaRPr lang="en-US"/>
          </a:p>
        </p:txBody>
      </p:sp>
    </p:spTree>
    <p:extLst>
      <p:ext uri="{BB962C8B-B14F-4D97-AF65-F5344CB8AC3E}">
        <p14:creationId xmlns:p14="http://schemas.microsoft.com/office/powerpoint/2010/main" val="83777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Орон нутгийн туршлагыг асуух</a:t>
            </a:r>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44</a:t>
            </a:fld>
            <a:endParaRPr lang="en-US"/>
          </a:p>
        </p:txBody>
      </p:sp>
    </p:spTree>
    <p:extLst>
      <p:ext uri="{BB962C8B-B14F-4D97-AF65-F5344CB8AC3E}">
        <p14:creationId xmlns:p14="http://schemas.microsoft.com/office/powerpoint/2010/main" val="337911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7</a:t>
            </a:fld>
            <a:endParaRPr lang="en-US"/>
          </a:p>
        </p:txBody>
      </p:sp>
    </p:spTree>
    <p:extLst>
      <p:ext uri="{BB962C8B-B14F-4D97-AF65-F5344CB8AC3E}">
        <p14:creationId xmlns:p14="http://schemas.microsoft.com/office/powerpoint/2010/main" val="23914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Зурагаа солих оролцооны </a:t>
            </a:r>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19</a:t>
            </a:fld>
            <a:endParaRPr lang="en-US"/>
          </a:p>
        </p:txBody>
      </p:sp>
    </p:spTree>
    <p:extLst>
      <p:ext uri="{BB962C8B-B14F-4D97-AF65-F5344CB8AC3E}">
        <p14:creationId xmlns:p14="http://schemas.microsoft.com/office/powerpoint/2010/main" val="2487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Эх сурвалжаа тодруулах</a:t>
            </a:r>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23</a:t>
            </a:fld>
            <a:endParaRPr lang="en-US"/>
          </a:p>
        </p:txBody>
      </p:sp>
    </p:spTree>
    <p:extLst>
      <p:ext uri="{BB962C8B-B14F-4D97-AF65-F5344CB8AC3E}">
        <p14:creationId xmlns:p14="http://schemas.microsoft.com/office/powerpoint/2010/main" val="410598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CEA6F-068D-4E52-8507-93B76E946147}" type="slidenum">
              <a:rPr lang="en-US" smtClean="0"/>
              <a:t>26</a:t>
            </a:fld>
            <a:endParaRPr lang="en-US"/>
          </a:p>
        </p:txBody>
      </p:sp>
    </p:spTree>
    <p:extLst>
      <p:ext uri="{BB962C8B-B14F-4D97-AF65-F5344CB8AC3E}">
        <p14:creationId xmlns:p14="http://schemas.microsoft.com/office/powerpoint/2010/main" val="406316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Зургийг өөрчлөх</a:t>
            </a:r>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30</a:t>
            </a:fld>
            <a:endParaRPr lang="en-US"/>
          </a:p>
        </p:txBody>
      </p:sp>
    </p:spTree>
    <p:extLst>
      <p:ext uri="{BB962C8B-B14F-4D97-AF65-F5344CB8AC3E}">
        <p14:creationId xmlns:p14="http://schemas.microsoft.com/office/powerpoint/2010/main" val="296455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Зургийг өөрчлөх</a:t>
            </a:r>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31</a:t>
            </a:fld>
            <a:endParaRPr lang="en-US"/>
          </a:p>
        </p:txBody>
      </p:sp>
    </p:spTree>
    <p:extLst>
      <p:ext uri="{BB962C8B-B14F-4D97-AF65-F5344CB8AC3E}">
        <p14:creationId xmlns:p14="http://schemas.microsoft.com/office/powerpoint/2010/main" val="132830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CEA6F-068D-4E52-8507-93B76E946147}" type="slidenum">
              <a:rPr lang="en-US" smtClean="0"/>
              <a:t>35</a:t>
            </a:fld>
            <a:endParaRPr lang="en-US"/>
          </a:p>
        </p:txBody>
      </p:sp>
    </p:spTree>
    <p:extLst>
      <p:ext uri="{BB962C8B-B14F-4D97-AF65-F5344CB8AC3E}">
        <p14:creationId xmlns:p14="http://schemas.microsoft.com/office/powerpoint/2010/main" val="29161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4983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5D6A32-133D-4A52-9628-744E63E7E193}"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367095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D6A32-133D-4A52-9628-744E63E7E193}"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147563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D6A32-133D-4A52-9628-744E63E7E193}"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343061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a:xfrm>
            <a:off x="609600" y="6245225"/>
            <a:ext cx="2844800" cy="476251"/>
          </a:xfrm>
          <a:prstGeom prst="rect">
            <a:avLst/>
          </a:prstGeom>
        </p:spPr>
        <p:txBody>
          <a:bodyPr/>
          <a:lstStyle>
            <a:lvl1pPr>
              <a:defRPr/>
            </a:lvl1pPr>
          </a:lstStyle>
          <a:p>
            <a:pPr>
              <a:defRPr/>
            </a:pPr>
            <a:endParaRPr lang="en-US" dirty="0"/>
          </a:p>
        </p:txBody>
      </p:sp>
      <p:sp>
        <p:nvSpPr>
          <p:cNvPr id="8" name="Footer Placeholder 2"/>
          <p:cNvSpPr>
            <a:spLocks noGrp="1"/>
          </p:cNvSpPr>
          <p:nvPr>
            <p:ph type="ftr" sz="quarter" idx="11"/>
          </p:nvPr>
        </p:nvSpPr>
        <p:spPr>
          <a:xfrm>
            <a:off x="609600" y="6381749"/>
            <a:ext cx="10972800" cy="476251"/>
          </a:xfrm>
          <a:prstGeom prst="rect">
            <a:avLst/>
          </a:prstGeom>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328793C7-9D16-4852-9A1E-2324FB25F49A}" type="slidenum">
              <a:rPr lang="en-US"/>
              <a:pPr>
                <a:defRPr/>
              </a:pPr>
              <a:t>‹#›</a:t>
            </a:fld>
            <a:endParaRPr lang="en-US" dirty="0"/>
          </a:p>
        </p:txBody>
      </p:sp>
    </p:spTree>
    <p:extLst>
      <p:ext uri="{BB962C8B-B14F-4D97-AF65-F5344CB8AC3E}">
        <p14:creationId xmlns:p14="http://schemas.microsoft.com/office/powerpoint/2010/main" val="2362205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056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D6A32-133D-4A52-9628-744E63E7E193}"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3016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D6A32-133D-4A52-9628-744E63E7E193}"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184072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5D6A32-133D-4A52-9628-744E63E7E193}"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234456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5D6A32-133D-4A52-9628-744E63E7E193}"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147568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5D6A32-133D-4A52-9628-744E63E7E193}"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104812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6A32-133D-4A52-9628-744E63E7E193}"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323906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5D6A32-133D-4A52-9628-744E63E7E193}"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45720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5D6A32-133D-4A52-9628-744E63E7E193}"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761E8-1D4A-451B-A376-CFE4D8DD8760}" type="slidenum">
              <a:rPr lang="en-US" smtClean="0"/>
              <a:t>‹#›</a:t>
            </a:fld>
            <a:endParaRPr lang="en-US"/>
          </a:p>
        </p:txBody>
      </p:sp>
    </p:spTree>
    <p:extLst>
      <p:ext uri="{BB962C8B-B14F-4D97-AF65-F5344CB8AC3E}">
        <p14:creationId xmlns:p14="http://schemas.microsoft.com/office/powerpoint/2010/main" val="24087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6A32-133D-4A52-9628-744E63E7E193}"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761E8-1D4A-451B-A376-CFE4D8DD8760}" type="slidenum">
              <a:rPr lang="en-US" smtClean="0"/>
              <a:t>‹#›</a:t>
            </a:fld>
            <a:endParaRPr lang="en-US"/>
          </a:p>
        </p:txBody>
      </p:sp>
    </p:spTree>
    <p:extLst>
      <p:ext uri="{BB962C8B-B14F-4D97-AF65-F5344CB8AC3E}">
        <p14:creationId xmlns:p14="http://schemas.microsoft.com/office/powerpoint/2010/main" val="48869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1.jpe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2.jpeg"/><Relationship Id="rId9" Type="http://schemas.microsoft.com/office/2007/relationships/diagramDrawing" Target="../diagrams/drawing5.xml"/></Relationships>
</file>

<file path=ppt/slides/_rels/slide4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80.svg"/></Relationships>
</file>

<file path=ppt/slides/_rels/slide4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20.svg"/><Relationship Id="rId3" Type="http://schemas.openxmlformats.org/officeDocument/2006/relationships/image" Target="../media/image9.svg"/><Relationship Id="rId21" Type="http://schemas.openxmlformats.org/officeDocument/2006/relationships/image" Target="../media/image17.png"/><Relationship Id="rId7" Type="http://schemas.openxmlformats.org/officeDocument/2006/relationships/image" Target="../media/image13.sv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6.png"/><Relationship Id="rId16" Type="http://schemas.openxmlformats.org/officeDocument/2006/relationships/image" Target="../media/image18.sv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svg"/><Relationship Id="rId14" Type="http://schemas.openxmlformats.org/officeDocument/2006/relationships/image" Target="../media/image13.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650"/>
          <a:stretch/>
        </p:blipFill>
        <p:spPr>
          <a:xfrm>
            <a:off x="0" y="7974"/>
            <a:ext cx="12192000" cy="6847368"/>
          </a:xfrm>
          <a:prstGeom prst="rect">
            <a:avLst/>
          </a:prstGeom>
        </p:spPr>
      </p:pic>
      <p:sp>
        <p:nvSpPr>
          <p:cNvPr id="5" name="Rectángulo 6">
            <a:extLst>
              <a:ext uri="{FF2B5EF4-FFF2-40B4-BE49-F238E27FC236}">
                <a16:creationId xmlns:a16="http://schemas.microsoft.com/office/drawing/2014/main" xmlns="" id="{26205575-DFD8-814E-9666-A35C0A5E39F5}"/>
              </a:ext>
            </a:extLst>
          </p:cNvPr>
          <p:cNvSpPr/>
          <p:nvPr/>
        </p:nvSpPr>
        <p:spPr>
          <a:xfrm>
            <a:off x="0" y="0"/>
            <a:ext cx="12192000" cy="6855342"/>
          </a:xfrm>
          <a:prstGeom prst="rect">
            <a:avLst/>
          </a:prstGeom>
          <a:solidFill>
            <a:srgbClr val="00206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TextBox 3">
            <a:extLst>
              <a:ext uri="{FF2B5EF4-FFF2-40B4-BE49-F238E27FC236}">
                <a16:creationId xmlns:a16="http://schemas.microsoft.com/office/drawing/2014/main" xmlns="" id="{346286DF-9704-D14D-86DB-154413F77F96}"/>
              </a:ext>
            </a:extLst>
          </p:cNvPr>
          <p:cNvSpPr txBox="1"/>
          <p:nvPr/>
        </p:nvSpPr>
        <p:spPr>
          <a:xfrm>
            <a:off x="976499" y="2150399"/>
            <a:ext cx="8313381" cy="2554545"/>
          </a:xfrm>
          <a:prstGeom prst="rect">
            <a:avLst/>
          </a:prstGeom>
          <a:noFill/>
        </p:spPr>
        <p:txBody>
          <a:bodyPr wrap="square" rtlCol="0" anchor="ctr">
            <a:spAutoFit/>
          </a:bodyPr>
          <a:lstStyle/>
          <a:p>
            <a:pPr algn="ctr"/>
            <a:r>
              <a:rPr lang="mn-MN" sz="3200" b="1" i="1" spc="50" dirty="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Монгол Улсад ил тод байдал, олон нийтийн оролцоог нэмэгдүүлэхэд нийгмийн эгэх хариуцлагыг бэхжүүлэх нь </a:t>
            </a:r>
            <a:r>
              <a:rPr lang="mn-MN" sz="3200" b="1" i="1" spc="50" dirty="0" smtClean="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төсөл</a:t>
            </a:r>
            <a:endParaRPr lang="en-US" sz="3200" b="1" i="1" spc="50" dirty="0" smtClean="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r>
              <a:rPr lang="en-US" sz="3200" b="1" i="1" spc="50" dirty="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MASAM </a:t>
            </a:r>
            <a:r>
              <a:rPr lang="en-US" sz="3200" b="1" i="1" spc="50" dirty="0" smtClean="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II </a:t>
            </a:r>
            <a:endParaRPr lang="mn-MN" sz="3200" b="1" i="1" spc="50" dirty="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algn="ctr"/>
            <a:endParaRPr lang="es-AR" sz="3200" b="1" i="1" spc="50" dirty="0">
              <a:ln w="9525" cmpd="sng">
                <a:solidFill>
                  <a:schemeClr val="bg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8" name="Freeform: Shape 5">
            <a:extLst>
              <a:ext uri="{FF2B5EF4-FFF2-40B4-BE49-F238E27FC236}">
                <a16:creationId xmlns:a16="http://schemas.microsoft.com/office/drawing/2014/main" xmlns="" id="{D892DD27-06C2-A64E-85FB-E5231FCAA6F0}"/>
              </a:ext>
            </a:extLst>
          </p:cNvPr>
          <p:cNvSpPr/>
          <p:nvPr/>
        </p:nvSpPr>
        <p:spPr>
          <a:xfrm>
            <a:off x="8954225" y="1825625"/>
            <a:ext cx="2127757" cy="3189487"/>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5" name="Google Shape;112;p15">
            <a:extLst>
              <a:ext uri="{FF2B5EF4-FFF2-40B4-BE49-F238E27FC236}">
                <a16:creationId xmlns:a16="http://schemas.microsoft.com/office/drawing/2014/main" xmlns="" id="{7789E37C-226C-6C4B-A5F0-DEF07202DC38}"/>
              </a:ext>
            </a:extLst>
          </p:cNvPr>
          <p:cNvPicPr preferRelativeResize="0"/>
          <p:nvPr/>
        </p:nvPicPr>
        <p:blipFill>
          <a:blip r:embed="rId3">
            <a:alphaModFix/>
          </a:blip>
          <a:stretch>
            <a:fillRect/>
          </a:stretch>
        </p:blipFill>
        <p:spPr>
          <a:xfrm>
            <a:off x="9318616" y="2547391"/>
            <a:ext cx="1351127" cy="176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0" y="-4726"/>
            <a:ext cx="12192000" cy="108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3000" contrast="10000"/>
                    </a14:imgEffect>
                  </a14:imgLayer>
                </a14:imgProps>
              </a:ext>
              <a:ext uri="{28A0092B-C50C-407E-A947-70E740481C1C}">
                <a14:useLocalDpi xmlns:a14="http://schemas.microsoft.com/office/drawing/2010/main" val="0"/>
              </a:ext>
            </a:extLst>
          </a:blip>
          <a:srcRect l="5978"/>
          <a:stretch/>
        </p:blipFill>
        <p:spPr>
          <a:xfrm>
            <a:off x="410960" y="139322"/>
            <a:ext cx="11282159" cy="854207"/>
          </a:xfrm>
          <a:prstGeom prst="rect">
            <a:avLst/>
          </a:prstGeom>
          <a:noFill/>
        </p:spPr>
      </p:pic>
    </p:spTree>
    <p:extLst>
      <p:ext uri="{BB962C8B-B14F-4D97-AF65-F5344CB8AC3E}">
        <p14:creationId xmlns:p14="http://schemas.microsoft.com/office/powerpoint/2010/main" val="296083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
            <a:extLst>
              <a:ext uri="{FF2B5EF4-FFF2-40B4-BE49-F238E27FC236}">
                <a16:creationId xmlns:a16="http://schemas.microsoft.com/office/drawing/2014/main" xmlns="" id="{9A4A8DAD-CB0C-48C1-B7DC-D4AE0544E859}"/>
              </a:ext>
            </a:extLst>
          </p:cNvPr>
          <p:cNvSpPr/>
          <p:nvPr/>
        </p:nvSpPr>
        <p:spPr>
          <a:xfrm>
            <a:off x="968991" y="-6146"/>
            <a:ext cx="8805946" cy="1022112"/>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7" name="TextBox 46">
            <a:extLst>
              <a:ext uri="{FF2B5EF4-FFF2-40B4-BE49-F238E27FC236}">
                <a16:creationId xmlns:a16="http://schemas.microsoft.com/office/drawing/2014/main" xmlns="" id="{D3F48354-7770-43A3-8435-440908AB1690}"/>
              </a:ext>
            </a:extLst>
          </p:cNvPr>
          <p:cNvSpPr txBox="1"/>
          <p:nvPr/>
        </p:nvSpPr>
        <p:spPr>
          <a:xfrm>
            <a:off x="968991" y="-66420"/>
            <a:ext cx="8375526" cy="832920"/>
          </a:xfrm>
          <a:prstGeom prst="rect">
            <a:avLst/>
          </a:prstGeom>
          <a:noFill/>
        </p:spPr>
        <p:txBody>
          <a:bodyPr wrap="square">
            <a:spAutoFit/>
          </a:bodyPr>
          <a:lstStyle/>
          <a:p>
            <a:pPr algn="ctr">
              <a:lnSpc>
                <a:spcPts val="6719"/>
              </a:lnSpc>
              <a:spcBef>
                <a:spcPct val="0"/>
              </a:spcBef>
            </a:pPr>
            <a:r>
              <a:rPr lang="en-US" sz="3200" b="1" dirty="0">
                <a:latin typeface="Times Neue Roman Bold Italics"/>
              </a:rPr>
              <a:t>Н</a:t>
            </a:r>
            <a:r>
              <a:rPr lang="mn-MN" sz="3200" b="1" dirty="0">
                <a:latin typeface="Times Neue Roman Bold Italics"/>
              </a:rPr>
              <a:t>ийгмийн эгэх хариуцлага гэж юу вэ</a:t>
            </a:r>
            <a:r>
              <a:rPr lang="en-US" sz="3200" b="1" dirty="0">
                <a:latin typeface="Times Neue Roman Bold Italics"/>
              </a:rPr>
              <a:t>? </a:t>
            </a:r>
          </a:p>
        </p:txBody>
      </p:sp>
      <p:sp>
        <p:nvSpPr>
          <p:cNvPr id="48" name="TextBox 5">
            <a:extLst>
              <a:ext uri="{FF2B5EF4-FFF2-40B4-BE49-F238E27FC236}">
                <a16:creationId xmlns:a16="http://schemas.microsoft.com/office/drawing/2014/main" xmlns="" id="{825F13EC-8F6C-4E50-9A7D-4FAEE657D8A9}"/>
              </a:ext>
            </a:extLst>
          </p:cNvPr>
          <p:cNvSpPr txBox="1"/>
          <p:nvPr/>
        </p:nvSpPr>
        <p:spPr>
          <a:xfrm>
            <a:off x="968990" y="1039854"/>
            <a:ext cx="4536819" cy="615553"/>
          </a:xfrm>
          <a:prstGeom prst="rect">
            <a:avLst/>
          </a:prstGeom>
        </p:spPr>
        <p:txBody>
          <a:bodyPr wrap="square" lIns="0" tIns="0" rIns="0" bIns="0" rtlCol="0" anchor="t">
            <a:spAutoFit/>
          </a:bodyPr>
          <a:lstStyle/>
          <a:p>
            <a:pPr algn="ctr">
              <a:lnSpc>
                <a:spcPts val="4759"/>
              </a:lnSpc>
            </a:pPr>
            <a:r>
              <a:rPr lang="en-US" sz="2800" u="sng" dirty="0">
                <a:latin typeface="Times Neue Roman"/>
              </a:rPr>
              <a:t>НЭХ-</a:t>
            </a:r>
            <a:r>
              <a:rPr lang="mn-MN" sz="2800" u="sng" dirty="0">
                <a:latin typeface="Times Neue Roman"/>
              </a:rPr>
              <a:t>ы</a:t>
            </a:r>
            <a:r>
              <a:rPr lang="en-US" sz="2800" u="sng" dirty="0">
                <a:latin typeface="Times Neue Roman"/>
              </a:rPr>
              <a:t>г </a:t>
            </a:r>
            <a:r>
              <a:rPr lang="en-US" sz="2800" u="sng" dirty="0" err="1">
                <a:latin typeface="Times Neue Roman"/>
              </a:rPr>
              <a:t>томьё</a:t>
            </a:r>
            <a:r>
              <a:rPr lang="mn-MN" sz="2800" u="sng" dirty="0">
                <a:latin typeface="Times Neue Roman"/>
              </a:rPr>
              <a:t>ол</a:t>
            </a:r>
            <a:r>
              <a:rPr lang="en-US" sz="2800" u="sng" dirty="0">
                <a:latin typeface="Times Neue Roman"/>
              </a:rPr>
              <a:t>ж </a:t>
            </a:r>
            <a:r>
              <a:rPr lang="en-US" sz="2800" u="sng" dirty="0" err="1">
                <a:latin typeface="Times Neue Roman"/>
              </a:rPr>
              <a:t>үзвэл</a:t>
            </a:r>
            <a:r>
              <a:rPr lang="en-US" sz="3399" u="sng" dirty="0">
                <a:latin typeface="Times Neue Roman"/>
              </a:rPr>
              <a:t>: </a:t>
            </a:r>
          </a:p>
        </p:txBody>
      </p:sp>
      <p:sp>
        <p:nvSpPr>
          <p:cNvPr id="49" name="TextBox 2">
            <a:extLst>
              <a:ext uri="{FF2B5EF4-FFF2-40B4-BE49-F238E27FC236}">
                <a16:creationId xmlns:a16="http://schemas.microsoft.com/office/drawing/2014/main" xmlns="" id="{4DB8707F-9A4F-4F0D-888A-DA1C355D3E9D}"/>
              </a:ext>
            </a:extLst>
          </p:cNvPr>
          <p:cNvSpPr txBox="1"/>
          <p:nvPr/>
        </p:nvSpPr>
        <p:spPr>
          <a:xfrm>
            <a:off x="968991" y="2175912"/>
            <a:ext cx="10780716" cy="4152419"/>
          </a:xfrm>
          <a:prstGeom prst="rect">
            <a:avLst/>
          </a:prstGeom>
        </p:spPr>
        <p:txBody>
          <a:bodyPr wrap="square" lIns="0" tIns="0" rIns="0" bIns="0" rtlCol="0" anchor="t">
            <a:spAutoFit/>
          </a:bodyPr>
          <a:lstStyle/>
          <a:p>
            <a:pPr algn="ctr">
              <a:lnSpc>
                <a:spcPts val="5508"/>
              </a:lnSpc>
              <a:spcBef>
                <a:spcPct val="0"/>
              </a:spcBef>
            </a:pPr>
            <a:r>
              <a:rPr lang="mn-MN" sz="3200" dirty="0">
                <a:solidFill>
                  <a:srgbClr val="FFFF87"/>
                </a:solidFill>
                <a:latin typeface="Times Neue Roman"/>
              </a:rPr>
              <a:t>			</a:t>
            </a:r>
            <a:r>
              <a:rPr lang="mn-MN" sz="3200" dirty="0">
                <a:latin typeface="Times Neue Roman"/>
              </a:rPr>
              <a:t>						</a:t>
            </a:r>
            <a:endParaRPr lang="en-US" sz="3200" b="1" dirty="0">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r>
              <a:rPr lang="mn-MN" sz="3200" b="1" dirty="0">
                <a:latin typeface="Times Neue Roman" panose="020B0604020202020204" charset="0"/>
                <a:ea typeface="Calibri" panose="020F0502020204030204" pitchFamily="34" charset="0"/>
                <a:cs typeface="Times New Roman" panose="02020603050405020304" pitchFamily="18" charset="0"/>
              </a:rPr>
              <a:t>                 	                               </a:t>
            </a:r>
            <a:endParaRPr lang="en-US" sz="3200" b="1" dirty="0">
              <a:effectLst/>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endParaRPr lang="mn-MN" sz="3200" b="1" dirty="0">
              <a:effectLst/>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endParaRPr lang="mn-MN" sz="3200" dirty="0">
              <a:latin typeface="Times Neue Roman Bold" panose="020B0604020202020204" charset="0"/>
            </a:endParaRPr>
          </a:p>
          <a:p>
            <a:pPr algn="ctr">
              <a:spcBef>
                <a:spcPct val="0"/>
              </a:spcBef>
            </a:pPr>
            <a:r>
              <a:rPr lang="mn-MN" sz="3200" dirty="0">
                <a:latin typeface="Times Neue Roman Bold" panose="020B0604020202020204" charset="0"/>
              </a:rPr>
              <a:t>Бүтээлч оролцоо, иргэний хяналт </a:t>
            </a:r>
            <a:r>
              <a:rPr lang="mn-MN" sz="3200" dirty="0">
                <a:latin typeface="Times Neue Roman"/>
              </a:rPr>
              <a:t>хоёрын </a:t>
            </a:r>
            <a:r>
              <a:rPr lang="en-US" sz="3200" dirty="0" err="1">
                <a:latin typeface="Times Neue Roman Bold" panose="020B0604020202020204" charset="0"/>
              </a:rPr>
              <a:t>аль</a:t>
            </a:r>
            <a:r>
              <a:rPr lang="en-US" sz="3200" dirty="0">
                <a:latin typeface="Times Neue Roman Bold" panose="020B0604020202020204" charset="0"/>
              </a:rPr>
              <a:t> </a:t>
            </a:r>
            <a:r>
              <a:rPr lang="en-US" sz="3200" dirty="0" err="1">
                <a:latin typeface="Times Neue Roman Bold" panose="020B0604020202020204" charset="0"/>
              </a:rPr>
              <a:t>аль</a:t>
            </a:r>
            <a:r>
              <a:rPr lang="en-US" sz="3200" dirty="0">
                <a:latin typeface="Times Neue Roman Bold" panose="020B0604020202020204" charset="0"/>
              </a:rPr>
              <a:t> </a:t>
            </a:r>
            <a:r>
              <a:rPr lang="en-US" sz="3200" dirty="0" err="1">
                <a:latin typeface="Times Neue Roman Bold" panose="020B0604020202020204" charset="0"/>
              </a:rPr>
              <a:t>нь</a:t>
            </a:r>
            <a:r>
              <a:rPr lang="en-US" sz="3200" dirty="0">
                <a:latin typeface="Times Neue Roman Bold" panose="020B0604020202020204" charset="0"/>
              </a:rPr>
              <a:t> </a:t>
            </a:r>
            <a:r>
              <a:rPr lang="en-US" sz="3200" dirty="0" err="1">
                <a:latin typeface="Times Neue Roman Bold" panose="020B0604020202020204" charset="0"/>
              </a:rPr>
              <a:t>хүчтэйгээр</a:t>
            </a:r>
            <a:r>
              <a:rPr lang="en-US" sz="3200" dirty="0">
                <a:latin typeface="Times Neue Roman Bold" panose="020B0604020202020204" charset="0"/>
              </a:rPr>
              <a:t> </a:t>
            </a:r>
            <a:r>
              <a:rPr lang="en-US" sz="3200" dirty="0" err="1" smtClean="0">
                <a:latin typeface="Times Neue Roman Bold" panose="020B0604020202020204" charset="0"/>
              </a:rPr>
              <a:t>илэрхийлэгдэх</a:t>
            </a:r>
            <a:r>
              <a:rPr lang="en-US" sz="3200" dirty="0" smtClean="0">
                <a:latin typeface="Times Neue Roman Bold" panose="020B0604020202020204" charset="0"/>
              </a:rPr>
              <a:t> </a:t>
            </a:r>
            <a:r>
              <a:rPr lang="en-US" sz="3200" dirty="0" err="1">
                <a:latin typeface="Times Neue Roman Bold" panose="020B0604020202020204" charset="0"/>
              </a:rPr>
              <a:t>түвшинд</a:t>
            </a:r>
            <a:r>
              <a:rPr lang="en-US" sz="3200" dirty="0">
                <a:latin typeface="Times Neue Roman Bold" panose="020B0604020202020204" charset="0"/>
              </a:rPr>
              <a:t> </a:t>
            </a:r>
            <a:r>
              <a:rPr lang="en-US" sz="3200" dirty="0" err="1">
                <a:latin typeface="Times Neue Roman Bold" panose="020B0604020202020204" charset="0"/>
              </a:rPr>
              <a:t>очсон</a:t>
            </a:r>
            <a:r>
              <a:rPr lang="en-US" sz="3200" dirty="0">
                <a:latin typeface="Times Neue Roman Bold" panose="020B0604020202020204" charset="0"/>
              </a:rPr>
              <a:t> </a:t>
            </a:r>
            <a:r>
              <a:rPr lang="en-US" sz="3200" dirty="0" err="1">
                <a:latin typeface="Times Neue Roman Bold" panose="020B0604020202020204" charset="0"/>
              </a:rPr>
              <a:t>цагт</a:t>
            </a:r>
            <a:r>
              <a:rPr lang="en-US" sz="3200" dirty="0">
                <a:latin typeface="Times Neue Roman Bold" panose="020B0604020202020204" charset="0"/>
              </a:rPr>
              <a:t> </a:t>
            </a:r>
            <a:r>
              <a:rPr lang="en-US" sz="3200" dirty="0">
                <a:solidFill>
                  <a:srgbClr val="FF0000"/>
                </a:solidFill>
                <a:latin typeface="Times Neue Roman Bold" panose="020B0604020202020204" charset="0"/>
              </a:rPr>
              <a:t>Н</a:t>
            </a:r>
            <a:r>
              <a:rPr lang="mn-MN" sz="3200" dirty="0">
                <a:solidFill>
                  <a:srgbClr val="FF0000"/>
                </a:solidFill>
                <a:latin typeface="Times Neue Roman"/>
              </a:rPr>
              <a:t>Э</a:t>
            </a:r>
            <a:r>
              <a:rPr lang="en-US" sz="3200" dirty="0" smtClean="0">
                <a:solidFill>
                  <a:srgbClr val="FF0000"/>
                </a:solidFill>
                <a:latin typeface="Times Neue Roman Bold" panose="020B0604020202020204" charset="0"/>
              </a:rPr>
              <a:t>Х </a:t>
            </a:r>
            <a:r>
              <a:rPr lang="en-US" sz="3200" dirty="0" err="1">
                <a:solidFill>
                  <a:srgbClr val="FF0000"/>
                </a:solidFill>
                <a:latin typeface="Times Neue Roman Bold" panose="020B0604020202020204" charset="0"/>
              </a:rPr>
              <a:t>үнэлэмж</a:t>
            </a:r>
            <a:r>
              <a:rPr lang="en-US" sz="3200" dirty="0">
                <a:solidFill>
                  <a:srgbClr val="FF0000"/>
                </a:solidFill>
                <a:latin typeface="Times Neue Roman Bold" panose="020B0604020202020204" charset="0"/>
              </a:rPr>
              <a:t> </a:t>
            </a:r>
            <a:r>
              <a:rPr lang="mn-MN" sz="3200" dirty="0" smtClean="0">
                <a:latin typeface="Times Neue Roman"/>
              </a:rPr>
              <a:t>нэмэгдэнэ. </a:t>
            </a:r>
          </a:p>
          <a:p>
            <a:pPr algn="ctr">
              <a:spcBef>
                <a:spcPct val="0"/>
              </a:spcBef>
            </a:pPr>
            <a:endParaRPr lang="en-US" sz="3200" dirty="0">
              <a:latin typeface="Times Neue Roman Bold" panose="020B0604020202020204" charset="0"/>
            </a:endParaRPr>
          </a:p>
        </p:txBody>
      </p:sp>
      <p:sp>
        <p:nvSpPr>
          <p:cNvPr id="7" name="Rectangle: Rounded Corners 6">
            <a:extLst>
              <a:ext uri="{FF2B5EF4-FFF2-40B4-BE49-F238E27FC236}">
                <a16:creationId xmlns:a16="http://schemas.microsoft.com/office/drawing/2014/main" xmlns="" id="{301F4FBA-70FB-4CEB-A0D0-84B5814A0CDF}"/>
              </a:ext>
            </a:extLst>
          </p:cNvPr>
          <p:cNvSpPr/>
          <p:nvPr/>
        </p:nvSpPr>
        <p:spPr>
          <a:xfrm>
            <a:off x="1836102" y="1848704"/>
            <a:ext cx="2715905" cy="914400"/>
          </a:xfrm>
          <a:prstGeom prst="round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panose="020B0604020202020204"/>
              </a:rPr>
              <a:t>Нийгмийн эгэх хариуцлага </a:t>
            </a:r>
            <a:endParaRPr lang="en-GB" sz="2200" b="1" dirty="0">
              <a:solidFill>
                <a:schemeClr val="tx1"/>
              </a:solidFill>
              <a:latin typeface="Times Neue Roman" panose="020B0604020202020204"/>
            </a:endParaRPr>
          </a:p>
        </p:txBody>
      </p:sp>
      <p:sp>
        <p:nvSpPr>
          <p:cNvPr id="51" name="Equals 50">
            <a:extLst>
              <a:ext uri="{FF2B5EF4-FFF2-40B4-BE49-F238E27FC236}">
                <a16:creationId xmlns:a16="http://schemas.microsoft.com/office/drawing/2014/main" xmlns="" id="{C1C03CF9-A988-4260-BE5B-97BBA6F503C6}"/>
              </a:ext>
            </a:extLst>
          </p:cNvPr>
          <p:cNvSpPr/>
          <p:nvPr/>
        </p:nvSpPr>
        <p:spPr>
          <a:xfrm>
            <a:off x="4574244" y="2018166"/>
            <a:ext cx="914400" cy="569451"/>
          </a:xfrm>
          <a:prstGeom prst="mathEqual">
            <a:avLst/>
          </a:prstGeom>
          <a:solidFill>
            <a:schemeClr val="accent5">
              <a:lumMod val="60000"/>
              <a:lumOff val="40000"/>
              <a:alpha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52" name="Rectangle: Rounded Corners 51">
            <a:extLst>
              <a:ext uri="{FF2B5EF4-FFF2-40B4-BE49-F238E27FC236}">
                <a16:creationId xmlns:a16="http://schemas.microsoft.com/office/drawing/2014/main" xmlns="" id="{95291A04-C5ED-4431-96EA-0CECB22D19EA}"/>
              </a:ext>
            </a:extLst>
          </p:cNvPr>
          <p:cNvSpPr/>
          <p:nvPr/>
        </p:nvSpPr>
        <p:spPr>
          <a:xfrm>
            <a:off x="5880440" y="1920299"/>
            <a:ext cx="2094570" cy="914400"/>
          </a:xfrm>
          <a:prstGeom prst="round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Бүтээлч оролцоо </a:t>
            </a:r>
            <a:endParaRPr lang="en-GB" sz="2200" b="1" dirty="0">
              <a:solidFill>
                <a:schemeClr val="tx1"/>
              </a:solidFill>
              <a:latin typeface="Times Neue Roman Bold" panose="020B0604020202020204" charset="0"/>
            </a:endParaRPr>
          </a:p>
        </p:txBody>
      </p:sp>
      <p:sp>
        <p:nvSpPr>
          <p:cNvPr id="53" name="Rectangle: Rounded Corners 52">
            <a:extLst>
              <a:ext uri="{FF2B5EF4-FFF2-40B4-BE49-F238E27FC236}">
                <a16:creationId xmlns:a16="http://schemas.microsoft.com/office/drawing/2014/main" xmlns="" id="{B25B9515-61C5-4DA8-9050-9349AEB0D680}"/>
              </a:ext>
            </a:extLst>
          </p:cNvPr>
          <p:cNvSpPr/>
          <p:nvPr/>
        </p:nvSpPr>
        <p:spPr>
          <a:xfrm>
            <a:off x="9128440" y="1920299"/>
            <a:ext cx="2094570" cy="914400"/>
          </a:xfrm>
          <a:prstGeom prst="round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Иргэний хяналт </a:t>
            </a:r>
            <a:endParaRPr lang="en-GB" sz="2200" b="1" dirty="0">
              <a:solidFill>
                <a:schemeClr val="tx1"/>
              </a:solidFill>
              <a:latin typeface="Times Neue Roman Bold" panose="020B0604020202020204" charset="0"/>
            </a:endParaRPr>
          </a:p>
        </p:txBody>
      </p:sp>
      <p:sp>
        <p:nvSpPr>
          <p:cNvPr id="54" name="Plus Sign 53">
            <a:extLst>
              <a:ext uri="{FF2B5EF4-FFF2-40B4-BE49-F238E27FC236}">
                <a16:creationId xmlns:a16="http://schemas.microsoft.com/office/drawing/2014/main" xmlns="" id="{ED8FDEA1-BA73-4EDA-A74A-012EE8F37287}"/>
              </a:ext>
            </a:extLst>
          </p:cNvPr>
          <p:cNvSpPr/>
          <p:nvPr/>
        </p:nvSpPr>
        <p:spPr>
          <a:xfrm>
            <a:off x="8167753" y="2031623"/>
            <a:ext cx="731922" cy="752477"/>
          </a:xfrm>
          <a:prstGeom prst="mathPlus">
            <a:avLst/>
          </a:prstGeom>
          <a:solidFill>
            <a:schemeClr val="accent5">
              <a:lumMod val="60000"/>
              <a:lumOff val="40000"/>
              <a:alpha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Arc 54">
            <a:extLst>
              <a:ext uri="{FF2B5EF4-FFF2-40B4-BE49-F238E27FC236}">
                <a16:creationId xmlns:a16="http://schemas.microsoft.com/office/drawing/2014/main" xmlns="" id="{AF8CC148-5102-4B5F-BEEA-A448248F3FB2}"/>
              </a:ext>
            </a:extLst>
          </p:cNvPr>
          <p:cNvSpPr/>
          <p:nvPr/>
        </p:nvSpPr>
        <p:spPr>
          <a:xfrm rot="13469371">
            <a:off x="5538870" y="1460904"/>
            <a:ext cx="1706202" cy="1695302"/>
          </a:xfrm>
          <a:prstGeom prst="arc">
            <a:avLst/>
          </a:prstGeom>
          <a:ln>
            <a:solidFill>
              <a:schemeClr val="accent5">
                <a:lumMod val="60000"/>
                <a:lumOff val="4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56" name="Arc 55">
            <a:extLst>
              <a:ext uri="{FF2B5EF4-FFF2-40B4-BE49-F238E27FC236}">
                <a16:creationId xmlns:a16="http://schemas.microsoft.com/office/drawing/2014/main" xmlns="" id="{A03E2503-435F-4409-BB5B-4E9703AEB580}"/>
              </a:ext>
            </a:extLst>
          </p:cNvPr>
          <p:cNvSpPr/>
          <p:nvPr/>
        </p:nvSpPr>
        <p:spPr>
          <a:xfrm rot="2666671">
            <a:off x="9694010" y="1537715"/>
            <a:ext cx="1706202" cy="1695302"/>
          </a:xfrm>
          <a:prstGeom prst="arc">
            <a:avLst/>
          </a:prstGeom>
          <a:ln>
            <a:solidFill>
              <a:schemeClr val="accent5">
                <a:lumMod val="60000"/>
                <a:lumOff val="4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58" name="TextBox 57">
            <a:extLst>
              <a:ext uri="{FF2B5EF4-FFF2-40B4-BE49-F238E27FC236}">
                <a16:creationId xmlns:a16="http://schemas.microsoft.com/office/drawing/2014/main" xmlns="" id="{46BE0E30-ABBF-4BAC-9FDC-2002D1E38CD0}"/>
              </a:ext>
            </a:extLst>
          </p:cNvPr>
          <p:cNvSpPr txBox="1"/>
          <p:nvPr/>
        </p:nvSpPr>
        <p:spPr>
          <a:xfrm>
            <a:off x="11299150" y="1616124"/>
            <a:ext cx="498172" cy="830997"/>
          </a:xfrm>
          <a:prstGeom prst="rect">
            <a:avLst/>
          </a:prstGeom>
          <a:noFill/>
        </p:spPr>
        <p:txBody>
          <a:bodyPr wrap="square">
            <a:spAutoFit/>
          </a:bodyPr>
          <a:lstStyle/>
          <a:p>
            <a:r>
              <a:rPr lang="mn-MN" sz="4800" baseline="30000" dirty="0">
                <a:effectLst/>
                <a:latin typeface="Times New Roman" panose="02020603050405020304" pitchFamily="18" charset="0"/>
                <a:ea typeface="Calibri" panose="020F0502020204030204" pitchFamily="34" charset="0"/>
                <a:cs typeface="Times New Roman" panose="02020603050405020304" pitchFamily="18" charset="0"/>
              </a:rPr>
              <a:t>х</a:t>
            </a:r>
            <a:endParaRPr lang="en-GB" sz="4800" dirty="0"/>
          </a:p>
        </p:txBody>
      </p:sp>
      <p:sp>
        <p:nvSpPr>
          <p:cNvPr id="16" name="TextBox 3">
            <a:extLst>
              <a:ext uri="{FF2B5EF4-FFF2-40B4-BE49-F238E27FC236}">
                <a16:creationId xmlns:a16="http://schemas.microsoft.com/office/drawing/2014/main" xmlns="" id="{BFFF7538-D8B1-4685-B642-5856C6D9ECC9}"/>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92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xmlns="" id="{D3F48354-7770-43A3-8435-440908AB1690}"/>
              </a:ext>
            </a:extLst>
          </p:cNvPr>
          <p:cNvSpPr txBox="1"/>
          <p:nvPr/>
        </p:nvSpPr>
        <p:spPr>
          <a:xfrm>
            <a:off x="945259" y="0"/>
            <a:ext cx="8802246" cy="830227"/>
          </a:xfrm>
          <a:prstGeom prst="rect">
            <a:avLst/>
          </a:prstGeom>
          <a:solidFill>
            <a:schemeClr val="accent1"/>
          </a:solidFill>
        </p:spPr>
        <p:txBody>
          <a:bodyPr wrap="square">
            <a:spAutoFit/>
          </a:bodyPr>
          <a:lstStyle/>
          <a:p>
            <a:pPr algn="ctr">
              <a:lnSpc>
                <a:spcPts val="6439"/>
              </a:lnSpc>
              <a:spcBef>
                <a:spcPct val="0"/>
              </a:spcBef>
            </a:pPr>
            <a:r>
              <a:rPr lang="en-US" sz="3200" b="1" dirty="0">
                <a:latin typeface="Times Neue Roman Bold"/>
              </a:rPr>
              <a:t>Б</a:t>
            </a:r>
            <a:r>
              <a:rPr lang="mn-MN" sz="3200" b="1" dirty="0">
                <a:latin typeface="Times Neue Roman Bold"/>
              </a:rPr>
              <a:t>үтээлч оролцоо гэж юу вэ</a:t>
            </a:r>
            <a:r>
              <a:rPr lang="en-US" sz="3200" b="1" dirty="0">
                <a:latin typeface="Times Neue Roman Bold"/>
              </a:rPr>
              <a:t>?</a:t>
            </a:r>
          </a:p>
        </p:txBody>
      </p:sp>
      <p:sp>
        <p:nvSpPr>
          <p:cNvPr id="49" name="TextBox 2">
            <a:extLst>
              <a:ext uri="{FF2B5EF4-FFF2-40B4-BE49-F238E27FC236}">
                <a16:creationId xmlns:a16="http://schemas.microsoft.com/office/drawing/2014/main" xmlns="" id="{4DB8707F-9A4F-4F0D-888A-DA1C355D3E9D}"/>
              </a:ext>
            </a:extLst>
          </p:cNvPr>
          <p:cNvSpPr txBox="1"/>
          <p:nvPr/>
        </p:nvSpPr>
        <p:spPr>
          <a:xfrm>
            <a:off x="2719134" y="2619893"/>
            <a:ext cx="9739566" cy="3536866"/>
          </a:xfrm>
          <a:prstGeom prst="rect">
            <a:avLst/>
          </a:prstGeom>
        </p:spPr>
        <p:txBody>
          <a:bodyPr wrap="square" lIns="0" tIns="0" rIns="0" bIns="0" rtlCol="0" anchor="t">
            <a:spAutoFit/>
          </a:bodyPr>
          <a:lstStyle/>
          <a:p>
            <a:pPr algn="ctr">
              <a:lnSpc>
                <a:spcPts val="5508"/>
              </a:lnSpc>
              <a:spcBef>
                <a:spcPct val="0"/>
              </a:spcBef>
            </a:pPr>
            <a:r>
              <a:rPr lang="mn-MN" sz="4800" dirty="0">
                <a:solidFill>
                  <a:srgbClr val="FFFF87"/>
                </a:solidFill>
                <a:latin typeface="Times Neue Roman"/>
              </a:rPr>
              <a:t>			</a:t>
            </a:r>
            <a:r>
              <a:rPr lang="mn-MN" sz="4800" dirty="0">
                <a:latin typeface="Times Neue Roman"/>
              </a:rPr>
              <a:t>						</a:t>
            </a:r>
            <a:endParaRPr lang="en-US" sz="4800" b="1" dirty="0">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r>
              <a:rPr lang="mn-MN" sz="2000" b="1" dirty="0">
                <a:latin typeface="Times Neue Roman" panose="020B0604020202020204" charset="0"/>
                <a:ea typeface="Calibri" panose="020F0502020204030204" pitchFamily="34" charset="0"/>
                <a:cs typeface="Times New Roman" panose="02020603050405020304" pitchFamily="18" charset="0"/>
              </a:rPr>
              <a:t>                 	                               </a:t>
            </a:r>
            <a:endParaRPr lang="en-US" sz="2000" b="1" dirty="0">
              <a:effectLst/>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r>
              <a:rPr lang="mn-MN" sz="2400" dirty="0">
                <a:latin typeface="Times Neue Roman Bold" panose="020B0604020202020204" charset="0"/>
              </a:rPr>
              <a:t>Т</a:t>
            </a:r>
            <a:r>
              <a:rPr lang="en-US" sz="2400" dirty="0" err="1">
                <a:latin typeface="Times Neue Roman Bold" panose="020B0604020202020204" charset="0"/>
              </a:rPr>
              <a:t>огтвортойгоор</a:t>
            </a:r>
            <a:r>
              <a:rPr lang="en-US" sz="2400" dirty="0">
                <a:latin typeface="Times Neue Roman Bold" panose="020B0604020202020204" charset="0"/>
              </a:rPr>
              <a:t> </a:t>
            </a:r>
            <a:r>
              <a:rPr lang="en-US" sz="2400" dirty="0" err="1">
                <a:latin typeface="Times Neue Roman Bold" panose="020B0604020202020204" charset="0"/>
              </a:rPr>
              <a:t>хийгдэх</a:t>
            </a:r>
            <a:r>
              <a:rPr lang="en-US" sz="2400" dirty="0">
                <a:latin typeface="Times Neue Roman Bold" panose="020B0604020202020204" charset="0"/>
              </a:rPr>
              <a:t> </a:t>
            </a:r>
            <a:r>
              <a:rPr lang="en-US" sz="2400" dirty="0" err="1">
                <a:latin typeface="Times Neue Roman Bold" panose="020B0604020202020204" charset="0"/>
              </a:rPr>
              <a:t>хоёр</a:t>
            </a:r>
            <a:r>
              <a:rPr lang="en-US" sz="2400" dirty="0">
                <a:latin typeface="Times Neue Roman Bold" panose="020B0604020202020204" charset="0"/>
              </a:rPr>
              <a:t> </a:t>
            </a:r>
            <a:r>
              <a:rPr lang="en-US" sz="2400" dirty="0" err="1">
                <a:latin typeface="Times Neue Roman Bold" panose="020B0604020202020204" charset="0"/>
              </a:rPr>
              <a:t>талын</a:t>
            </a:r>
            <a:r>
              <a:rPr lang="en-US" sz="2400" dirty="0">
                <a:latin typeface="Times Neue Roman Bold" panose="020B0604020202020204" charset="0"/>
              </a:rPr>
              <a:t> </a:t>
            </a:r>
            <a:r>
              <a:rPr lang="en-US" sz="2400" dirty="0" err="1">
                <a:latin typeface="Times Neue Roman Bold" panose="020B0604020202020204" charset="0"/>
              </a:rPr>
              <a:t>диалог</a:t>
            </a:r>
            <a:r>
              <a:rPr lang="en-US" sz="2400" dirty="0">
                <a:latin typeface="Times Neue Roman Bold" panose="020B0604020202020204" charset="0"/>
              </a:rPr>
              <a:t> </a:t>
            </a:r>
            <a:r>
              <a:rPr lang="en-US" sz="2400" dirty="0" err="1">
                <a:latin typeface="Times Neue Roman Bold" panose="020B0604020202020204" charset="0"/>
              </a:rPr>
              <a:t>буюу</a:t>
            </a:r>
            <a:r>
              <a:rPr lang="en-US" sz="2400" dirty="0">
                <a:latin typeface="Times Neue Roman Bold" panose="020B0604020202020204" charset="0"/>
              </a:rPr>
              <a:t> </a:t>
            </a:r>
            <a:endParaRPr lang="mn-MN" sz="2400" dirty="0">
              <a:latin typeface="Times Neue Roman"/>
            </a:endParaRPr>
          </a:p>
          <a:p>
            <a:pPr algn="ctr">
              <a:spcBef>
                <a:spcPct val="0"/>
              </a:spcBef>
            </a:pPr>
            <a:r>
              <a:rPr lang="en-US" sz="2400" b="1" dirty="0">
                <a:latin typeface="Times Neue Roman Bold" panose="020B0604020202020204" charset="0"/>
              </a:rPr>
              <a:t>ХАРИЛЦАН ЯРИА</a:t>
            </a:r>
            <a:endParaRPr lang="mn-MN" sz="2400" b="1" dirty="0">
              <a:latin typeface="Times Neue Roman Bold" panose="020B0604020202020204" charset="0"/>
            </a:endParaRPr>
          </a:p>
          <a:p>
            <a:pPr algn="ctr">
              <a:spcBef>
                <a:spcPct val="0"/>
              </a:spcBef>
            </a:pPr>
            <a:endParaRPr lang="en-US" sz="2400" b="1" dirty="0">
              <a:latin typeface="Times Neue Roman Bold" panose="020B0604020202020204" charset="0"/>
            </a:endParaRPr>
          </a:p>
          <a:p>
            <a:pPr algn="ctr">
              <a:spcBef>
                <a:spcPct val="0"/>
              </a:spcBef>
            </a:pPr>
            <a:r>
              <a:rPr lang="mn-MN" sz="2400" dirty="0">
                <a:latin typeface="Times Neue Roman Bold" panose="020B0604020202020204" charset="0"/>
              </a:rPr>
              <a:t>А</a:t>
            </a:r>
            <a:r>
              <a:rPr lang="en-US" sz="2400" dirty="0" err="1">
                <a:latin typeface="Times Neue Roman Bold" panose="020B0604020202020204" charset="0"/>
              </a:rPr>
              <a:t>суудлыг</a:t>
            </a:r>
            <a:r>
              <a:rPr lang="en-US" sz="2400" dirty="0">
                <a:latin typeface="Times Neue Roman Bold" panose="020B0604020202020204" charset="0"/>
              </a:rPr>
              <a:t> </a:t>
            </a:r>
            <a:r>
              <a:rPr lang="en-US" sz="2400" dirty="0" err="1">
                <a:latin typeface="Times Neue Roman Bold" panose="020B0604020202020204" charset="0"/>
              </a:rPr>
              <a:t>хамтдаа</a:t>
            </a:r>
            <a:r>
              <a:rPr lang="en-US" sz="2400" dirty="0">
                <a:latin typeface="Times Neue Roman Bold" panose="020B0604020202020204" charset="0"/>
              </a:rPr>
              <a:t> </a:t>
            </a:r>
            <a:r>
              <a:rPr lang="en-US" sz="2400" dirty="0" err="1">
                <a:latin typeface="Times Neue Roman Bold" panose="020B0604020202020204" charset="0"/>
              </a:rPr>
              <a:t>шийдэх</a:t>
            </a:r>
            <a:r>
              <a:rPr lang="en-US" sz="2400" dirty="0">
                <a:latin typeface="Times Neue Roman Bold" panose="020B0604020202020204" charset="0"/>
              </a:rPr>
              <a:t> </a:t>
            </a:r>
            <a:r>
              <a:rPr lang="en-US" sz="2400" dirty="0" err="1">
                <a:latin typeface="Times Neue Roman Bold" panose="020B0604020202020204" charset="0"/>
              </a:rPr>
              <a:t>процесс</a:t>
            </a:r>
            <a:r>
              <a:rPr lang="en-US" sz="2400" dirty="0">
                <a:latin typeface="Times Neue Roman Bold" panose="020B0604020202020204" charset="0"/>
              </a:rPr>
              <a:t> </a:t>
            </a:r>
            <a:r>
              <a:rPr lang="en-US" sz="2400" dirty="0" err="1">
                <a:latin typeface="Times Neue Roman Bold" panose="020B0604020202020204" charset="0"/>
              </a:rPr>
              <a:t>буюу</a:t>
            </a:r>
            <a:r>
              <a:rPr lang="en-US" sz="2400" dirty="0">
                <a:latin typeface="Times Neue Roman Bold" panose="020B0604020202020204" charset="0"/>
              </a:rPr>
              <a:t> </a:t>
            </a:r>
            <a:endParaRPr lang="mn-MN" sz="2400" dirty="0">
              <a:latin typeface="Times Neue Roman"/>
            </a:endParaRPr>
          </a:p>
          <a:p>
            <a:pPr algn="ctr">
              <a:spcBef>
                <a:spcPct val="0"/>
              </a:spcBef>
            </a:pPr>
            <a:r>
              <a:rPr lang="en-US" sz="2400" b="1" dirty="0">
                <a:latin typeface="Times Neue Roman Bold" panose="020B0604020202020204" charset="0"/>
              </a:rPr>
              <a:t>ХАМТЫН </a:t>
            </a:r>
            <a:r>
              <a:rPr lang="en-US" sz="2400" b="1" dirty="0" smtClean="0">
                <a:latin typeface="Times Neue Roman Bold" panose="020B0604020202020204" charset="0"/>
              </a:rPr>
              <a:t>ШИЙДЭЛ</a:t>
            </a:r>
            <a:endParaRPr lang="mn-MN" sz="2400" b="1" dirty="0" smtClean="0">
              <a:latin typeface="Times Neue Roman Bold" panose="020B0604020202020204" charset="0"/>
            </a:endParaRPr>
          </a:p>
          <a:p>
            <a:pPr algn="ctr">
              <a:spcBef>
                <a:spcPct val="0"/>
              </a:spcBef>
            </a:pPr>
            <a:endParaRPr lang="en-US" sz="2400" b="1" dirty="0">
              <a:latin typeface="Times Neue Roman Bold" panose="020B0604020202020204" charset="0"/>
            </a:endParaRPr>
          </a:p>
          <a:p>
            <a:pPr algn="ctr">
              <a:spcBef>
                <a:spcPct val="0"/>
              </a:spcBef>
            </a:pPr>
            <a:endParaRPr lang="mn-MN" sz="2000" b="1" dirty="0">
              <a:effectLst/>
              <a:latin typeface="Times Neue Roman" panose="020B060402020202020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301F4FBA-70FB-4CEB-A0D0-84B5814A0CDF}"/>
              </a:ext>
            </a:extLst>
          </p:cNvPr>
          <p:cNvSpPr/>
          <p:nvPr/>
        </p:nvSpPr>
        <p:spPr>
          <a:xfrm>
            <a:off x="1739137" y="1786455"/>
            <a:ext cx="2094570" cy="914400"/>
          </a:xfrm>
          <a:prstGeom prst="roundRect">
            <a:avLst/>
          </a:prstGeom>
          <a:solidFill>
            <a:schemeClr val="accent5">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sz="2200" b="1" dirty="0">
              <a:solidFill>
                <a:schemeClr val="tx1"/>
              </a:solidFill>
              <a:latin typeface="Times Neue Roman Bold" panose="020B0604020202020204" charset="0"/>
            </a:endParaRPr>
          </a:p>
          <a:p>
            <a:pPr algn="ctr"/>
            <a:r>
              <a:rPr lang="mn-MN" sz="2200" b="1" dirty="0">
                <a:solidFill>
                  <a:schemeClr val="tx1"/>
                </a:solidFill>
                <a:latin typeface="Times Neue Roman Bold" panose="020B0604020202020204" charset="0"/>
              </a:rPr>
              <a:t>Бүтээлч </a:t>
            </a:r>
          </a:p>
          <a:p>
            <a:pPr algn="ctr"/>
            <a:r>
              <a:rPr lang="mn-MN" sz="2200" b="1" dirty="0">
                <a:solidFill>
                  <a:schemeClr val="tx1"/>
                </a:solidFill>
                <a:latin typeface="Times Neue Roman Bold" panose="020B0604020202020204" charset="0"/>
              </a:rPr>
              <a:t>оролцоо </a:t>
            </a:r>
            <a:endParaRPr lang="en-GB" sz="2200" b="1" dirty="0">
              <a:solidFill>
                <a:schemeClr val="tx1"/>
              </a:solidFill>
              <a:latin typeface="Times Neue Roman Bold" panose="020B0604020202020204" charset="0"/>
            </a:endParaRPr>
          </a:p>
          <a:p>
            <a:pPr algn="ctr"/>
            <a:endParaRPr lang="en-GB" sz="2200" b="1" dirty="0">
              <a:solidFill>
                <a:schemeClr val="tx1"/>
              </a:solidFill>
              <a:latin typeface="Times Neue Roman Bold" panose="020B0604020202020204" charset="0"/>
            </a:endParaRPr>
          </a:p>
        </p:txBody>
      </p:sp>
      <p:sp>
        <p:nvSpPr>
          <p:cNvPr id="51" name="Equals 50">
            <a:extLst>
              <a:ext uri="{FF2B5EF4-FFF2-40B4-BE49-F238E27FC236}">
                <a16:creationId xmlns:a16="http://schemas.microsoft.com/office/drawing/2014/main" xmlns="" id="{C1C03CF9-A988-4260-BE5B-97BBA6F503C6}"/>
              </a:ext>
            </a:extLst>
          </p:cNvPr>
          <p:cNvSpPr/>
          <p:nvPr/>
        </p:nvSpPr>
        <p:spPr>
          <a:xfrm>
            <a:off x="4000783" y="1958940"/>
            <a:ext cx="914400" cy="569451"/>
          </a:xfrm>
          <a:prstGeom prst="mathEqual">
            <a:avLst/>
          </a:prstGeom>
          <a:solidFill>
            <a:schemeClr val="accent5">
              <a:lumMod val="60000"/>
              <a:lumOff val="40000"/>
              <a:alpha val="29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52" name="Rectangle: Rounded Corners 51">
            <a:extLst>
              <a:ext uri="{FF2B5EF4-FFF2-40B4-BE49-F238E27FC236}">
                <a16:creationId xmlns:a16="http://schemas.microsoft.com/office/drawing/2014/main" xmlns="" id="{95291A04-C5ED-4431-96EA-0CECB22D19EA}"/>
              </a:ext>
            </a:extLst>
          </p:cNvPr>
          <p:cNvSpPr/>
          <p:nvPr/>
        </p:nvSpPr>
        <p:spPr>
          <a:xfrm>
            <a:off x="5161927" y="1786466"/>
            <a:ext cx="2094570" cy="914400"/>
          </a:xfrm>
          <a:prstGeom prst="roundRect">
            <a:avLst/>
          </a:prstGeom>
          <a:solidFill>
            <a:schemeClr val="accent5">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Харилцан</a:t>
            </a:r>
          </a:p>
          <a:p>
            <a:pPr algn="ctr"/>
            <a:r>
              <a:rPr lang="mn-MN" sz="2200" b="1" dirty="0">
                <a:solidFill>
                  <a:schemeClr val="tx1"/>
                </a:solidFill>
                <a:latin typeface="Times Neue Roman Bold" panose="020B0604020202020204" charset="0"/>
              </a:rPr>
              <a:t> яриа</a:t>
            </a:r>
            <a:endParaRPr lang="en-GB" sz="2200" b="1" dirty="0">
              <a:solidFill>
                <a:schemeClr val="tx1"/>
              </a:solidFill>
              <a:latin typeface="Times Neue Roman Bold" panose="020B0604020202020204" charset="0"/>
            </a:endParaRPr>
          </a:p>
        </p:txBody>
      </p:sp>
      <p:sp>
        <p:nvSpPr>
          <p:cNvPr id="53" name="Rectangle: Rounded Corners 52">
            <a:extLst>
              <a:ext uri="{FF2B5EF4-FFF2-40B4-BE49-F238E27FC236}">
                <a16:creationId xmlns:a16="http://schemas.microsoft.com/office/drawing/2014/main" xmlns="" id="{B25B9515-61C5-4DA8-9050-9349AEB0D680}"/>
              </a:ext>
            </a:extLst>
          </p:cNvPr>
          <p:cNvSpPr/>
          <p:nvPr/>
        </p:nvSpPr>
        <p:spPr>
          <a:xfrm>
            <a:off x="8345391" y="1786466"/>
            <a:ext cx="2094570" cy="914400"/>
          </a:xfrm>
          <a:prstGeom prst="roundRect">
            <a:avLst/>
          </a:prstGeom>
          <a:solidFill>
            <a:schemeClr val="accent5">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Хамтын шийдэл</a:t>
            </a:r>
            <a:endParaRPr lang="en-GB" sz="2200" b="1" dirty="0">
              <a:solidFill>
                <a:schemeClr val="tx1"/>
              </a:solidFill>
              <a:latin typeface="Times Neue Roman Bold" panose="020B0604020202020204" charset="0"/>
            </a:endParaRPr>
          </a:p>
        </p:txBody>
      </p:sp>
      <p:sp>
        <p:nvSpPr>
          <p:cNvPr id="54" name="Plus Sign 53">
            <a:extLst>
              <a:ext uri="{FF2B5EF4-FFF2-40B4-BE49-F238E27FC236}">
                <a16:creationId xmlns:a16="http://schemas.microsoft.com/office/drawing/2014/main" xmlns="" id="{ED8FDEA1-BA73-4EDA-A74A-012EE8F37287}"/>
              </a:ext>
            </a:extLst>
          </p:cNvPr>
          <p:cNvSpPr/>
          <p:nvPr/>
        </p:nvSpPr>
        <p:spPr>
          <a:xfrm>
            <a:off x="7434983" y="1867416"/>
            <a:ext cx="731922" cy="752477"/>
          </a:xfrm>
          <a:prstGeom prst="mathPlus">
            <a:avLst/>
          </a:prstGeom>
          <a:solidFill>
            <a:schemeClr val="accent5">
              <a:lumMod val="60000"/>
              <a:lumOff val="40000"/>
              <a:alpha val="29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Rectángulo 9">
            <a:extLst>
              <a:ext uri="{FF2B5EF4-FFF2-40B4-BE49-F238E27FC236}">
                <a16:creationId xmlns:a16="http://schemas.microsoft.com/office/drawing/2014/main" xmlns="" id="{DFCDB550-AD21-439E-A2FE-59711B3894EB}"/>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TextBox 3">
            <a:extLst>
              <a:ext uri="{FF2B5EF4-FFF2-40B4-BE49-F238E27FC236}">
                <a16:creationId xmlns:a16="http://schemas.microsoft.com/office/drawing/2014/main" xmlns="" id="{3B294584-7F66-45BF-9E41-1F5E6FB340AF}"/>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E33C4339-A0D2-4CAC-9F9C-38C71DE51711}"/>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6921"/>
                    </a14:imgEffect>
                    <a14:imgEffect>
                      <a14:saturation sat="12000"/>
                    </a14:imgEffect>
                    <a14:imgEffect>
                      <a14:brightnessContrast bright="23000"/>
                    </a14:imgEffect>
                  </a14:imgLayer>
                </a14:imgProps>
              </a:ext>
              <a:ext uri="{28A0092B-C50C-407E-A947-70E740481C1C}">
                <a14:useLocalDpi xmlns:a14="http://schemas.microsoft.com/office/drawing/2010/main" val="0"/>
              </a:ext>
            </a:extLst>
          </a:blip>
          <a:stretch>
            <a:fillRect/>
          </a:stretch>
        </p:blipFill>
        <p:spPr>
          <a:xfrm>
            <a:off x="1525026" y="3147862"/>
            <a:ext cx="2388216" cy="2388216"/>
          </a:xfrm>
          <a:prstGeom prst="rect">
            <a:avLst/>
          </a:prstGeom>
          <a:effectLst>
            <a:softEdge rad="101600"/>
          </a:effectLst>
        </p:spPr>
      </p:pic>
      <p:sp>
        <p:nvSpPr>
          <p:cNvPr id="2" name="Rectangle 1"/>
          <p:cNvSpPr/>
          <p:nvPr/>
        </p:nvSpPr>
        <p:spPr>
          <a:xfrm>
            <a:off x="2163099" y="5691157"/>
            <a:ext cx="7952451" cy="954107"/>
          </a:xfrm>
          <a:prstGeom prst="rect">
            <a:avLst/>
          </a:prstGeom>
        </p:spPr>
        <p:txBody>
          <a:bodyPr wrap="square">
            <a:spAutoFit/>
          </a:bodyPr>
          <a:lstStyle/>
          <a:p>
            <a:pPr algn="ctr">
              <a:spcBef>
                <a:spcPct val="0"/>
              </a:spcBef>
            </a:pPr>
            <a:r>
              <a:rPr lang="mn-MN" sz="2800" dirty="0">
                <a:solidFill>
                  <a:srgbClr val="00B0F0"/>
                </a:solidFill>
                <a:latin typeface="Times Neue Roman"/>
              </a:rPr>
              <a:t>Ү</a:t>
            </a:r>
            <a:r>
              <a:rPr lang="en-US" sz="2800" dirty="0">
                <a:solidFill>
                  <a:srgbClr val="00B0F0"/>
                </a:solidFill>
                <a:latin typeface="Times Neue Roman Bold" panose="020B0604020202020204" charset="0"/>
              </a:rPr>
              <a:t>р </a:t>
            </a:r>
            <a:r>
              <a:rPr lang="en-US" sz="2800" dirty="0" err="1">
                <a:solidFill>
                  <a:srgbClr val="00B0F0"/>
                </a:solidFill>
                <a:latin typeface="Times Neue Roman Bold" panose="020B0604020202020204" charset="0"/>
              </a:rPr>
              <a:t>дүнгийн</a:t>
            </a:r>
            <a:r>
              <a:rPr lang="en-US" sz="2800" dirty="0">
                <a:solidFill>
                  <a:srgbClr val="00B0F0"/>
                </a:solidFill>
                <a:latin typeface="Times Neue Roman Bold" panose="020B0604020202020204" charset="0"/>
              </a:rPr>
              <a:t> </a:t>
            </a:r>
            <a:r>
              <a:rPr lang="en-US" sz="2800" dirty="0" err="1">
                <a:solidFill>
                  <a:srgbClr val="00B0F0"/>
                </a:solidFill>
                <a:latin typeface="Times Neue Roman Bold" panose="020B0604020202020204" charset="0"/>
              </a:rPr>
              <a:t>төлөө</a:t>
            </a:r>
            <a:r>
              <a:rPr lang="en-US" sz="2800" dirty="0">
                <a:solidFill>
                  <a:srgbClr val="00B0F0"/>
                </a:solidFill>
                <a:latin typeface="Times Neue Roman Bold" panose="020B0604020202020204" charset="0"/>
              </a:rPr>
              <a:t> </a:t>
            </a:r>
            <a:r>
              <a:rPr lang="en-US" sz="2800" dirty="0" err="1">
                <a:solidFill>
                  <a:srgbClr val="00B0F0"/>
                </a:solidFill>
                <a:latin typeface="Times Neue Roman Bold" panose="020B0604020202020204" charset="0"/>
              </a:rPr>
              <a:t>идэвхи</a:t>
            </a:r>
            <a:r>
              <a:rPr lang="en-US" sz="2800" dirty="0">
                <a:solidFill>
                  <a:srgbClr val="00B0F0"/>
                </a:solidFill>
                <a:latin typeface="Times Neue Roman Bold" panose="020B0604020202020204" charset="0"/>
              </a:rPr>
              <a:t> </a:t>
            </a:r>
            <a:r>
              <a:rPr lang="en-US" sz="2800" dirty="0" err="1">
                <a:solidFill>
                  <a:srgbClr val="00B0F0"/>
                </a:solidFill>
                <a:latin typeface="Times Neue Roman Bold" panose="020B0604020202020204" charset="0"/>
              </a:rPr>
              <a:t>зүтгэл</a:t>
            </a:r>
            <a:r>
              <a:rPr lang="en-US" sz="2800" dirty="0">
                <a:solidFill>
                  <a:srgbClr val="00B0F0"/>
                </a:solidFill>
                <a:latin typeface="Times Neue Roman Bold" panose="020B0604020202020204" charset="0"/>
              </a:rPr>
              <a:t> </a:t>
            </a:r>
            <a:r>
              <a:rPr lang="en-US" sz="2800" dirty="0" err="1">
                <a:solidFill>
                  <a:srgbClr val="00B0F0"/>
                </a:solidFill>
                <a:latin typeface="Times Neue Roman Bold" panose="020B0604020202020204" charset="0"/>
              </a:rPr>
              <a:t>гарган</a:t>
            </a:r>
            <a:r>
              <a:rPr lang="en-US" sz="2800" dirty="0">
                <a:solidFill>
                  <a:srgbClr val="00B0F0"/>
                </a:solidFill>
                <a:latin typeface="Times Neue Roman Bold" panose="020B0604020202020204" charset="0"/>
              </a:rPr>
              <a:t> </a:t>
            </a:r>
            <a:r>
              <a:rPr lang="en-US" sz="2800" dirty="0" err="1">
                <a:solidFill>
                  <a:srgbClr val="00B0F0"/>
                </a:solidFill>
                <a:latin typeface="Times Neue Roman Bold" panose="020B0604020202020204" charset="0"/>
              </a:rPr>
              <a:t>ажиллах</a:t>
            </a:r>
            <a:r>
              <a:rPr lang="en-US" sz="2800" dirty="0">
                <a:solidFill>
                  <a:srgbClr val="00B0F0"/>
                </a:solidFill>
                <a:latin typeface="Times Neue Roman Bold" panose="020B0604020202020204" charset="0"/>
              </a:rPr>
              <a:t> </a:t>
            </a:r>
            <a:r>
              <a:rPr lang="en-US" sz="2800" dirty="0" err="1">
                <a:solidFill>
                  <a:srgbClr val="00B0F0"/>
                </a:solidFill>
                <a:latin typeface="Times Neue Roman Bold" panose="020B0604020202020204" charset="0"/>
              </a:rPr>
              <a:t>хүсэл</a:t>
            </a:r>
            <a:r>
              <a:rPr lang="en-US" sz="2800" dirty="0">
                <a:solidFill>
                  <a:srgbClr val="00B0F0"/>
                </a:solidFill>
                <a:latin typeface="Times Neue Roman Bold" panose="020B0604020202020204" charset="0"/>
              </a:rPr>
              <a:t>, </a:t>
            </a:r>
            <a:r>
              <a:rPr lang="en-US" sz="2800" dirty="0" err="1" smtClean="0">
                <a:solidFill>
                  <a:srgbClr val="00B0F0"/>
                </a:solidFill>
                <a:latin typeface="Times Neue Roman Bold" panose="020B0604020202020204" charset="0"/>
              </a:rPr>
              <a:t>хандлаг</a:t>
            </a:r>
            <a:r>
              <a:rPr lang="mn-MN" sz="2800" dirty="0" smtClean="0">
                <a:solidFill>
                  <a:srgbClr val="00B0F0"/>
                </a:solidFill>
                <a:latin typeface="Times Neue Roman Bold" panose="020B0604020202020204" charset="0"/>
              </a:rPr>
              <a:t>а</a:t>
            </a:r>
            <a:endParaRPr lang="en-US" sz="2800" dirty="0">
              <a:solidFill>
                <a:srgbClr val="00B0F0"/>
              </a:solidFill>
              <a:latin typeface="Times Neue Roman Bold" panose="020B0604020202020204" charset="0"/>
            </a:endParaRPr>
          </a:p>
        </p:txBody>
      </p:sp>
    </p:spTree>
    <p:extLst>
      <p:ext uri="{BB962C8B-B14F-4D97-AF65-F5344CB8AC3E}">
        <p14:creationId xmlns:p14="http://schemas.microsoft.com/office/powerpoint/2010/main" val="189354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7" name="TextBox 46">
            <a:extLst>
              <a:ext uri="{FF2B5EF4-FFF2-40B4-BE49-F238E27FC236}">
                <a16:creationId xmlns:a16="http://schemas.microsoft.com/office/drawing/2014/main" xmlns="" id="{D3F48354-7770-43A3-8435-440908AB1690}"/>
              </a:ext>
            </a:extLst>
          </p:cNvPr>
          <p:cNvSpPr txBox="1"/>
          <p:nvPr/>
        </p:nvSpPr>
        <p:spPr>
          <a:xfrm>
            <a:off x="927653" y="262"/>
            <a:ext cx="8856428" cy="824713"/>
          </a:xfrm>
          <a:prstGeom prst="rect">
            <a:avLst/>
          </a:prstGeom>
          <a:solidFill>
            <a:schemeClr val="accent1"/>
          </a:solidFill>
        </p:spPr>
        <p:txBody>
          <a:bodyPr wrap="square">
            <a:spAutoFit/>
          </a:bodyPr>
          <a:lstStyle/>
          <a:p>
            <a:pPr algn="ctr">
              <a:lnSpc>
                <a:spcPts val="6439"/>
              </a:lnSpc>
              <a:spcBef>
                <a:spcPct val="0"/>
              </a:spcBef>
            </a:pPr>
            <a:r>
              <a:rPr lang="en-US" sz="3200" b="1" dirty="0">
                <a:latin typeface="Times Neue Roman Bold"/>
              </a:rPr>
              <a:t>И</a:t>
            </a:r>
            <a:r>
              <a:rPr lang="mn-MN" sz="3200" b="1" dirty="0">
                <a:latin typeface="Times Neue Roman Bold"/>
              </a:rPr>
              <a:t>ргэний хяналт гэж юу вэ</a:t>
            </a:r>
            <a:r>
              <a:rPr lang="en-US" sz="3200" b="1" dirty="0">
                <a:latin typeface="Times Neue Roman Bold"/>
              </a:rPr>
              <a:t>?</a:t>
            </a:r>
          </a:p>
        </p:txBody>
      </p:sp>
      <p:sp>
        <p:nvSpPr>
          <p:cNvPr id="49" name="TextBox 2">
            <a:extLst>
              <a:ext uri="{FF2B5EF4-FFF2-40B4-BE49-F238E27FC236}">
                <a16:creationId xmlns:a16="http://schemas.microsoft.com/office/drawing/2014/main" xmlns="" id="{4DB8707F-9A4F-4F0D-888A-DA1C355D3E9D}"/>
              </a:ext>
            </a:extLst>
          </p:cNvPr>
          <p:cNvSpPr txBox="1"/>
          <p:nvPr/>
        </p:nvSpPr>
        <p:spPr>
          <a:xfrm>
            <a:off x="1995878" y="1428178"/>
            <a:ext cx="7774818" cy="3749744"/>
          </a:xfrm>
          <a:prstGeom prst="rect">
            <a:avLst/>
          </a:prstGeom>
        </p:spPr>
        <p:txBody>
          <a:bodyPr wrap="square" lIns="0" tIns="0" rIns="0" bIns="0" rtlCol="0" anchor="t">
            <a:spAutoFit/>
          </a:bodyPr>
          <a:lstStyle/>
          <a:p>
            <a:pPr algn="ctr">
              <a:lnSpc>
                <a:spcPts val="5508"/>
              </a:lnSpc>
              <a:spcBef>
                <a:spcPct val="0"/>
              </a:spcBef>
            </a:pPr>
            <a:r>
              <a:rPr lang="mn-MN" sz="4800" dirty="0">
                <a:solidFill>
                  <a:srgbClr val="FFFF87"/>
                </a:solidFill>
                <a:latin typeface="Times Neue Roman"/>
              </a:rPr>
              <a:t>			</a:t>
            </a:r>
            <a:r>
              <a:rPr lang="mn-MN" sz="4800" dirty="0">
                <a:latin typeface="Times Neue Roman"/>
              </a:rPr>
              <a:t>						</a:t>
            </a:r>
            <a:endParaRPr lang="en-US" sz="4800" b="1" dirty="0">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r>
              <a:rPr lang="mn-MN" sz="2000" b="1" dirty="0">
                <a:latin typeface="Times Neue Roman" panose="020B0604020202020204" charset="0"/>
                <a:ea typeface="Calibri" panose="020F0502020204030204" pitchFamily="34" charset="0"/>
                <a:cs typeface="Times New Roman" panose="02020603050405020304" pitchFamily="18" charset="0"/>
              </a:rPr>
              <a:t>                 	                               </a:t>
            </a:r>
            <a:endParaRPr lang="en-US" sz="2000" b="1" dirty="0">
              <a:effectLst/>
              <a:latin typeface="Times Neue Roman" panose="020B0604020202020204" charset="0"/>
              <a:ea typeface="Calibri" panose="020F0502020204030204" pitchFamily="34" charset="0"/>
              <a:cs typeface="Times New Roman" panose="02020603050405020304" pitchFamily="18" charset="0"/>
            </a:endParaRPr>
          </a:p>
          <a:p>
            <a:pPr algn="ctr">
              <a:spcBef>
                <a:spcPct val="0"/>
              </a:spcBef>
            </a:pPr>
            <a:endParaRPr lang="mn-MN" sz="2800" dirty="0">
              <a:latin typeface="Times Neue Roman"/>
            </a:endParaRPr>
          </a:p>
          <a:p>
            <a:pPr algn="ctr">
              <a:spcBef>
                <a:spcPct val="0"/>
              </a:spcBef>
            </a:pPr>
            <a:r>
              <a:rPr lang="mn-MN" sz="2800" dirty="0">
                <a:latin typeface="Times Neue Roman"/>
              </a:rPr>
              <a:t>М</a:t>
            </a:r>
            <a:r>
              <a:rPr lang="en-US" sz="2800" dirty="0" err="1">
                <a:latin typeface="Times Neue Roman"/>
              </a:rPr>
              <a:t>аш</a:t>
            </a:r>
            <a:r>
              <a:rPr lang="en-US" sz="2800" dirty="0">
                <a:latin typeface="Times Neue Roman"/>
              </a:rPr>
              <a:t> </a:t>
            </a:r>
            <a:r>
              <a:rPr lang="en-US" sz="2800" dirty="0" err="1">
                <a:latin typeface="Times Neue Roman"/>
              </a:rPr>
              <a:t>няхуур</a:t>
            </a:r>
            <a:r>
              <a:rPr lang="en-US" sz="2800" dirty="0">
                <a:latin typeface="Times Neue Roman"/>
              </a:rPr>
              <a:t> МЭДЭЭЛЭЛ ЦУГЛУУЛАЛТ</a:t>
            </a:r>
            <a:r>
              <a:rPr lang="mn-MN" sz="2800" dirty="0">
                <a:latin typeface="Times Neue Roman"/>
              </a:rPr>
              <a:t/>
            </a:r>
            <a:br>
              <a:rPr lang="mn-MN" sz="2800" dirty="0">
                <a:latin typeface="Times Neue Roman"/>
              </a:rPr>
            </a:br>
            <a:endParaRPr lang="en-US" sz="2800" dirty="0">
              <a:latin typeface="Times Neue Roman"/>
            </a:endParaRPr>
          </a:p>
          <a:p>
            <a:pPr algn="ctr">
              <a:spcBef>
                <a:spcPct val="0"/>
              </a:spcBef>
            </a:pPr>
            <a:r>
              <a:rPr lang="en-US" sz="2800" dirty="0">
                <a:latin typeface="Times Neue Roman"/>
              </a:rPr>
              <a:t>МЭДЭЭЛЛИЙН АШИГЛАЛТ- </a:t>
            </a:r>
            <a:r>
              <a:rPr lang="en-US" sz="2800" dirty="0" err="1">
                <a:latin typeface="Times Neue Roman"/>
              </a:rPr>
              <a:t>ыг</a:t>
            </a:r>
            <a:r>
              <a:rPr lang="en-US" sz="2800" dirty="0">
                <a:latin typeface="Times Neue Roman"/>
              </a:rPr>
              <a:t> </a:t>
            </a:r>
            <a:r>
              <a:rPr lang="en-US" sz="2800" dirty="0" err="1">
                <a:latin typeface="Times Neue Roman"/>
              </a:rPr>
              <a:t>шаарддаг</a:t>
            </a:r>
            <a:endParaRPr lang="en-US" sz="2800" dirty="0">
              <a:latin typeface="Times Neue Roman"/>
            </a:endParaRPr>
          </a:p>
          <a:p>
            <a:pPr algn="ctr">
              <a:spcBef>
                <a:spcPct val="0"/>
              </a:spcBef>
            </a:pPr>
            <a:endParaRPr lang="mn-MN" sz="2000" b="1" dirty="0">
              <a:effectLst/>
              <a:latin typeface="Times Neue Roman" panose="020B060402020202020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301F4FBA-70FB-4CEB-A0D0-84B5814A0CDF}"/>
              </a:ext>
            </a:extLst>
          </p:cNvPr>
          <p:cNvSpPr/>
          <p:nvPr/>
        </p:nvSpPr>
        <p:spPr>
          <a:xfrm>
            <a:off x="2460497" y="1731698"/>
            <a:ext cx="2094570" cy="914400"/>
          </a:xfrm>
          <a:prstGeom prst="roundRect">
            <a:avLst/>
          </a:prstGeom>
          <a:solidFill>
            <a:schemeClr val="accent5">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Иргэний хяналт </a:t>
            </a:r>
            <a:endParaRPr lang="en-GB" sz="2200" b="1" dirty="0">
              <a:solidFill>
                <a:schemeClr val="tx1"/>
              </a:solidFill>
              <a:latin typeface="Times Neue Roman Bold" panose="020B0604020202020204" charset="0"/>
            </a:endParaRPr>
          </a:p>
        </p:txBody>
      </p:sp>
      <p:sp>
        <p:nvSpPr>
          <p:cNvPr id="51" name="Equals 50">
            <a:extLst>
              <a:ext uri="{FF2B5EF4-FFF2-40B4-BE49-F238E27FC236}">
                <a16:creationId xmlns:a16="http://schemas.microsoft.com/office/drawing/2014/main" xmlns="" id="{C1C03CF9-A988-4260-BE5B-97BBA6F503C6}"/>
              </a:ext>
            </a:extLst>
          </p:cNvPr>
          <p:cNvSpPr/>
          <p:nvPr/>
        </p:nvSpPr>
        <p:spPr>
          <a:xfrm>
            <a:off x="4761977" y="1953615"/>
            <a:ext cx="914400" cy="569451"/>
          </a:xfrm>
          <a:prstGeom prst="mathEqual">
            <a:avLst/>
          </a:prstGeom>
          <a:solidFill>
            <a:schemeClr val="accent5">
              <a:lumMod val="60000"/>
              <a:lumOff val="40000"/>
              <a:alpha val="42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52" name="Rectangle: Rounded Corners 51">
            <a:extLst>
              <a:ext uri="{FF2B5EF4-FFF2-40B4-BE49-F238E27FC236}">
                <a16:creationId xmlns:a16="http://schemas.microsoft.com/office/drawing/2014/main" xmlns="" id="{95291A04-C5ED-4431-96EA-0CECB22D19EA}"/>
              </a:ext>
            </a:extLst>
          </p:cNvPr>
          <p:cNvSpPr/>
          <p:nvPr/>
        </p:nvSpPr>
        <p:spPr>
          <a:xfrm>
            <a:off x="5911862" y="1786466"/>
            <a:ext cx="2094570" cy="914400"/>
          </a:xfrm>
          <a:prstGeom prst="roundRect">
            <a:avLst/>
          </a:prstGeom>
          <a:solidFill>
            <a:schemeClr val="accent5">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Мэдээлэл цуглуулалт </a:t>
            </a:r>
            <a:endParaRPr lang="en-GB" sz="2200" b="1" dirty="0">
              <a:solidFill>
                <a:schemeClr val="tx1"/>
              </a:solidFill>
              <a:latin typeface="Times Neue Roman Bold" panose="020B0604020202020204" charset="0"/>
            </a:endParaRPr>
          </a:p>
        </p:txBody>
      </p:sp>
      <p:sp>
        <p:nvSpPr>
          <p:cNvPr id="53" name="Rectangle: Rounded Corners 52">
            <a:extLst>
              <a:ext uri="{FF2B5EF4-FFF2-40B4-BE49-F238E27FC236}">
                <a16:creationId xmlns:a16="http://schemas.microsoft.com/office/drawing/2014/main" xmlns="" id="{B25B9515-61C5-4DA8-9050-9349AEB0D680}"/>
              </a:ext>
            </a:extLst>
          </p:cNvPr>
          <p:cNvSpPr/>
          <p:nvPr/>
        </p:nvSpPr>
        <p:spPr>
          <a:xfrm>
            <a:off x="9066751" y="1786466"/>
            <a:ext cx="2094570" cy="914400"/>
          </a:xfrm>
          <a:prstGeom prst="roundRect">
            <a:avLst/>
          </a:prstGeom>
          <a:solidFill>
            <a:schemeClr val="accent5">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200" b="1" dirty="0">
                <a:solidFill>
                  <a:schemeClr val="tx1"/>
                </a:solidFill>
                <a:latin typeface="Times Neue Roman Bold" panose="020B0604020202020204" charset="0"/>
              </a:rPr>
              <a:t>Мэдээлэл ашиглалт </a:t>
            </a:r>
            <a:endParaRPr lang="en-GB" sz="2200" b="1" dirty="0">
              <a:solidFill>
                <a:schemeClr val="tx1"/>
              </a:solidFill>
              <a:latin typeface="Times Neue Roman Bold" panose="020B0604020202020204" charset="0"/>
            </a:endParaRPr>
          </a:p>
        </p:txBody>
      </p:sp>
      <p:sp>
        <p:nvSpPr>
          <p:cNvPr id="54" name="Plus Sign 53">
            <a:extLst>
              <a:ext uri="{FF2B5EF4-FFF2-40B4-BE49-F238E27FC236}">
                <a16:creationId xmlns:a16="http://schemas.microsoft.com/office/drawing/2014/main" xmlns="" id="{ED8FDEA1-BA73-4EDA-A74A-012EE8F37287}"/>
              </a:ext>
            </a:extLst>
          </p:cNvPr>
          <p:cNvSpPr/>
          <p:nvPr/>
        </p:nvSpPr>
        <p:spPr>
          <a:xfrm>
            <a:off x="8167753" y="1867428"/>
            <a:ext cx="731922" cy="752477"/>
          </a:xfrm>
          <a:prstGeom prst="mathPlus">
            <a:avLst/>
          </a:prstGeom>
          <a:solidFill>
            <a:schemeClr val="accent5">
              <a:lumMod val="60000"/>
              <a:lumOff val="40000"/>
              <a:alpha val="42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791A2C1-8B04-4AB7-853D-FA39E7AC8561}"/>
              </a:ext>
            </a:extLst>
          </p:cNvPr>
          <p:cNvSpPr txBox="1"/>
          <p:nvPr/>
        </p:nvSpPr>
        <p:spPr>
          <a:xfrm>
            <a:off x="2343151" y="5265035"/>
            <a:ext cx="7400913" cy="1077218"/>
          </a:xfrm>
          <a:prstGeom prst="rect">
            <a:avLst/>
          </a:prstGeom>
          <a:noFill/>
        </p:spPr>
        <p:txBody>
          <a:bodyPr wrap="square">
            <a:spAutoFit/>
          </a:bodyPr>
          <a:lstStyle/>
          <a:p>
            <a:pPr algn="ctr">
              <a:spcBef>
                <a:spcPct val="0"/>
              </a:spcBef>
            </a:pPr>
            <a:r>
              <a:rPr lang="en-US" sz="3200" b="1" dirty="0" err="1">
                <a:solidFill>
                  <a:srgbClr val="00B0F0"/>
                </a:solidFill>
                <a:latin typeface="Times Neue Roman"/>
              </a:rPr>
              <a:t>Иргэдийн</a:t>
            </a:r>
            <a:r>
              <a:rPr lang="en-US" sz="3200" b="1" dirty="0">
                <a:solidFill>
                  <a:srgbClr val="00B0F0"/>
                </a:solidFill>
                <a:latin typeface="Times Neue Roman"/>
              </a:rPr>
              <a:t> </a:t>
            </a:r>
            <a:r>
              <a:rPr lang="en-US" sz="3200" b="1" dirty="0" err="1">
                <a:solidFill>
                  <a:srgbClr val="00B0F0"/>
                </a:solidFill>
                <a:latin typeface="Times Neue Roman"/>
              </a:rPr>
              <a:t>хяналтын</a:t>
            </a:r>
            <a:r>
              <a:rPr lang="en-US" sz="3200" b="1" dirty="0">
                <a:solidFill>
                  <a:srgbClr val="00B0F0"/>
                </a:solidFill>
                <a:latin typeface="Times Neue Roman"/>
              </a:rPr>
              <a:t> </a:t>
            </a:r>
            <a:r>
              <a:rPr lang="en-US" sz="3200" b="1" dirty="0" err="1">
                <a:solidFill>
                  <a:srgbClr val="00B0F0"/>
                </a:solidFill>
                <a:latin typeface="Times Neue Roman"/>
              </a:rPr>
              <a:t>мөн</a:t>
            </a:r>
            <a:r>
              <a:rPr lang="en-US" sz="3200" b="1" dirty="0">
                <a:solidFill>
                  <a:srgbClr val="00B0F0"/>
                </a:solidFill>
                <a:latin typeface="Times Neue Roman"/>
              </a:rPr>
              <a:t> </a:t>
            </a:r>
            <a:r>
              <a:rPr lang="en-US" sz="3200" b="1" dirty="0" err="1">
                <a:solidFill>
                  <a:srgbClr val="00B0F0"/>
                </a:solidFill>
                <a:latin typeface="Times Neue Roman"/>
              </a:rPr>
              <a:t>чанар</a:t>
            </a:r>
            <a:r>
              <a:rPr lang="en-US" sz="3200" b="1" dirty="0">
                <a:solidFill>
                  <a:srgbClr val="00B0F0"/>
                </a:solidFill>
                <a:latin typeface="Times Neue Roman"/>
              </a:rPr>
              <a:t> </a:t>
            </a:r>
            <a:r>
              <a:rPr lang="en-US" sz="3200" b="1" dirty="0" err="1">
                <a:solidFill>
                  <a:srgbClr val="00B0F0"/>
                </a:solidFill>
                <a:latin typeface="Times Neue Roman"/>
              </a:rPr>
              <a:t>мэдээлэлтэй</a:t>
            </a:r>
            <a:r>
              <a:rPr lang="en-US" sz="3200" b="1" dirty="0">
                <a:solidFill>
                  <a:srgbClr val="00B0F0"/>
                </a:solidFill>
                <a:latin typeface="Times Neue Roman"/>
              </a:rPr>
              <a:t> </a:t>
            </a:r>
            <a:r>
              <a:rPr lang="en-US" sz="3200" b="1" dirty="0" err="1">
                <a:solidFill>
                  <a:srgbClr val="00B0F0"/>
                </a:solidFill>
                <a:latin typeface="Times Neue Roman"/>
              </a:rPr>
              <a:t>салшгүй</a:t>
            </a:r>
            <a:r>
              <a:rPr lang="en-US" sz="3200" b="1" dirty="0">
                <a:solidFill>
                  <a:srgbClr val="00B0F0"/>
                </a:solidFill>
                <a:latin typeface="Times Neue Roman"/>
              </a:rPr>
              <a:t> </a:t>
            </a:r>
            <a:r>
              <a:rPr lang="en-US" sz="3200" b="1" dirty="0" err="1">
                <a:solidFill>
                  <a:srgbClr val="00B0F0"/>
                </a:solidFill>
                <a:latin typeface="Times Neue Roman"/>
              </a:rPr>
              <a:t>холбоотой</a:t>
            </a:r>
            <a:r>
              <a:rPr lang="en-US" sz="3200" b="1" dirty="0">
                <a:solidFill>
                  <a:srgbClr val="00B0F0"/>
                </a:solidFill>
                <a:latin typeface="Times Neue Roman"/>
              </a:rPr>
              <a:t>!</a:t>
            </a:r>
          </a:p>
        </p:txBody>
      </p:sp>
      <p:pic>
        <p:nvPicPr>
          <p:cNvPr id="14" name="Picture 4">
            <a:extLst>
              <a:ext uri="{FF2B5EF4-FFF2-40B4-BE49-F238E27FC236}">
                <a16:creationId xmlns:a16="http://schemas.microsoft.com/office/drawing/2014/main" xmlns="" id="{73B0EBC6-EAF6-4FA1-A965-CC3BC9F245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7242" y="5481442"/>
            <a:ext cx="863255" cy="724927"/>
          </a:xfrm>
          <a:prstGeom prst="rect">
            <a:avLst/>
          </a:prstGeom>
        </p:spPr>
      </p:pic>
      <p:sp>
        <p:nvSpPr>
          <p:cNvPr id="15" name="TextBox 3">
            <a:extLst>
              <a:ext uri="{FF2B5EF4-FFF2-40B4-BE49-F238E27FC236}">
                <a16:creationId xmlns:a16="http://schemas.microsoft.com/office/drawing/2014/main" xmlns="" id="{89094CC3-7C9D-4FAE-8BE9-4DA3BF29815B}"/>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0BFBCAED-45E9-460B-92F2-9AC132E76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183" y="3059154"/>
            <a:ext cx="2094571" cy="2036344"/>
          </a:xfrm>
          <a:prstGeom prst="rect">
            <a:avLst/>
          </a:prstGeom>
        </p:spPr>
      </p:pic>
    </p:spTree>
    <p:extLst>
      <p:ext uri="{BB962C8B-B14F-4D97-AF65-F5344CB8AC3E}">
        <p14:creationId xmlns:p14="http://schemas.microsoft.com/office/powerpoint/2010/main" val="378478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xmlns="" id="{34CFBE3E-625D-4EB4-AD77-5C5D5E7D7C02}"/>
              </a:ext>
            </a:extLst>
          </p:cNvPr>
          <p:cNvSpPr/>
          <p:nvPr/>
        </p:nvSpPr>
        <p:spPr>
          <a:xfrm>
            <a:off x="2984943" y="149842"/>
            <a:ext cx="37625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3200" b="1" i="0" u="none" strike="noStrike" kern="0" cap="none" spc="0" normalizeH="0" baseline="0" noProof="0" dirty="0">
                <a:ln>
                  <a:noFill/>
                </a:ln>
                <a:solidFill>
                  <a:prstClr val="black"/>
                </a:solidFill>
                <a:effectLst/>
                <a:uLnTx/>
                <a:uFillTx/>
                <a:latin typeface="Times Neue Roman"/>
                <a:ea typeface="+mn-ea"/>
                <a:cs typeface="+mn-cs"/>
              </a:rPr>
              <a:t>МОДУЛЬ 1 ТОЙМ</a:t>
            </a:r>
            <a:endParaRPr kumimoji="0" lang="en-US" sz="3200" b="0" i="0" u="none" strike="noStrike" kern="0" cap="none" spc="0" normalizeH="0" baseline="0" noProof="0" dirty="0">
              <a:ln>
                <a:noFill/>
              </a:ln>
              <a:solidFill>
                <a:prstClr val="black"/>
              </a:solidFill>
              <a:effectLst/>
              <a:uLnTx/>
              <a:uFillTx/>
              <a:latin typeface="Times Neue Roman"/>
              <a:ea typeface="+mn-ea"/>
              <a:cs typeface="+mn-cs"/>
            </a:endParaRPr>
          </a:p>
        </p:txBody>
      </p:sp>
      <p:sp>
        <p:nvSpPr>
          <p:cNvPr id="8" name="TextBox 30">
            <a:extLst>
              <a:ext uri="{FF2B5EF4-FFF2-40B4-BE49-F238E27FC236}">
                <a16:creationId xmlns:a16="http://schemas.microsoft.com/office/drawing/2014/main" xmlns="" id="{A882753B-C29C-4F71-8F6A-D7C9AB80EA59}"/>
              </a:ext>
            </a:extLst>
          </p:cNvPr>
          <p:cNvSpPr txBox="1"/>
          <p:nvPr/>
        </p:nvSpPr>
        <p:spPr>
          <a:xfrm>
            <a:off x="968991" y="0"/>
            <a:ext cx="8798028" cy="923330"/>
          </a:xfrm>
          <a:prstGeom prst="rect">
            <a:avLst/>
          </a:prstGeom>
          <a:solidFill>
            <a:schemeClr val="accent1"/>
          </a:solid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ue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ue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ue Roman"/>
              <a:ea typeface="+mn-ea"/>
              <a:cs typeface="+mn-cs"/>
            </a:endParaRPr>
          </a:p>
        </p:txBody>
      </p:sp>
      <p:sp>
        <p:nvSpPr>
          <p:cNvPr id="14" name="TextBox 13">
            <a:extLst>
              <a:ext uri="{FF2B5EF4-FFF2-40B4-BE49-F238E27FC236}">
                <a16:creationId xmlns:a16="http://schemas.microsoft.com/office/drawing/2014/main" xmlns="" id="{ACDB2E73-33C8-4589-B9DD-92B4F378101D}"/>
              </a:ext>
            </a:extLst>
          </p:cNvPr>
          <p:cNvSpPr txBox="1"/>
          <p:nvPr/>
        </p:nvSpPr>
        <p:spPr>
          <a:xfrm>
            <a:off x="1126427" y="200055"/>
            <a:ext cx="7825549"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mn-MN" sz="2800" b="1" dirty="0">
                <a:solidFill>
                  <a:prstClr val="black"/>
                </a:solidFill>
                <a:latin typeface="Times Neue Roman Bold"/>
              </a:rPr>
              <a:t>Бүтээлч оролцоо</a:t>
            </a:r>
            <a:endParaRPr kumimoji="0" lang="mn-MN" sz="2800" b="1" i="0" u="none" strike="noStrike" kern="1200" cap="none" spc="0" normalizeH="0" baseline="0" noProof="0" dirty="0">
              <a:ln>
                <a:noFill/>
              </a:ln>
              <a:solidFill>
                <a:prstClr val="black"/>
              </a:solidFill>
              <a:effectLst/>
              <a:uLnTx/>
              <a:uFillTx/>
              <a:latin typeface="Times Neue Roman Bold"/>
              <a:ea typeface="+mn-ea"/>
              <a:cs typeface="+mn-cs"/>
            </a:endParaRPr>
          </a:p>
        </p:txBody>
      </p:sp>
      <p:sp>
        <p:nvSpPr>
          <p:cNvPr id="9" name="TextBox 3">
            <a:extLst>
              <a:ext uri="{FF2B5EF4-FFF2-40B4-BE49-F238E27FC236}">
                <a16:creationId xmlns:a16="http://schemas.microsoft.com/office/drawing/2014/main" xmlns="" id="{9A9F4BF0-9D14-4B06-A6DD-588DA8C018FD}"/>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59290E5-987B-4F8E-AA17-9D5AA10D38EB}"/>
              </a:ext>
            </a:extLst>
          </p:cNvPr>
          <p:cNvSpPr txBox="1"/>
          <p:nvPr/>
        </p:nvSpPr>
        <p:spPr>
          <a:xfrm>
            <a:off x="1292772" y="2721114"/>
            <a:ext cx="9417269" cy="1200329"/>
          </a:xfrm>
          <a:prstGeom prst="rect">
            <a:avLst/>
          </a:prstGeom>
          <a:noFill/>
        </p:spPr>
        <p:txBody>
          <a:bodyPr wrap="square" rtlCol="0">
            <a:spAutoFit/>
          </a:bodyPr>
          <a:lstStyle/>
          <a:p>
            <a:pPr algn="ctr"/>
            <a:r>
              <a:rPr lang="mn-MN" sz="4000" b="1" i="1" dirty="0">
                <a:latin typeface="Times New Roman" panose="02020603050405020304" pitchFamily="18" charset="0"/>
                <a:cs typeface="Times New Roman" panose="02020603050405020304" pitchFamily="18" charset="0"/>
              </a:rPr>
              <a:t>Видео </a:t>
            </a:r>
          </a:p>
          <a:p>
            <a:pPr algn="ctr"/>
            <a:r>
              <a:rPr lang="mn-MN" sz="3200" b="1" i="1" dirty="0">
                <a:latin typeface="Times New Roman" panose="02020603050405020304" pitchFamily="18" charset="0"/>
                <a:cs typeface="Times New Roman" panose="02020603050405020304" pitchFamily="18" charset="0"/>
              </a:rPr>
              <a:t>Боловсролын хамтын ажиллагааны нийгэмлэг</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51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9">
            <a:extLst>
              <a:ext uri="{FF2B5EF4-FFF2-40B4-BE49-F238E27FC236}">
                <a16:creationId xmlns:a16="http://schemas.microsoft.com/office/drawing/2014/main" xmlns="" id="{C870353C-D713-402D-9784-CBE32459886B}"/>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10" name="Picture 9" descr="http://www.specialeducationadvisor.com/wp-content/uploads/2012/09/Four-pillars.jpg">
            <a:extLst>
              <a:ext uri="{FF2B5EF4-FFF2-40B4-BE49-F238E27FC236}">
                <a16:creationId xmlns:a16="http://schemas.microsoft.com/office/drawing/2014/main" xmlns="" id="{583732BB-18DB-4EF4-BA04-2EDFED042F9A}"/>
              </a:ext>
            </a:extLst>
          </p:cNvPr>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95728" y="877824"/>
            <a:ext cx="7914861" cy="5824728"/>
          </a:xfrm>
          <a:prstGeom prst="rect">
            <a:avLst/>
          </a:prstGeom>
          <a:solidFill>
            <a:srgbClr val="00B0F0"/>
          </a:solidFill>
          <a:ln>
            <a:noFill/>
          </a:ln>
        </p:spPr>
      </p:pic>
      <p:sp>
        <p:nvSpPr>
          <p:cNvPr id="11" name="Text Box 27">
            <a:extLst>
              <a:ext uri="{FF2B5EF4-FFF2-40B4-BE49-F238E27FC236}">
                <a16:creationId xmlns:a16="http://schemas.microsoft.com/office/drawing/2014/main" xmlns="" id="{552406EA-09D8-424A-8E7B-26FE38029D9D}"/>
              </a:ext>
            </a:extLst>
          </p:cNvPr>
          <p:cNvSpPr txBox="1"/>
          <p:nvPr/>
        </p:nvSpPr>
        <p:spPr>
          <a:xfrm>
            <a:off x="4848936" y="1722926"/>
            <a:ext cx="3007647" cy="9937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mn-MN" sz="1800" b="1" i="0" u="none" strike="noStrike" kern="0" cap="none" spc="0" normalizeH="0" baseline="0" noProof="0" dirty="0">
                <a:ln>
                  <a:noFill/>
                </a:ln>
                <a:effectLst/>
                <a:uLnTx/>
                <a:uFillTx/>
                <a:latin typeface="Times Neue Roman" panose="020B0604020202020204"/>
                <a:ea typeface="Calibri"/>
                <a:cs typeface="Times New Roman"/>
              </a:rPr>
              <a:t>Нийгмийн эгэх хариуцлага хэрэгжих нөхцөл </a:t>
            </a:r>
            <a:endParaRPr kumimoji="0" lang="en-US" sz="1800" b="1"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16" name="TextBox 15">
            <a:extLst>
              <a:ext uri="{FF2B5EF4-FFF2-40B4-BE49-F238E27FC236}">
                <a16:creationId xmlns:a16="http://schemas.microsoft.com/office/drawing/2014/main" xmlns="" id="{3C8B5F7F-4ADD-4F4F-959E-EA0C90EAE5F4}"/>
              </a:ext>
            </a:extLst>
          </p:cNvPr>
          <p:cNvSpPr txBox="1"/>
          <p:nvPr/>
        </p:nvSpPr>
        <p:spPr>
          <a:xfrm>
            <a:off x="968591" y="0"/>
            <a:ext cx="8827681" cy="892552"/>
          </a:xfrm>
          <a:prstGeom prst="rect">
            <a:avLst/>
          </a:prstGeom>
          <a:solidFill>
            <a:schemeClr val="accent1"/>
          </a:solidFill>
        </p:spPr>
        <p:txBody>
          <a:bodyPr wrap="square">
            <a:spAutoFit/>
          </a:bodyPr>
          <a:lstStyle/>
          <a:p>
            <a:pPr algn="ctr">
              <a:spcBef>
                <a:spcPct val="0"/>
              </a:spcBef>
            </a:pPr>
            <a:r>
              <a:rPr lang="mn-MN" sz="2800" b="1" dirty="0">
                <a:latin typeface="Times Neue Roman" panose="020B0604020202020204" charset="0"/>
              </a:rPr>
              <a:t>Нийгмийн эгэх хариуцлагын хэрэгжих нөхцөл </a:t>
            </a:r>
          </a:p>
          <a:p>
            <a:pPr algn="ctr">
              <a:spcBef>
                <a:spcPct val="0"/>
              </a:spcBef>
            </a:pPr>
            <a:r>
              <a:rPr lang="en-US" sz="2400" b="1" dirty="0">
                <a:latin typeface="Times Neue Roman" panose="020B0604020202020204" charset="0"/>
              </a:rPr>
              <a:t>(</a:t>
            </a:r>
            <a:r>
              <a:rPr lang="mn-MN" sz="2400" b="1" dirty="0">
                <a:latin typeface="Times Neue Roman" panose="020B0604020202020204" charset="0"/>
              </a:rPr>
              <a:t>Нийгмийн эгэх хариуцлагын 4 багана</a:t>
            </a:r>
            <a:r>
              <a:rPr lang="en-US" sz="2400" b="1" dirty="0">
                <a:latin typeface="Times Neue Roman" panose="020B0604020202020204" charset="0"/>
              </a:rPr>
              <a:t>)</a:t>
            </a:r>
            <a:endParaRPr lang="en-US" sz="2800" b="1" dirty="0">
              <a:latin typeface="Times Neue Roman Bold"/>
            </a:endParaRPr>
          </a:p>
        </p:txBody>
      </p:sp>
      <p:sp>
        <p:nvSpPr>
          <p:cNvPr id="9" name="Text Box 27">
            <a:extLst>
              <a:ext uri="{FF2B5EF4-FFF2-40B4-BE49-F238E27FC236}">
                <a16:creationId xmlns:a16="http://schemas.microsoft.com/office/drawing/2014/main" xmlns="" id="{6BD51BC3-B2A7-43E1-B685-8055AFF563F1}"/>
              </a:ext>
            </a:extLst>
          </p:cNvPr>
          <p:cNvSpPr txBox="1"/>
          <p:nvPr/>
        </p:nvSpPr>
        <p:spPr>
          <a:xfrm>
            <a:off x="3437240" y="3180120"/>
            <a:ext cx="909837" cy="2307221"/>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mn-MN" sz="2000" b="1" i="0" u="none" strike="noStrike" kern="0" cap="none" spc="0" normalizeH="0" baseline="0" noProof="0" dirty="0">
                <a:ln>
                  <a:noFill/>
                </a:ln>
                <a:effectLst/>
                <a:uLnTx/>
                <a:uFillTx/>
                <a:latin typeface="Times Neue Roman" panose="020B0604020202020204"/>
                <a:ea typeface="Calibri"/>
                <a:cs typeface="Times New Roman"/>
              </a:rPr>
              <a:t>Төрийн нээлттэй, ил тод байдал</a:t>
            </a:r>
            <a:endParaRPr kumimoji="0" lang="en-US" sz="2000" b="1"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17" name="Text Box 27">
            <a:extLst>
              <a:ext uri="{FF2B5EF4-FFF2-40B4-BE49-F238E27FC236}">
                <a16:creationId xmlns:a16="http://schemas.microsoft.com/office/drawing/2014/main" xmlns="" id="{7296B8D6-A62D-4E0D-8C0D-C4633581E2C9}"/>
              </a:ext>
            </a:extLst>
          </p:cNvPr>
          <p:cNvSpPr txBox="1"/>
          <p:nvPr/>
        </p:nvSpPr>
        <p:spPr>
          <a:xfrm>
            <a:off x="5103337" y="3193528"/>
            <a:ext cx="909837" cy="2307221"/>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mn-MN" sz="2000" b="1" i="0" u="none" strike="noStrike" kern="0" cap="none" spc="0" normalizeH="0" baseline="0" noProof="0" dirty="0">
                <a:ln>
                  <a:noFill/>
                </a:ln>
                <a:effectLst/>
                <a:uLnTx/>
                <a:uFillTx/>
                <a:latin typeface="Times Neue Roman" panose="020B0604020202020204"/>
                <a:ea typeface="Calibri"/>
                <a:cs typeface="Times New Roman"/>
              </a:rPr>
              <a:t>Мэдээллийн хүртээмж </a:t>
            </a:r>
            <a:endParaRPr kumimoji="0" lang="en-US" sz="2000" b="1"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20" name="Text Box 27">
            <a:extLst>
              <a:ext uri="{FF2B5EF4-FFF2-40B4-BE49-F238E27FC236}">
                <a16:creationId xmlns:a16="http://schemas.microsoft.com/office/drawing/2014/main" xmlns="" id="{77A53392-FA19-4172-98A2-7452794AE238}"/>
              </a:ext>
            </a:extLst>
          </p:cNvPr>
          <p:cNvSpPr txBox="1"/>
          <p:nvPr/>
        </p:nvSpPr>
        <p:spPr>
          <a:xfrm>
            <a:off x="6533263" y="3274163"/>
            <a:ext cx="724177" cy="2307221"/>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mn-MN" b="1" i="0" u="none" strike="noStrike" kern="0" cap="none" spc="0" normalizeH="0" baseline="0" noProof="0" dirty="0">
                <a:ln>
                  <a:noFill/>
                </a:ln>
                <a:effectLst/>
                <a:uLnTx/>
                <a:uFillTx/>
                <a:latin typeface="Times Neue Roman" panose="020B0604020202020204"/>
                <a:ea typeface="Calibri"/>
                <a:cs typeface="Times New Roman"/>
              </a:rPr>
              <a:t>Зохион байгуулалттай чадавхи бүхий иргэд </a:t>
            </a:r>
            <a:endParaRPr kumimoji="0" lang="en-US" b="1"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21" name="Text Box 27">
            <a:extLst>
              <a:ext uri="{FF2B5EF4-FFF2-40B4-BE49-F238E27FC236}">
                <a16:creationId xmlns:a16="http://schemas.microsoft.com/office/drawing/2014/main" xmlns="" id="{BB91C86C-1DD5-4409-AFE1-FAE47BDC674D}"/>
              </a:ext>
            </a:extLst>
          </p:cNvPr>
          <p:cNvSpPr txBox="1"/>
          <p:nvPr/>
        </p:nvSpPr>
        <p:spPr>
          <a:xfrm>
            <a:off x="8265864" y="3274162"/>
            <a:ext cx="909837" cy="2307221"/>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mn-MN" sz="1800" b="1" i="0" u="none" strike="noStrike" kern="0" cap="none" spc="0" normalizeH="0" baseline="0" noProof="0" dirty="0">
                <a:ln>
                  <a:noFill/>
                </a:ln>
                <a:effectLst/>
                <a:uLnTx/>
                <a:uFillTx/>
                <a:latin typeface="Times Neue Roman" panose="020B0604020202020204"/>
                <a:ea typeface="Calibri"/>
                <a:cs typeface="Times New Roman"/>
              </a:rPr>
              <a:t>Нийгэм соёлын </a:t>
            </a:r>
            <a:r>
              <a:rPr kumimoji="0" lang="mn-MN" sz="2000" b="1" i="0" u="none" strike="noStrike" kern="0" cap="none" spc="0" normalizeH="0" baseline="0" noProof="0" dirty="0">
                <a:ln>
                  <a:noFill/>
                </a:ln>
                <a:effectLst/>
                <a:uLnTx/>
                <a:uFillTx/>
                <a:latin typeface="Times Neue Roman" panose="020B0604020202020204"/>
                <a:ea typeface="Calibri"/>
                <a:cs typeface="Times New Roman"/>
              </a:rPr>
              <a:t>тохиромжтой</a:t>
            </a:r>
            <a:r>
              <a:rPr kumimoji="0" lang="mn-MN" sz="1800" b="1" i="0" u="none" strike="noStrike" kern="0" cap="none" spc="0" normalizeH="0" baseline="0" noProof="0" dirty="0">
                <a:ln>
                  <a:noFill/>
                </a:ln>
                <a:effectLst/>
                <a:uLnTx/>
                <a:uFillTx/>
                <a:latin typeface="Times Neue Roman" panose="020B0604020202020204"/>
                <a:ea typeface="Calibri"/>
                <a:cs typeface="Times New Roman"/>
              </a:rPr>
              <a:t> байдал</a:t>
            </a:r>
            <a:endParaRPr kumimoji="0" lang="en-US" sz="1800" b="1"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14" name="TextBox 3">
            <a:extLst>
              <a:ext uri="{FF2B5EF4-FFF2-40B4-BE49-F238E27FC236}">
                <a16:creationId xmlns:a16="http://schemas.microsoft.com/office/drawing/2014/main" xmlns="" id="{0D76904D-67AD-4B69-8AFE-CB57A96317A5}"/>
              </a:ext>
            </a:extLst>
          </p:cNvPr>
          <p:cNvSpPr txBox="1"/>
          <p:nvPr/>
        </p:nvSpPr>
        <p:spPr>
          <a:xfrm>
            <a:off x="9496425" y="6333220"/>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6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66484A-4028-448C-B79E-936C85791388}"/>
              </a:ext>
            </a:extLst>
          </p:cNvPr>
          <p:cNvSpPr txBox="1"/>
          <p:nvPr/>
        </p:nvSpPr>
        <p:spPr>
          <a:xfrm>
            <a:off x="968991" y="1165"/>
            <a:ext cx="8827681" cy="584775"/>
          </a:xfrm>
          <a:prstGeom prst="rect">
            <a:avLst/>
          </a:prstGeom>
          <a:solidFill>
            <a:schemeClr val="accent1"/>
          </a:solidFill>
        </p:spPr>
        <p:txBody>
          <a:bodyPr wrap="square">
            <a:spAutoFit/>
          </a:bodyPr>
          <a:lstStyle/>
          <a:p>
            <a:pPr algn="ctr">
              <a:spcBef>
                <a:spcPct val="0"/>
              </a:spcBef>
            </a:pPr>
            <a:r>
              <a:rPr lang="mn-MN" sz="3200" b="1" dirty="0">
                <a:latin typeface="Times Neue Roman Bold"/>
              </a:rPr>
              <a:t>Нийгмийн эгэх хариуцлагын 4 багана </a:t>
            </a: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object 7">
            <a:extLst>
              <a:ext uri="{FF2B5EF4-FFF2-40B4-BE49-F238E27FC236}">
                <a16:creationId xmlns:a16="http://schemas.microsoft.com/office/drawing/2014/main" xmlns="" id="{EE97046A-4399-453B-9025-753028DE1C6E}"/>
              </a:ext>
            </a:extLst>
          </p:cNvPr>
          <p:cNvSpPr/>
          <p:nvPr/>
        </p:nvSpPr>
        <p:spPr>
          <a:xfrm>
            <a:off x="968991" y="3429000"/>
            <a:ext cx="5424328" cy="1266392"/>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accent5">
              <a:alpha val="47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7">
            <a:extLst>
              <a:ext uri="{FF2B5EF4-FFF2-40B4-BE49-F238E27FC236}">
                <a16:creationId xmlns:a16="http://schemas.microsoft.com/office/drawing/2014/main" xmlns="" id="{0A6C5AF7-6271-4162-87EB-30492322FA95}"/>
              </a:ext>
            </a:extLst>
          </p:cNvPr>
          <p:cNvSpPr/>
          <p:nvPr/>
        </p:nvSpPr>
        <p:spPr>
          <a:xfrm>
            <a:off x="968991" y="4995415"/>
            <a:ext cx="5608010" cy="1005083"/>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8">
            <a:extLst>
              <a:ext uri="{FF2B5EF4-FFF2-40B4-BE49-F238E27FC236}">
                <a16:creationId xmlns:a16="http://schemas.microsoft.com/office/drawing/2014/main" xmlns="" id="{24894E6F-01BD-42AA-91BE-FD4C0CBE33CD}"/>
              </a:ext>
            </a:extLst>
          </p:cNvPr>
          <p:cNvSpPr txBox="1">
            <a:spLocks/>
          </p:cNvSpPr>
          <p:nvPr/>
        </p:nvSpPr>
        <p:spPr>
          <a:xfrm>
            <a:off x="938713" y="3635371"/>
            <a:ext cx="4963612" cy="1005083"/>
          </a:xfrm>
          <a:prstGeom prst="rect">
            <a:avLst/>
          </a:prstGeom>
        </p:spPr>
        <p:txBody>
          <a:bodyPr vert="horz" wrap="square" lIns="0" tIns="20003"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 marR="7620">
              <a:spcBef>
                <a:spcPts val="158"/>
              </a:spcBef>
            </a:pPr>
            <a:r>
              <a:rPr lang="mn-MN" sz="3200" b="1" dirty="0">
                <a:latin typeface="Times Neue Roman" panose="020B0604020202020204" charset="0"/>
              </a:rPr>
              <a:t>Төрийн нээлттэй, ил тод байдал</a:t>
            </a:r>
            <a:endParaRPr lang="mn-MN" sz="3200" b="1" spc="-8" dirty="0"/>
          </a:p>
        </p:txBody>
      </p:sp>
      <p:sp>
        <p:nvSpPr>
          <p:cNvPr id="18" name="object 12">
            <a:extLst>
              <a:ext uri="{FF2B5EF4-FFF2-40B4-BE49-F238E27FC236}">
                <a16:creationId xmlns:a16="http://schemas.microsoft.com/office/drawing/2014/main" xmlns="" id="{9D7FB79C-2BE9-49B1-B399-EDA156B4ADD0}"/>
              </a:ext>
            </a:extLst>
          </p:cNvPr>
          <p:cNvSpPr txBox="1"/>
          <p:nvPr/>
        </p:nvSpPr>
        <p:spPr>
          <a:xfrm>
            <a:off x="1352013" y="5242116"/>
            <a:ext cx="4769810" cy="511679"/>
          </a:xfrm>
          <a:prstGeom prst="rect">
            <a:avLst/>
          </a:prstGeom>
        </p:spPr>
        <p:txBody>
          <a:bodyPr vert="horz" wrap="square" lIns="0" tIns="19050" rIns="0" bIns="0" rtlCol="0">
            <a:spAutoFit/>
          </a:bodyPr>
          <a:lstStyle/>
          <a:p>
            <a:pPr marL="19050" marR="0" lvl="0" indent="0" algn="l" defTabSz="1371600" rtl="0" eaLnBrk="1" fontAlgn="auto" latinLnBrk="0" hangingPunct="1">
              <a:lnSpc>
                <a:spcPct val="100000"/>
              </a:lnSpc>
              <a:spcBef>
                <a:spcPts val="150"/>
              </a:spcBef>
              <a:spcAft>
                <a:spcPts val="0"/>
              </a:spcAft>
              <a:buClrTx/>
              <a:buSzTx/>
              <a:buFontTx/>
              <a:buNone/>
              <a:tabLst/>
              <a:defRPr/>
            </a:pPr>
            <a:r>
              <a:rPr kumimoji="0" sz="3200" i="0" u="none" strike="noStrike" kern="1200" cap="none" spc="-23" normalizeH="0" baseline="0" noProof="0" dirty="0">
                <a:ln>
                  <a:noFill/>
                </a:ln>
                <a:effectLst/>
                <a:uLnTx/>
                <a:uFillTx/>
                <a:latin typeface="Times Neue Roman" panose="020B0604020202020204" charset="0"/>
                <a:cs typeface="Calibri"/>
              </a:rPr>
              <a:t>Мэдээллийн</a:t>
            </a:r>
            <a:r>
              <a:rPr kumimoji="0" sz="3200" b="1" i="0" u="none" strike="noStrike" kern="1200" cap="none" spc="-68" normalizeH="0" baseline="0" noProof="0" dirty="0">
                <a:ln>
                  <a:noFill/>
                </a:ln>
                <a:effectLst/>
                <a:uLnTx/>
                <a:uFillTx/>
                <a:latin typeface="Times Neue Roman" panose="020B0604020202020204" charset="0"/>
                <a:cs typeface="Calibri"/>
              </a:rPr>
              <a:t> </a:t>
            </a:r>
            <a:r>
              <a:rPr kumimoji="0" sz="3200" i="0" u="none" strike="noStrike" kern="1200" cap="none" spc="-8" normalizeH="0" baseline="0" noProof="0" dirty="0">
                <a:ln>
                  <a:noFill/>
                </a:ln>
                <a:effectLst/>
                <a:uLnTx/>
                <a:uFillTx/>
                <a:latin typeface="Times Neue Roman" panose="020B0604020202020204" charset="0"/>
                <a:cs typeface="Calibri"/>
              </a:rPr>
              <a:t>хүртээмж</a:t>
            </a:r>
            <a:endParaRPr kumimoji="0" sz="3200" i="0" u="none" strike="noStrike" kern="1200" cap="none" spc="0" normalizeH="0" baseline="0" noProof="0" dirty="0">
              <a:ln>
                <a:noFill/>
              </a:ln>
              <a:effectLst/>
              <a:uLnTx/>
              <a:uFillTx/>
              <a:latin typeface="Times Neue Roman" panose="020B0604020202020204" charset="0"/>
              <a:cs typeface="Calibri"/>
            </a:endParaRPr>
          </a:p>
        </p:txBody>
      </p:sp>
      <p:sp>
        <p:nvSpPr>
          <p:cNvPr id="19" name="object 13">
            <a:extLst>
              <a:ext uri="{FF2B5EF4-FFF2-40B4-BE49-F238E27FC236}">
                <a16:creationId xmlns:a16="http://schemas.microsoft.com/office/drawing/2014/main" xmlns="" id="{9DF750D4-89CA-4EC1-A774-BAC49E4E2CAD}"/>
              </a:ext>
            </a:extLst>
          </p:cNvPr>
          <p:cNvSpPr/>
          <p:nvPr/>
        </p:nvSpPr>
        <p:spPr>
          <a:xfrm>
            <a:off x="6912077" y="5016853"/>
            <a:ext cx="5279921" cy="91641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a:extLst>
              <a:ext uri="{FF2B5EF4-FFF2-40B4-BE49-F238E27FC236}">
                <a16:creationId xmlns:a16="http://schemas.microsoft.com/office/drawing/2014/main" xmlns="" id="{AAA5A976-D461-4636-A854-7784201B8CE1}"/>
              </a:ext>
            </a:extLst>
          </p:cNvPr>
          <p:cNvSpPr/>
          <p:nvPr/>
        </p:nvSpPr>
        <p:spPr>
          <a:xfrm>
            <a:off x="6912077" y="3446057"/>
            <a:ext cx="5279921" cy="126639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14">
            <a:extLst>
              <a:ext uri="{FF2B5EF4-FFF2-40B4-BE49-F238E27FC236}">
                <a16:creationId xmlns:a16="http://schemas.microsoft.com/office/drawing/2014/main" xmlns="" id="{14652B29-4EEC-4B04-88C1-9F5DFEED1889}"/>
              </a:ext>
            </a:extLst>
          </p:cNvPr>
          <p:cNvSpPr txBox="1"/>
          <p:nvPr/>
        </p:nvSpPr>
        <p:spPr>
          <a:xfrm>
            <a:off x="7187268" y="4929144"/>
            <a:ext cx="5339806" cy="1527341"/>
          </a:xfrm>
          <a:prstGeom prst="rect">
            <a:avLst/>
          </a:prstGeom>
        </p:spPr>
        <p:txBody>
          <a:bodyPr vert="horz" wrap="square" lIns="0" tIns="19050" rIns="0" bIns="0" rtlCol="0">
            <a:spAutoFit/>
          </a:bodyPr>
          <a:lstStyle/>
          <a:p>
            <a:pPr marL="0" marR="0" lvl="0" indent="0" algn="ctr" defTabSz="914400" eaLnBrk="1" fontAlgn="auto" latinLnBrk="0" hangingPunct="1">
              <a:spcBef>
                <a:spcPts val="0"/>
              </a:spcBef>
              <a:spcAft>
                <a:spcPts val="1000"/>
              </a:spcAft>
              <a:buClrTx/>
              <a:buSzTx/>
              <a:buFontTx/>
              <a:buNone/>
              <a:tabLst/>
              <a:defRPr/>
            </a:pPr>
            <a:r>
              <a:rPr kumimoji="0" lang="mn-MN" sz="2800" i="0" u="none" strike="noStrike" kern="0" cap="none" spc="0" normalizeH="0" baseline="0" noProof="0" dirty="0">
                <a:ln>
                  <a:noFill/>
                </a:ln>
                <a:effectLst/>
                <a:uLnTx/>
                <a:uFillTx/>
                <a:latin typeface="Times Neue Roman" panose="020B0604020202020204"/>
                <a:ea typeface="Calibri"/>
                <a:cs typeface="Times New Roman"/>
              </a:rPr>
              <a:t>Нийгэм соёлын тохиромжтой байдал</a:t>
            </a:r>
            <a:endParaRPr kumimoji="0" lang="en-US" sz="2800" i="0" u="none" strike="noStrike" kern="0" cap="none" spc="0" normalizeH="0" baseline="0" noProof="0" dirty="0">
              <a:ln>
                <a:noFill/>
              </a:ln>
              <a:effectLst/>
              <a:uLnTx/>
              <a:uFillTx/>
              <a:latin typeface="Times Neue Roman" panose="020B0604020202020204"/>
              <a:ea typeface="Calibri"/>
              <a:cs typeface="Times New Roman"/>
            </a:endParaRPr>
          </a:p>
          <a:p>
            <a:pPr marL="19050" marR="0" lvl="0" indent="0" algn="ctr" defTabSz="1371600" rtl="0" eaLnBrk="1" fontAlgn="auto" latinLnBrk="0" hangingPunct="1">
              <a:lnSpc>
                <a:spcPct val="100000"/>
              </a:lnSpc>
              <a:spcBef>
                <a:spcPts val="150"/>
              </a:spcBef>
              <a:spcAft>
                <a:spcPts val="0"/>
              </a:spcAft>
              <a:buClrTx/>
              <a:buSzTx/>
              <a:buFontTx/>
              <a:buNone/>
              <a:tabLst/>
              <a:defRPr/>
            </a:pPr>
            <a:endParaRPr kumimoji="0" sz="3200" i="0" u="none" strike="noStrike" kern="1200" cap="none" spc="0" normalizeH="0" baseline="0" noProof="0" dirty="0">
              <a:ln>
                <a:noFill/>
              </a:ln>
              <a:solidFill>
                <a:schemeClr val="bg1"/>
              </a:solidFill>
              <a:effectLst/>
              <a:uLnTx/>
              <a:uFillTx/>
              <a:latin typeface="Times Neue Roman" panose="020B0604020202020204" charset="0"/>
              <a:cs typeface="Calibri"/>
            </a:endParaRPr>
          </a:p>
        </p:txBody>
      </p:sp>
      <p:sp>
        <p:nvSpPr>
          <p:cNvPr id="22" name="object 12">
            <a:extLst>
              <a:ext uri="{FF2B5EF4-FFF2-40B4-BE49-F238E27FC236}">
                <a16:creationId xmlns:a16="http://schemas.microsoft.com/office/drawing/2014/main" xmlns="" id="{17482F30-A85A-49E7-8E22-69928C246F21}"/>
              </a:ext>
            </a:extLst>
          </p:cNvPr>
          <p:cNvSpPr txBox="1"/>
          <p:nvPr/>
        </p:nvSpPr>
        <p:spPr>
          <a:xfrm>
            <a:off x="7187268" y="3706049"/>
            <a:ext cx="5500769" cy="783548"/>
          </a:xfrm>
          <a:prstGeom prst="rect">
            <a:avLst/>
          </a:prstGeom>
        </p:spPr>
        <p:txBody>
          <a:bodyPr vert="horz" wrap="square" lIns="0" tIns="19050" rIns="0" bIns="0" rtlCol="0">
            <a:spAutoFit/>
          </a:bodyPr>
          <a:lstStyle/>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400" spc="-23" dirty="0">
                <a:latin typeface="Times Neue Roman" panose="020B0604020202020204" charset="0"/>
                <a:cs typeface="Calibri"/>
              </a:rPr>
              <a:t>Зохион байгуулалттай, </a:t>
            </a:r>
          </a:p>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400" spc="-23" dirty="0">
                <a:latin typeface="Times Neue Roman" panose="020B0604020202020204" charset="0"/>
                <a:cs typeface="Calibri"/>
              </a:rPr>
              <a:t>чадавхтай иргэдийн бүлэг </a:t>
            </a:r>
            <a:endParaRPr kumimoji="0" sz="3200" i="0" u="none" strike="noStrike" kern="1200" cap="none" spc="0" normalizeH="0" baseline="0" noProof="0" dirty="0">
              <a:ln>
                <a:noFill/>
              </a:ln>
              <a:effectLst/>
              <a:uLnTx/>
              <a:uFillTx/>
              <a:latin typeface="Times Neue Roman" panose="020B0604020202020204" charset="0"/>
              <a:cs typeface="Calibri"/>
            </a:endParaRPr>
          </a:p>
        </p:txBody>
      </p:sp>
      <p:sp>
        <p:nvSpPr>
          <p:cNvPr id="2" name="Callout: Double Bent Line 1">
            <a:extLst>
              <a:ext uri="{FF2B5EF4-FFF2-40B4-BE49-F238E27FC236}">
                <a16:creationId xmlns:a16="http://schemas.microsoft.com/office/drawing/2014/main" xmlns="" id="{E938C575-D896-4616-96B1-89C2177A424B}"/>
              </a:ext>
            </a:extLst>
          </p:cNvPr>
          <p:cNvSpPr/>
          <p:nvPr/>
        </p:nvSpPr>
        <p:spPr>
          <a:xfrm>
            <a:off x="1716925" y="1856232"/>
            <a:ext cx="3437466" cy="1572768"/>
          </a:xfrm>
          <a:prstGeom prst="borderCallout3">
            <a:avLst/>
          </a:prstGeom>
          <a:solidFill>
            <a:schemeClr val="accent4">
              <a:alpha val="48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1940" marR="0" lvl="0" indent="0" algn="just" defTabSz="1371600" rtl="0" eaLnBrk="1" fontAlgn="auto" latinLnBrk="0" hangingPunct="1">
              <a:lnSpc>
                <a:spcPct val="100000"/>
              </a:lnSpc>
              <a:spcBef>
                <a:spcPts val="1988"/>
              </a:spcBef>
              <a:spcAft>
                <a:spcPts val="0"/>
              </a:spcAft>
              <a:buClrTx/>
              <a:buSzTx/>
              <a:buFontTx/>
              <a:buNone/>
              <a:tabLst/>
              <a:defRPr/>
            </a:pPr>
            <a:r>
              <a:rPr kumimoji="0" lang="mn-MN" sz="1800" i="1" u="none" strike="noStrike" kern="1200" cap="none" spc="-15" normalizeH="0" baseline="0" noProof="0" dirty="0">
                <a:ln>
                  <a:noFill/>
                </a:ln>
                <a:solidFill>
                  <a:prstClr val="black"/>
                </a:solidFill>
                <a:effectLst/>
                <a:uLnTx/>
                <a:uFillTx/>
                <a:latin typeface="Times Neue Roman" panose="020B0604020202020204" charset="0"/>
                <a:cs typeface="Calibri"/>
              </a:rPr>
              <a:t>Оролцогч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талуудын </a:t>
            </a:r>
            <a:r>
              <a:rPr kumimoji="0" lang="mn-MN" sz="1800" i="1" u="none" strike="noStrike" kern="1200" cap="none" spc="0" normalizeH="0" baseline="0" noProof="0" dirty="0">
                <a:ln>
                  <a:noFill/>
                </a:ln>
                <a:solidFill>
                  <a:prstClr val="black"/>
                </a:solidFill>
                <a:effectLst/>
                <a:uLnTx/>
                <a:uFillTx/>
                <a:latin typeface="Times Neue Roman" panose="020B0604020202020204" charset="0"/>
                <a:cs typeface="Calibri"/>
              </a:rPr>
              <a:t>санал,</a:t>
            </a:r>
            <a:r>
              <a:rPr kumimoji="0" lang="mn-MN" sz="1800" i="1" u="none" strike="noStrike" kern="1200" cap="none" spc="38"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хүсэлт,</a:t>
            </a:r>
            <a:r>
              <a:rPr kumimoji="0" lang="mn-MN" sz="1800" i="0" u="none" strike="noStrike" kern="1200" cap="none" spc="0"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зөвлөгөөг хүлээн авах хүсэл</a:t>
            </a:r>
            <a:r>
              <a:rPr kumimoji="0" lang="mn-MN" sz="1800" i="1" u="none" strike="noStrike" kern="1200" cap="none" spc="-23"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эрмэлзэл</a:t>
            </a:r>
            <a:r>
              <a:rPr lang="en-US" i="1" spc="-8" dirty="0">
                <a:solidFill>
                  <a:prstClr val="black"/>
                </a:solidFill>
                <a:latin typeface="Times Neue Roman" panose="020B0604020202020204" charset="0"/>
                <a:cs typeface="Calibri"/>
              </a:rPr>
              <a:t> </a:t>
            </a:r>
            <a:r>
              <a:rPr kumimoji="0" lang="mn-MN" sz="1800" i="1" u="none" strike="noStrike" kern="1200" cap="none" spc="0" normalizeH="0" baseline="0" noProof="0" dirty="0">
                <a:ln>
                  <a:noFill/>
                </a:ln>
                <a:solidFill>
                  <a:prstClr val="black"/>
                </a:solidFill>
                <a:effectLst/>
                <a:uLnTx/>
                <a:uFillTx/>
                <a:latin typeface="Times Neue Roman" panose="020B0604020202020204" charset="0"/>
                <a:cs typeface="Calibri"/>
              </a:rPr>
              <a:t>Иргэд, ИНБ-аар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хяналт-үнэлгээ </a:t>
            </a:r>
            <a:r>
              <a:rPr kumimoji="0" lang="mn-MN" sz="1800" i="1" u="none" strike="noStrike" kern="1200" cap="none" spc="-15" normalizeH="0" baseline="0" noProof="0" dirty="0">
                <a:ln>
                  <a:noFill/>
                </a:ln>
                <a:solidFill>
                  <a:prstClr val="black"/>
                </a:solidFill>
                <a:effectLst/>
                <a:uLnTx/>
                <a:uFillTx/>
                <a:latin typeface="Times Neue Roman" panose="020B0604020202020204" charset="0"/>
                <a:cs typeface="Calibri"/>
              </a:rPr>
              <a:t>хийлгэх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хүсэл</a:t>
            </a:r>
            <a:r>
              <a:rPr kumimoji="0" lang="mn-MN" sz="1800" i="1" u="none" strike="noStrike" kern="1200" cap="none" spc="23"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эрмэлзэл</a:t>
            </a:r>
            <a:endParaRPr kumimoji="0" lang="mn-MN" sz="1800" i="0" u="none" strike="noStrike" kern="1200" cap="none" spc="0" normalizeH="0" baseline="0" noProof="0" dirty="0">
              <a:ln>
                <a:noFill/>
              </a:ln>
              <a:solidFill>
                <a:prstClr val="black"/>
              </a:solidFill>
              <a:effectLst/>
              <a:uLnTx/>
              <a:uFillTx/>
              <a:latin typeface="Times Neue Roman" panose="020B0604020202020204" charset="0"/>
              <a:cs typeface="Calibri"/>
            </a:endParaRPr>
          </a:p>
        </p:txBody>
      </p:sp>
      <p:sp>
        <p:nvSpPr>
          <p:cNvPr id="23" name="TextBox 3">
            <a:extLst>
              <a:ext uri="{FF2B5EF4-FFF2-40B4-BE49-F238E27FC236}">
                <a16:creationId xmlns:a16="http://schemas.microsoft.com/office/drawing/2014/main" xmlns="" id="{9388219D-DAC1-4D6A-BE03-FB582DFD62C5}"/>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8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object 7">
            <a:extLst>
              <a:ext uri="{FF2B5EF4-FFF2-40B4-BE49-F238E27FC236}">
                <a16:creationId xmlns:a16="http://schemas.microsoft.com/office/drawing/2014/main" xmlns="" id="{EE97046A-4399-453B-9025-753028DE1C6E}"/>
              </a:ext>
            </a:extLst>
          </p:cNvPr>
          <p:cNvSpPr/>
          <p:nvPr/>
        </p:nvSpPr>
        <p:spPr>
          <a:xfrm>
            <a:off x="968991" y="3429000"/>
            <a:ext cx="5424328" cy="1266392"/>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7">
            <a:extLst>
              <a:ext uri="{FF2B5EF4-FFF2-40B4-BE49-F238E27FC236}">
                <a16:creationId xmlns:a16="http://schemas.microsoft.com/office/drawing/2014/main" xmlns="" id="{0A6C5AF7-6271-4162-87EB-30492322FA95}"/>
              </a:ext>
            </a:extLst>
          </p:cNvPr>
          <p:cNvSpPr/>
          <p:nvPr/>
        </p:nvSpPr>
        <p:spPr>
          <a:xfrm>
            <a:off x="968991" y="4995415"/>
            <a:ext cx="5608010" cy="1005083"/>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8">
            <a:extLst>
              <a:ext uri="{FF2B5EF4-FFF2-40B4-BE49-F238E27FC236}">
                <a16:creationId xmlns:a16="http://schemas.microsoft.com/office/drawing/2014/main" xmlns="" id="{24894E6F-01BD-42AA-91BE-FD4C0CBE33CD}"/>
              </a:ext>
            </a:extLst>
          </p:cNvPr>
          <p:cNvSpPr txBox="1">
            <a:spLocks/>
          </p:cNvSpPr>
          <p:nvPr/>
        </p:nvSpPr>
        <p:spPr>
          <a:xfrm>
            <a:off x="938713" y="3635371"/>
            <a:ext cx="4963612" cy="1005083"/>
          </a:xfrm>
          <a:prstGeom prst="rect">
            <a:avLst/>
          </a:prstGeom>
        </p:spPr>
        <p:txBody>
          <a:bodyPr vert="horz" wrap="square" lIns="0" tIns="20003"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 marR="7620">
              <a:spcBef>
                <a:spcPts val="158"/>
              </a:spcBef>
            </a:pPr>
            <a:r>
              <a:rPr lang="mn-MN" sz="3200" dirty="0">
                <a:latin typeface="Times Neue Roman" panose="020B0604020202020204" charset="0"/>
              </a:rPr>
              <a:t>Төрийн нээлттэй, ил тод байдал</a:t>
            </a:r>
            <a:endParaRPr lang="mn-MN" sz="3200" spc="-8" dirty="0"/>
          </a:p>
        </p:txBody>
      </p:sp>
      <p:sp>
        <p:nvSpPr>
          <p:cNvPr id="18" name="object 12">
            <a:extLst>
              <a:ext uri="{FF2B5EF4-FFF2-40B4-BE49-F238E27FC236}">
                <a16:creationId xmlns:a16="http://schemas.microsoft.com/office/drawing/2014/main" xmlns="" id="{9D7FB79C-2BE9-49B1-B399-EDA156B4ADD0}"/>
              </a:ext>
            </a:extLst>
          </p:cNvPr>
          <p:cNvSpPr txBox="1"/>
          <p:nvPr/>
        </p:nvSpPr>
        <p:spPr>
          <a:xfrm>
            <a:off x="1352013" y="5242116"/>
            <a:ext cx="4769810" cy="511679"/>
          </a:xfrm>
          <a:prstGeom prst="rect">
            <a:avLst/>
          </a:prstGeom>
        </p:spPr>
        <p:txBody>
          <a:bodyPr vert="horz" wrap="square" lIns="0" tIns="19050" rIns="0" bIns="0" rtlCol="0">
            <a:spAutoFit/>
          </a:bodyPr>
          <a:lstStyle/>
          <a:p>
            <a:pPr marL="19050" marR="0" lvl="0" indent="0" algn="l" defTabSz="1371600" rtl="0" eaLnBrk="1" fontAlgn="auto" latinLnBrk="0" hangingPunct="1">
              <a:lnSpc>
                <a:spcPct val="100000"/>
              </a:lnSpc>
              <a:spcBef>
                <a:spcPts val="150"/>
              </a:spcBef>
              <a:spcAft>
                <a:spcPts val="0"/>
              </a:spcAft>
              <a:buClrTx/>
              <a:buSzTx/>
              <a:buFontTx/>
              <a:buNone/>
              <a:tabLst/>
              <a:defRPr/>
            </a:pPr>
            <a:r>
              <a:rPr kumimoji="0" sz="3200" i="0" u="none" strike="noStrike" kern="1200" cap="none" spc="-23" normalizeH="0" baseline="0" noProof="0" dirty="0">
                <a:ln>
                  <a:noFill/>
                </a:ln>
                <a:effectLst/>
                <a:uLnTx/>
                <a:uFillTx/>
                <a:latin typeface="Times Neue Roman" panose="020B0604020202020204" charset="0"/>
                <a:cs typeface="Calibri"/>
              </a:rPr>
              <a:t>Мэдээллийн</a:t>
            </a:r>
            <a:r>
              <a:rPr kumimoji="0" sz="3200" b="1" i="0" u="none" strike="noStrike" kern="1200" cap="none" spc="-68" normalizeH="0" baseline="0" noProof="0" dirty="0">
                <a:ln>
                  <a:noFill/>
                </a:ln>
                <a:effectLst/>
                <a:uLnTx/>
                <a:uFillTx/>
                <a:latin typeface="Times Neue Roman" panose="020B0604020202020204" charset="0"/>
                <a:cs typeface="Calibri"/>
              </a:rPr>
              <a:t> </a:t>
            </a:r>
            <a:r>
              <a:rPr kumimoji="0" sz="3200" i="0" u="none" strike="noStrike" kern="1200" cap="none" spc="-8" normalizeH="0" baseline="0" noProof="0" dirty="0">
                <a:ln>
                  <a:noFill/>
                </a:ln>
                <a:effectLst/>
                <a:uLnTx/>
                <a:uFillTx/>
                <a:latin typeface="Times Neue Roman" panose="020B0604020202020204" charset="0"/>
                <a:cs typeface="Calibri"/>
              </a:rPr>
              <a:t>хүртээмж</a:t>
            </a:r>
            <a:endParaRPr kumimoji="0" sz="3200" i="0" u="none" strike="noStrike" kern="1200" cap="none" spc="0" normalizeH="0" baseline="0" noProof="0" dirty="0">
              <a:ln>
                <a:noFill/>
              </a:ln>
              <a:effectLst/>
              <a:uLnTx/>
              <a:uFillTx/>
              <a:latin typeface="Times Neue Roman" panose="020B0604020202020204" charset="0"/>
              <a:cs typeface="Calibri"/>
            </a:endParaRPr>
          </a:p>
        </p:txBody>
      </p:sp>
      <p:sp>
        <p:nvSpPr>
          <p:cNvPr id="19" name="object 13">
            <a:extLst>
              <a:ext uri="{FF2B5EF4-FFF2-40B4-BE49-F238E27FC236}">
                <a16:creationId xmlns:a16="http://schemas.microsoft.com/office/drawing/2014/main" xmlns="" id="{9DF750D4-89CA-4EC1-A774-BAC49E4E2CAD}"/>
              </a:ext>
            </a:extLst>
          </p:cNvPr>
          <p:cNvSpPr/>
          <p:nvPr/>
        </p:nvSpPr>
        <p:spPr>
          <a:xfrm>
            <a:off x="6912079" y="5025451"/>
            <a:ext cx="5279921" cy="91641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a:extLst>
              <a:ext uri="{FF2B5EF4-FFF2-40B4-BE49-F238E27FC236}">
                <a16:creationId xmlns:a16="http://schemas.microsoft.com/office/drawing/2014/main" xmlns="" id="{AAA5A976-D461-4636-A854-7784201B8CE1}"/>
              </a:ext>
            </a:extLst>
          </p:cNvPr>
          <p:cNvSpPr/>
          <p:nvPr/>
        </p:nvSpPr>
        <p:spPr>
          <a:xfrm>
            <a:off x="7022500" y="3429000"/>
            <a:ext cx="5279921" cy="126639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accent1">
              <a:alpha val="47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14">
            <a:extLst>
              <a:ext uri="{FF2B5EF4-FFF2-40B4-BE49-F238E27FC236}">
                <a16:creationId xmlns:a16="http://schemas.microsoft.com/office/drawing/2014/main" xmlns="" id="{14652B29-4EEC-4B04-88C1-9F5DFEED1889}"/>
              </a:ext>
            </a:extLst>
          </p:cNvPr>
          <p:cNvSpPr txBox="1"/>
          <p:nvPr/>
        </p:nvSpPr>
        <p:spPr>
          <a:xfrm>
            <a:off x="7187268" y="4929144"/>
            <a:ext cx="5339806" cy="1029769"/>
          </a:xfrm>
          <a:prstGeom prst="rect">
            <a:avLst/>
          </a:prstGeom>
        </p:spPr>
        <p:txBody>
          <a:bodyPr vert="horz" wrap="square" lIns="0" tIns="19050" rIns="0" bIns="0" rtlCol="0">
            <a:spAutoFit/>
          </a:bodyPr>
          <a:lstStyle/>
          <a:p>
            <a:pPr marL="0" marR="0" lvl="0" indent="0" algn="ctr" defTabSz="914400" eaLnBrk="1" fontAlgn="auto" latinLnBrk="0" hangingPunct="1">
              <a:spcBef>
                <a:spcPts val="0"/>
              </a:spcBef>
              <a:spcAft>
                <a:spcPts val="1000"/>
              </a:spcAft>
              <a:buClrTx/>
              <a:buSzTx/>
              <a:buFontTx/>
              <a:buNone/>
              <a:tabLst/>
              <a:defRPr/>
            </a:pPr>
            <a:r>
              <a:rPr kumimoji="0" lang="mn-MN" sz="3200" i="0" u="none" strike="noStrike" kern="0" cap="none" spc="0" normalizeH="0" baseline="0" noProof="0" dirty="0">
                <a:ln>
                  <a:noFill/>
                </a:ln>
                <a:effectLst/>
                <a:uLnTx/>
                <a:uFillTx/>
                <a:latin typeface="Times Neue Roman" panose="020B0604020202020204"/>
                <a:ea typeface="Calibri"/>
                <a:cs typeface="Times New Roman"/>
              </a:rPr>
              <a:t>Нийгэм соёлын тохиромжтой байдал</a:t>
            </a:r>
            <a:endParaRPr kumimoji="0" lang="en-US" sz="3200"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22" name="object 12">
            <a:extLst>
              <a:ext uri="{FF2B5EF4-FFF2-40B4-BE49-F238E27FC236}">
                <a16:creationId xmlns:a16="http://schemas.microsoft.com/office/drawing/2014/main" xmlns="" id="{17482F30-A85A-49E7-8E22-69928C246F21}"/>
              </a:ext>
            </a:extLst>
          </p:cNvPr>
          <p:cNvSpPr txBox="1"/>
          <p:nvPr/>
        </p:nvSpPr>
        <p:spPr>
          <a:xfrm>
            <a:off x="6801652" y="3608867"/>
            <a:ext cx="5500769" cy="906658"/>
          </a:xfrm>
          <a:prstGeom prst="rect">
            <a:avLst/>
          </a:prstGeom>
        </p:spPr>
        <p:txBody>
          <a:bodyPr vert="horz" wrap="square" lIns="0" tIns="19050" rIns="0" bIns="0" rtlCol="0">
            <a:spAutoFit/>
          </a:bodyPr>
          <a:lstStyle/>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800" b="1" spc="-23" dirty="0">
                <a:latin typeface="Times Neue Roman" panose="020B0604020202020204" charset="0"/>
                <a:cs typeface="Calibri"/>
              </a:rPr>
              <a:t>Зохион байгуулалттай, </a:t>
            </a:r>
          </a:p>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800" b="1" spc="-23" dirty="0">
                <a:latin typeface="Times Neue Roman" panose="020B0604020202020204" charset="0"/>
                <a:cs typeface="Calibri"/>
              </a:rPr>
              <a:t>чадавхтай иргэдийн бүлэг</a:t>
            </a:r>
            <a:r>
              <a:rPr lang="mn-MN" sz="2800" spc="-23" dirty="0">
                <a:solidFill>
                  <a:schemeClr val="bg1"/>
                </a:solidFill>
                <a:latin typeface="Times Neue Roman" panose="020B0604020202020204" charset="0"/>
                <a:cs typeface="Calibri"/>
              </a:rPr>
              <a:t> </a:t>
            </a:r>
            <a:endParaRPr kumimoji="0" sz="3600" i="0" u="none" strike="noStrike" kern="1200" cap="none" spc="0" normalizeH="0" baseline="0" noProof="0" dirty="0">
              <a:ln>
                <a:noFill/>
              </a:ln>
              <a:solidFill>
                <a:schemeClr val="bg1"/>
              </a:solidFill>
              <a:effectLst/>
              <a:uLnTx/>
              <a:uFillTx/>
              <a:latin typeface="Times Neue Roman" panose="020B0604020202020204" charset="0"/>
              <a:cs typeface="Calibri"/>
            </a:endParaRPr>
          </a:p>
        </p:txBody>
      </p:sp>
      <p:sp>
        <p:nvSpPr>
          <p:cNvPr id="23" name="Callout: Double Bent Line 22">
            <a:extLst>
              <a:ext uri="{FF2B5EF4-FFF2-40B4-BE49-F238E27FC236}">
                <a16:creationId xmlns:a16="http://schemas.microsoft.com/office/drawing/2014/main" xmlns="" id="{6A70CDE7-C6FE-4013-A85A-814CC2D12C98}"/>
              </a:ext>
            </a:extLst>
          </p:cNvPr>
          <p:cNvSpPr/>
          <p:nvPr/>
        </p:nvSpPr>
        <p:spPr>
          <a:xfrm>
            <a:off x="8529205" y="1883861"/>
            <a:ext cx="3476528" cy="1496826"/>
          </a:xfrm>
          <a:prstGeom prst="borderCallout3">
            <a:avLst/>
          </a:prstGeom>
          <a:solidFill>
            <a:schemeClr val="accent4">
              <a:alpha val="48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1940" marR="588645" lvl="0" indent="0" algn="l" defTabSz="1371600" rtl="0" eaLnBrk="1" fontAlgn="auto" latinLnBrk="0" hangingPunct="1">
              <a:lnSpc>
                <a:spcPct val="100000"/>
              </a:lnSpc>
              <a:spcBef>
                <a:spcPts val="2153"/>
              </a:spcBef>
              <a:spcAft>
                <a:spcPts val="0"/>
              </a:spcAft>
              <a:buClrTx/>
              <a:buSzTx/>
              <a:buFontTx/>
              <a:buNone/>
              <a:tabLst/>
              <a:defRPr/>
            </a:pP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ИНБ-</a:t>
            </a:r>
            <a:r>
              <a:rPr kumimoji="0" lang="mn-MN" sz="1800" i="1" u="none" strike="noStrike" kern="1200" cap="none" spc="-15" normalizeH="0" baseline="0" noProof="0" dirty="0">
                <a:ln>
                  <a:noFill/>
                </a:ln>
                <a:solidFill>
                  <a:prstClr val="black"/>
                </a:solidFill>
                <a:effectLst/>
                <a:uLnTx/>
                <a:uFillTx/>
                <a:latin typeface="Times Neue Roman" panose="020B0604020202020204" charset="0"/>
                <a:cs typeface="Calibri"/>
              </a:rPr>
              <a:t>ууд</a:t>
            </a:r>
            <a:r>
              <a:rPr kumimoji="0" lang="mn-MN" sz="1800" i="1" u="none" strike="noStrike" kern="1200" cap="none" spc="-158"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0" normalizeH="0" baseline="0" noProof="0" dirty="0">
                <a:ln>
                  <a:noFill/>
                </a:ln>
                <a:solidFill>
                  <a:prstClr val="black"/>
                </a:solidFill>
                <a:effectLst/>
                <a:uLnTx/>
                <a:uFillTx/>
                <a:latin typeface="Times Neue Roman" panose="020B0604020202020204" charset="0"/>
                <a:cs typeface="Calibri"/>
              </a:rPr>
              <a:t>нь  төрийн </a:t>
            </a:r>
            <a:r>
              <a:rPr kumimoji="0" lang="mn-MN" sz="1800" i="1" u="none" strike="noStrike" kern="1200" cap="none" spc="-15" normalizeH="0" baseline="0" noProof="0" dirty="0">
                <a:ln>
                  <a:noFill/>
                </a:ln>
                <a:solidFill>
                  <a:prstClr val="black"/>
                </a:solidFill>
                <a:effectLst/>
                <a:uLnTx/>
                <a:uFillTx/>
                <a:latin typeface="Times Neue Roman" panose="020B0604020202020204" charset="0"/>
                <a:cs typeface="Calibri"/>
              </a:rPr>
              <a:t>байгууллагатай</a:t>
            </a:r>
            <a:r>
              <a:rPr kumimoji="0" lang="mn-MN" sz="1800" i="1" u="none" strike="noStrike" kern="1200" cap="none" spc="-135"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8" normalizeH="0" baseline="0" noProof="0" dirty="0">
                <a:ln>
                  <a:noFill/>
                </a:ln>
                <a:solidFill>
                  <a:prstClr val="black"/>
                </a:solidFill>
                <a:effectLst/>
                <a:uLnTx/>
                <a:uFillTx/>
                <a:latin typeface="Times Neue Roman" panose="020B0604020202020204" charset="0"/>
                <a:cs typeface="Calibri"/>
              </a:rPr>
              <a:t>хамтран ажилллах, хяналт </a:t>
            </a:r>
            <a:r>
              <a:rPr kumimoji="0" lang="mn-MN" sz="1800" i="1" u="none" strike="noStrike" kern="1200" cap="none" spc="0" normalizeH="0" baseline="0" noProof="0" dirty="0">
                <a:ln>
                  <a:noFill/>
                </a:ln>
                <a:solidFill>
                  <a:prstClr val="black"/>
                </a:solidFill>
                <a:effectLst/>
                <a:uLnTx/>
                <a:uFillTx/>
                <a:latin typeface="Times Neue Roman" panose="020B0604020202020204" charset="0"/>
                <a:cs typeface="Calibri"/>
              </a:rPr>
              <a:t>тавих</a:t>
            </a:r>
            <a:r>
              <a:rPr kumimoji="0" lang="mn-MN" sz="1800" i="1" u="none" strike="noStrike" kern="1200" cap="none" spc="-105" normalizeH="0" baseline="0" noProof="0" dirty="0">
                <a:ln>
                  <a:noFill/>
                </a:ln>
                <a:solidFill>
                  <a:prstClr val="black"/>
                </a:solidFill>
                <a:effectLst/>
                <a:uLnTx/>
                <a:uFillTx/>
                <a:latin typeface="Times Neue Roman" panose="020B0604020202020204" charset="0"/>
                <a:cs typeface="Calibri"/>
              </a:rPr>
              <a:t> </a:t>
            </a:r>
            <a:r>
              <a:rPr kumimoji="0" lang="mn-MN" sz="1800" i="1" u="none" strike="noStrike" kern="1200" cap="none" spc="0" normalizeH="0" baseline="0" noProof="0" dirty="0">
                <a:ln>
                  <a:noFill/>
                </a:ln>
                <a:solidFill>
                  <a:prstClr val="black"/>
                </a:solidFill>
                <a:effectLst/>
                <a:uLnTx/>
                <a:uFillTx/>
                <a:latin typeface="Times Neue Roman" panose="020B0604020202020204" charset="0"/>
                <a:cs typeface="Calibri"/>
              </a:rPr>
              <a:t>туршлага, ур чадвар</a:t>
            </a:r>
            <a:endParaRPr kumimoji="0" lang="mn-MN" sz="1800" i="0" u="none" strike="noStrike" kern="1200" cap="none" spc="0" normalizeH="0" baseline="0" noProof="0" dirty="0">
              <a:ln>
                <a:noFill/>
              </a:ln>
              <a:solidFill>
                <a:prstClr val="black"/>
              </a:solidFill>
              <a:effectLst/>
              <a:uLnTx/>
              <a:uFillTx/>
              <a:latin typeface="Times Neue Roman" panose="020B0604020202020204" charset="0"/>
              <a:cs typeface="Calibri"/>
            </a:endParaRPr>
          </a:p>
        </p:txBody>
      </p:sp>
      <p:sp>
        <p:nvSpPr>
          <p:cNvPr id="14" name="TextBox 13">
            <a:extLst>
              <a:ext uri="{FF2B5EF4-FFF2-40B4-BE49-F238E27FC236}">
                <a16:creationId xmlns:a16="http://schemas.microsoft.com/office/drawing/2014/main" xmlns="" id="{5F3964D3-3E3E-40F8-8329-B9D326B51C4D}"/>
              </a:ext>
            </a:extLst>
          </p:cNvPr>
          <p:cNvSpPr txBox="1"/>
          <p:nvPr/>
        </p:nvSpPr>
        <p:spPr>
          <a:xfrm>
            <a:off x="968991" y="0"/>
            <a:ext cx="8827681" cy="584775"/>
          </a:xfrm>
          <a:prstGeom prst="rect">
            <a:avLst/>
          </a:prstGeom>
          <a:solidFill>
            <a:schemeClr val="accent1"/>
          </a:solidFill>
        </p:spPr>
        <p:txBody>
          <a:bodyPr wrap="square">
            <a:spAutoFit/>
          </a:bodyPr>
          <a:lstStyle/>
          <a:p>
            <a:pPr algn="ctr">
              <a:spcBef>
                <a:spcPct val="0"/>
              </a:spcBef>
            </a:pPr>
            <a:r>
              <a:rPr lang="mn-MN" sz="3200" b="1" dirty="0">
                <a:latin typeface="Times Neue Roman Bold"/>
              </a:rPr>
              <a:t>Нийгмийн эгэх хариуцлагын 4 багана </a:t>
            </a:r>
          </a:p>
        </p:txBody>
      </p:sp>
      <p:sp>
        <p:nvSpPr>
          <p:cNvPr id="24" name="TextBox 3">
            <a:extLst>
              <a:ext uri="{FF2B5EF4-FFF2-40B4-BE49-F238E27FC236}">
                <a16:creationId xmlns:a16="http://schemas.microsoft.com/office/drawing/2014/main" xmlns="" id="{58BB27A0-26CE-4C43-88A6-D446A92D41D5}"/>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77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BCB68FD-B2CF-484D-AE33-7BD9844E2D35}"/>
              </a:ext>
            </a:extLst>
          </p:cNvPr>
          <p:cNvSpPr/>
          <p:nvPr/>
        </p:nvSpPr>
        <p:spPr>
          <a:xfrm>
            <a:off x="968991" y="3986357"/>
            <a:ext cx="3813321" cy="1942442"/>
          </a:xfrm>
          <a:prstGeom prst="roundRect">
            <a:avLst/>
          </a:prstGeom>
          <a:solidFill>
            <a:schemeClr val="accent4">
              <a:alpha val="4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object 7">
            <a:extLst>
              <a:ext uri="{FF2B5EF4-FFF2-40B4-BE49-F238E27FC236}">
                <a16:creationId xmlns:a16="http://schemas.microsoft.com/office/drawing/2014/main" xmlns="" id="{EE97046A-4399-453B-9025-753028DE1C6E}"/>
              </a:ext>
            </a:extLst>
          </p:cNvPr>
          <p:cNvSpPr/>
          <p:nvPr/>
        </p:nvSpPr>
        <p:spPr>
          <a:xfrm>
            <a:off x="968991" y="1665300"/>
            <a:ext cx="5424328" cy="1266392"/>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7">
            <a:extLst>
              <a:ext uri="{FF2B5EF4-FFF2-40B4-BE49-F238E27FC236}">
                <a16:creationId xmlns:a16="http://schemas.microsoft.com/office/drawing/2014/main" xmlns="" id="{0A6C5AF7-6271-4162-87EB-30492322FA95}"/>
              </a:ext>
            </a:extLst>
          </p:cNvPr>
          <p:cNvSpPr/>
          <p:nvPr/>
        </p:nvSpPr>
        <p:spPr>
          <a:xfrm>
            <a:off x="968991" y="3241050"/>
            <a:ext cx="5608010" cy="1005083"/>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accent1">
              <a:alpha val="47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8">
            <a:extLst>
              <a:ext uri="{FF2B5EF4-FFF2-40B4-BE49-F238E27FC236}">
                <a16:creationId xmlns:a16="http://schemas.microsoft.com/office/drawing/2014/main" xmlns="" id="{24894E6F-01BD-42AA-91BE-FD4C0CBE33CD}"/>
              </a:ext>
            </a:extLst>
          </p:cNvPr>
          <p:cNvSpPr txBox="1">
            <a:spLocks/>
          </p:cNvSpPr>
          <p:nvPr/>
        </p:nvSpPr>
        <p:spPr>
          <a:xfrm>
            <a:off x="968991" y="1719010"/>
            <a:ext cx="4963612" cy="1005083"/>
          </a:xfrm>
          <a:prstGeom prst="rect">
            <a:avLst/>
          </a:prstGeom>
        </p:spPr>
        <p:txBody>
          <a:bodyPr vert="horz" wrap="square" lIns="0" tIns="20003"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 marR="7620">
              <a:spcBef>
                <a:spcPts val="158"/>
              </a:spcBef>
            </a:pPr>
            <a:r>
              <a:rPr lang="mn-MN" sz="3200" dirty="0">
                <a:latin typeface="Times Neue Roman" panose="020B0604020202020204" charset="0"/>
              </a:rPr>
              <a:t>Төрийн нээлттэй, ил тод байдал</a:t>
            </a:r>
            <a:endParaRPr lang="mn-MN" sz="3200" spc="-8" dirty="0"/>
          </a:p>
        </p:txBody>
      </p:sp>
      <p:sp>
        <p:nvSpPr>
          <p:cNvPr id="18" name="object 12">
            <a:extLst>
              <a:ext uri="{FF2B5EF4-FFF2-40B4-BE49-F238E27FC236}">
                <a16:creationId xmlns:a16="http://schemas.microsoft.com/office/drawing/2014/main" xmlns="" id="{9D7FB79C-2BE9-49B1-B399-EDA156B4ADD0}"/>
              </a:ext>
            </a:extLst>
          </p:cNvPr>
          <p:cNvSpPr txBox="1"/>
          <p:nvPr/>
        </p:nvSpPr>
        <p:spPr>
          <a:xfrm>
            <a:off x="1162793" y="3286214"/>
            <a:ext cx="4769810" cy="511679"/>
          </a:xfrm>
          <a:prstGeom prst="rect">
            <a:avLst/>
          </a:prstGeom>
        </p:spPr>
        <p:txBody>
          <a:bodyPr vert="horz" wrap="square" lIns="0" tIns="19050" rIns="0" bIns="0" rtlCol="0">
            <a:spAutoFit/>
          </a:bodyPr>
          <a:lstStyle/>
          <a:p>
            <a:pPr marL="19050" marR="0" lvl="0" indent="0" algn="l" defTabSz="1371600" rtl="0" eaLnBrk="1" fontAlgn="auto" latinLnBrk="0" hangingPunct="1">
              <a:lnSpc>
                <a:spcPct val="100000"/>
              </a:lnSpc>
              <a:spcBef>
                <a:spcPts val="150"/>
              </a:spcBef>
              <a:spcAft>
                <a:spcPts val="0"/>
              </a:spcAft>
              <a:buClrTx/>
              <a:buSzTx/>
              <a:buFontTx/>
              <a:buNone/>
              <a:tabLst/>
              <a:defRPr/>
            </a:pPr>
            <a:r>
              <a:rPr kumimoji="0" sz="3200" b="1" i="0" u="none" strike="noStrike" kern="1200" cap="none" spc="-23" normalizeH="0" baseline="0" noProof="0" dirty="0">
                <a:ln>
                  <a:noFill/>
                </a:ln>
                <a:effectLst/>
                <a:uLnTx/>
                <a:uFillTx/>
                <a:latin typeface="Times Neue Roman" panose="020B0604020202020204" charset="0"/>
                <a:cs typeface="Calibri"/>
              </a:rPr>
              <a:t>Мэдээллийн</a:t>
            </a:r>
            <a:r>
              <a:rPr kumimoji="0" sz="3200" b="1" i="0" u="none" strike="noStrike" kern="1200" cap="none" spc="-68" normalizeH="0" baseline="0" noProof="0" dirty="0">
                <a:ln>
                  <a:noFill/>
                </a:ln>
                <a:effectLst/>
                <a:uLnTx/>
                <a:uFillTx/>
                <a:latin typeface="Times Neue Roman" panose="020B0604020202020204" charset="0"/>
                <a:cs typeface="Calibri"/>
              </a:rPr>
              <a:t> </a:t>
            </a:r>
            <a:r>
              <a:rPr kumimoji="0" sz="3200" b="1" i="0" u="none" strike="noStrike" kern="1200" cap="none" spc="-8" normalizeH="0" baseline="0" noProof="0" dirty="0">
                <a:ln>
                  <a:noFill/>
                </a:ln>
                <a:effectLst/>
                <a:uLnTx/>
                <a:uFillTx/>
                <a:latin typeface="Times Neue Roman" panose="020B0604020202020204" charset="0"/>
                <a:cs typeface="Calibri"/>
              </a:rPr>
              <a:t>хүртээмж</a:t>
            </a:r>
            <a:endParaRPr kumimoji="0" sz="3200" b="1" i="0" u="none" strike="noStrike" kern="1200" cap="none" spc="0" normalizeH="0" baseline="0" noProof="0" dirty="0">
              <a:ln>
                <a:noFill/>
              </a:ln>
              <a:effectLst/>
              <a:uLnTx/>
              <a:uFillTx/>
              <a:latin typeface="Times Neue Roman" panose="020B0604020202020204" charset="0"/>
              <a:cs typeface="Calibri"/>
            </a:endParaRPr>
          </a:p>
        </p:txBody>
      </p:sp>
      <p:sp>
        <p:nvSpPr>
          <p:cNvPr id="19" name="object 13">
            <a:extLst>
              <a:ext uri="{FF2B5EF4-FFF2-40B4-BE49-F238E27FC236}">
                <a16:creationId xmlns:a16="http://schemas.microsoft.com/office/drawing/2014/main" xmlns="" id="{9DF750D4-89CA-4EC1-A774-BAC49E4E2CAD}"/>
              </a:ext>
            </a:extLst>
          </p:cNvPr>
          <p:cNvSpPr/>
          <p:nvPr/>
        </p:nvSpPr>
        <p:spPr>
          <a:xfrm>
            <a:off x="6852955" y="3149750"/>
            <a:ext cx="5279921" cy="91641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a:extLst>
              <a:ext uri="{FF2B5EF4-FFF2-40B4-BE49-F238E27FC236}">
                <a16:creationId xmlns:a16="http://schemas.microsoft.com/office/drawing/2014/main" xmlns="" id="{AAA5A976-D461-4636-A854-7784201B8CE1}"/>
              </a:ext>
            </a:extLst>
          </p:cNvPr>
          <p:cNvSpPr/>
          <p:nvPr/>
        </p:nvSpPr>
        <p:spPr>
          <a:xfrm>
            <a:off x="6801652" y="1676800"/>
            <a:ext cx="5382529" cy="126639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14">
            <a:extLst>
              <a:ext uri="{FF2B5EF4-FFF2-40B4-BE49-F238E27FC236}">
                <a16:creationId xmlns:a16="http://schemas.microsoft.com/office/drawing/2014/main" xmlns="" id="{14652B29-4EEC-4B04-88C1-9F5DFEED1889}"/>
              </a:ext>
            </a:extLst>
          </p:cNvPr>
          <p:cNvSpPr txBox="1"/>
          <p:nvPr/>
        </p:nvSpPr>
        <p:spPr>
          <a:xfrm>
            <a:off x="6823012" y="3084305"/>
            <a:ext cx="5339806" cy="1004121"/>
          </a:xfrm>
          <a:prstGeom prst="rect">
            <a:avLst/>
          </a:prstGeom>
        </p:spPr>
        <p:txBody>
          <a:bodyPr vert="horz" wrap="square" lIns="0" tIns="19050" rIns="0" bIns="0" rtlCol="0">
            <a:spAutoFit/>
          </a:bodyPr>
          <a:lstStyle/>
          <a:p>
            <a:pPr marL="0" marR="0" lvl="0" indent="0" algn="ctr" defTabSz="914400" eaLnBrk="1" fontAlgn="auto" latinLnBrk="0" hangingPunct="1">
              <a:spcBef>
                <a:spcPts val="0"/>
              </a:spcBef>
              <a:spcAft>
                <a:spcPts val="1000"/>
              </a:spcAft>
              <a:buClrTx/>
              <a:buSzTx/>
              <a:buFontTx/>
              <a:buNone/>
              <a:tabLst/>
              <a:defRPr/>
            </a:pPr>
            <a:r>
              <a:rPr kumimoji="0" lang="mn-MN" sz="3200" i="0" u="none" strike="noStrike" kern="0" cap="none" spc="0" normalizeH="0" baseline="0" noProof="0" dirty="0">
                <a:ln>
                  <a:noFill/>
                </a:ln>
                <a:effectLst/>
                <a:uLnTx/>
                <a:uFillTx/>
                <a:latin typeface="Times Neue Roman" panose="020B0604020202020204"/>
                <a:ea typeface="Calibri"/>
                <a:cs typeface="Times New Roman"/>
              </a:rPr>
              <a:t>Нийгэм соёлын тохиромжтой байдал</a:t>
            </a:r>
            <a:endParaRPr kumimoji="0" lang="en-US" sz="3200" i="0" u="none" strike="noStrike" kern="0" cap="none" spc="0" normalizeH="0" baseline="0" noProof="0" dirty="0">
              <a:ln>
                <a:noFill/>
              </a:ln>
              <a:effectLst/>
              <a:uLnTx/>
              <a:uFillTx/>
              <a:latin typeface="Times Neue Roman" panose="020B0604020202020204"/>
              <a:ea typeface="Calibri"/>
              <a:cs typeface="Times New Roman"/>
            </a:endParaRPr>
          </a:p>
        </p:txBody>
      </p:sp>
      <p:sp>
        <p:nvSpPr>
          <p:cNvPr id="22" name="object 12">
            <a:extLst>
              <a:ext uri="{FF2B5EF4-FFF2-40B4-BE49-F238E27FC236}">
                <a16:creationId xmlns:a16="http://schemas.microsoft.com/office/drawing/2014/main" xmlns="" id="{17482F30-A85A-49E7-8E22-69928C246F21}"/>
              </a:ext>
            </a:extLst>
          </p:cNvPr>
          <p:cNvSpPr txBox="1"/>
          <p:nvPr/>
        </p:nvSpPr>
        <p:spPr>
          <a:xfrm>
            <a:off x="6691231" y="1845167"/>
            <a:ext cx="5500769" cy="906658"/>
          </a:xfrm>
          <a:prstGeom prst="rect">
            <a:avLst/>
          </a:prstGeom>
        </p:spPr>
        <p:txBody>
          <a:bodyPr vert="horz" wrap="square" lIns="0" tIns="19050" rIns="0" bIns="0" rtlCol="0">
            <a:spAutoFit/>
          </a:bodyPr>
          <a:lstStyle/>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800" spc="-23" dirty="0">
                <a:latin typeface="Times Neue Roman" panose="020B0604020202020204" charset="0"/>
                <a:cs typeface="Calibri"/>
              </a:rPr>
              <a:t>Зохион байгуулалттай, </a:t>
            </a:r>
          </a:p>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800" spc="-23" dirty="0">
                <a:latin typeface="Times Neue Roman" panose="020B0604020202020204" charset="0"/>
                <a:cs typeface="Calibri"/>
              </a:rPr>
              <a:t>чадавхтай иргэдийн бүлэг </a:t>
            </a:r>
            <a:endParaRPr kumimoji="0" sz="3600" i="0" u="none" strike="noStrike" kern="1200" cap="none" spc="0" normalizeH="0" baseline="0" noProof="0" dirty="0">
              <a:ln>
                <a:noFill/>
              </a:ln>
              <a:effectLst/>
              <a:uLnTx/>
              <a:uFillTx/>
              <a:latin typeface="Times Neue Roman" panose="020B0604020202020204" charset="0"/>
              <a:cs typeface="Calibri"/>
            </a:endParaRPr>
          </a:p>
        </p:txBody>
      </p:sp>
      <p:sp>
        <p:nvSpPr>
          <p:cNvPr id="24" name="TextBox 23">
            <a:extLst>
              <a:ext uri="{FF2B5EF4-FFF2-40B4-BE49-F238E27FC236}">
                <a16:creationId xmlns:a16="http://schemas.microsoft.com/office/drawing/2014/main" xmlns="" id="{CEB3BD4C-B8DF-4D84-8583-05E25461233A}"/>
              </a:ext>
            </a:extLst>
          </p:cNvPr>
          <p:cNvSpPr txBox="1"/>
          <p:nvPr/>
        </p:nvSpPr>
        <p:spPr>
          <a:xfrm>
            <a:off x="804874" y="4250211"/>
            <a:ext cx="3977438" cy="1482457"/>
          </a:xfrm>
          <a:prstGeom prst="rect">
            <a:avLst/>
          </a:prstGeom>
          <a:noFill/>
        </p:spPr>
        <p:txBody>
          <a:bodyPr wrap="square">
            <a:spAutoFit/>
          </a:bodyPr>
          <a:lstStyle/>
          <a:p>
            <a:pPr marL="145733" algn="ctr" defTabSz="1371600">
              <a:spcBef>
                <a:spcPts val="2153"/>
              </a:spcBef>
              <a:defRPr/>
            </a:pPr>
            <a:r>
              <a:rPr lang="mn-MN" sz="1800" i="1" dirty="0">
                <a:solidFill>
                  <a:prstClr val="black"/>
                </a:solidFill>
                <a:latin typeface="Times New Roman" panose="02020603050405020304" pitchFamily="18" charset="0"/>
                <a:cs typeface="Times New Roman" panose="02020603050405020304" pitchFamily="18" charset="0"/>
              </a:rPr>
              <a:t>Мэдээллийн нээлттэй байдал</a:t>
            </a:r>
            <a:r>
              <a:rPr lang="en-US" sz="1800" i="1" dirty="0">
                <a:solidFill>
                  <a:prstClr val="black"/>
                </a:solidFill>
                <a:latin typeface="Times New Roman" panose="02020603050405020304" pitchFamily="18" charset="0"/>
                <a:cs typeface="Times New Roman" panose="02020603050405020304" pitchFamily="18" charset="0"/>
              </a:rPr>
              <a:t>? </a:t>
            </a:r>
          </a:p>
          <a:p>
            <a:pPr marL="145733" algn="ctr" defTabSz="1371600">
              <a:spcBef>
                <a:spcPts val="2153"/>
              </a:spcBef>
              <a:defRPr/>
            </a:pPr>
            <a:r>
              <a:rPr lang="mn-MN" sz="1800" i="1" dirty="0">
                <a:solidFill>
                  <a:prstClr val="black"/>
                </a:solidFill>
                <a:latin typeface="Times New Roman" panose="02020603050405020304" pitchFamily="18" charset="0"/>
                <a:cs typeface="Times New Roman" panose="02020603050405020304" pitchFamily="18" charset="0"/>
              </a:rPr>
              <a:t>Төрийн албан хаагчдын мэдээлэл өгөх бэлэн байдал, мэдээллийн олдоц, ойлгомжтой байдал гэх мэт </a:t>
            </a:r>
          </a:p>
        </p:txBody>
      </p:sp>
      <p:sp>
        <p:nvSpPr>
          <p:cNvPr id="2" name="Right Bracket 1">
            <a:extLst>
              <a:ext uri="{FF2B5EF4-FFF2-40B4-BE49-F238E27FC236}">
                <a16:creationId xmlns:a16="http://schemas.microsoft.com/office/drawing/2014/main" xmlns="" id="{DB013943-0F94-4ACE-A028-1D9F9623422B}"/>
              </a:ext>
            </a:extLst>
          </p:cNvPr>
          <p:cNvSpPr/>
          <p:nvPr/>
        </p:nvSpPr>
        <p:spPr>
          <a:xfrm>
            <a:off x="4802730" y="3876233"/>
            <a:ext cx="378046" cy="1316467"/>
          </a:xfrm>
          <a:prstGeom prst="rightBracket">
            <a:avLst>
              <a:gd name="adj" fmla="val 5872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xmlns="" id="{EB03E9E2-58C2-4166-B4CF-776B5A4B91C0}"/>
              </a:ext>
            </a:extLst>
          </p:cNvPr>
          <p:cNvSpPr txBox="1"/>
          <p:nvPr/>
        </p:nvSpPr>
        <p:spPr>
          <a:xfrm>
            <a:off x="968991" y="1165"/>
            <a:ext cx="8827681" cy="584775"/>
          </a:xfrm>
          <a:prstGeom prst="rect">
            <a:avLst/>
          </a:prstGeom>
          <a:solidFill>
            <a:schemeClr val="accent1"/>
          </a:solidFill>
        </p:spPr>
        <p:txBody>
          <a:bodyPr wrap="square">
            <a:spAutoFit/>
          </a:bodyPr>
          <a:lstStyle/>
          <a:p>
            <a:pPr algn="ctr">
              <a:spcBef>
                <a:spcPct val="0"/>
              </a:spcBef>
            </a:pPr>
            <a:r>
              <a:rPr lang="mn-MN" sz="3200" b="1" dirty="0">
                <a:latin typeface="Times Neue Roman Bold"/>
              </a:rPr>
              <a:t>Нийгмийн эгэх хариуцлагын 4 багана </a:t>
            </a:r>
          </a:p>
        </p:txBody>
      </p:sp>
      <p:sp>
        <p:nvSpPr>
          <p:cNvPr id="25" name="TextBox 3">
            <a:extLst>
              <a:ext uri="{FF2B5EF4-FFF2-40B4-BE49-F238E27FC236}">
                <a16:creationId xmlns:a16="http://schemas.microsoft.com/office/drawing/2014/main" xmlns="" id="{D6074430-6F6D-43DF-895C-BB1EE686F2E9}"/>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49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Bracket 22">
            <a:extLst>
              <a:ext uri="{FF2B5EF4-FFF2-40B4-BE49-F238E27FC236}">
                <a16:creationId xmlns:a16="http://schemas.microsoft.com/office/drawing/2014/main" xmlns="" id="{964B0E8D-40A7-426E-AF82-6A91FFAC6360}"/>
              </a:ext>
            </a:extLst>
          </p:cNvPr>
          <p:cNvSpPr/>
          <p:nvPr/>
        </p:nvSpPr>
        <p:spPr>
          <a:xfrm rot="10800000">
            <a:off x="7918969" y="3917018"/>
            <a:ext cx="378046" cy="1316467"/>
          </a:xfrm>
          <a:prstGeom prst="rightBracket">
            <a:avLst>
              <a:gd name="adj" fmla="val 5872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xmlns="" id="{6BCB68FD-B2CF-484D-AE33-7BD9844E2D35}"/>
              </a:ext>
            </a:extLst>
          </p:cNvPr>
          <p:cNvSpPr/>
          <p:nvPr/>
        </p:nvSpPr>
        <p:spPr>
          <a:xfrm>
            <a:off x="8297015" y="4416140"/>
            <a:ext cx="3813321" cy="1171747"/>
          </a:xfrm>
          <a:prstGeom prst="roundRect">
            <a:avLst/>
          </a:prstGeom>
          <a:solidFill>
            <a:schemeClr val="accent4">
              <a:alpha val="4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dirty="0">
                <a:solidFill>
                  <a:schemeClr val="tx1"/>
                </a:solidFill>
                <a:latin typeface="Times Neue Roman" panose="020B0604020202020204" charset="0"/>
                <a:cs typeface="Calibri"/>
              </a:rPr>
              <a:t>НЭХ –ын санаачлагад нөлөөлж                   болох эрхзүй, нийгэм-соёлын </a:t>
            </a:r>
          </a:p>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dirty="0">
                <a:solidFill>
                  <a:schemeClr val="tx1"/>
                </a:solidFill>
                <a:latin typeface="Times Neue Roman" panose="020B0604020202020204" charset="0"/>
                <a:cs typeface="Calibri"/>
              </a:rPr>
              <a:t>нөхцөл байдал </a:t>
            </a:r>
            <a:endParaRPr kumimoji="0" lang="mn-MN" i="0" u="none" strike="noStrike" kern="1200" cap="none" spc="0" normalizeH="0" baseline="0" noProof="0" dirty="0">
              <a:ln>
                <a:noFill/>
              </a:ln>
              <a:solidFill>
                <a:schemeClr val="tx1"/>
              </a:solidFill>
              <a:effectLst/>
              <a:uLnTx/>
              <a:uFillTx/>
              <a:latin typeface="Times Neue Roman" panose="020B0604020202020204" charset="0"/>
              <a:cs typeface="Calibri"/>
            </a:endParaRPr>
          </a:p>
          <a:p>
            <a:pPr algn="ctr"/>
            <a:endParaRPr lang="en-GB" dirty="0"/>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object 7">
            <a:extLst>
              <a:ext uri="{FF2B5EF4-FFF2-40B4-BE49-F238E27FC236}">
                <a16:creationId xmlns:a16="http://schemas.microsoft.com/office/drawing/2014/main" xmlns="" id="{EE97046A-4399-453B-9025-753028DE1C6E}"/>
              </a:ext>
            </a:extLst>
          </p:cNvPr>
          <p:cNvSpPr/>
          <p:nvPr/>
        </p:nvSpPr>
        <p:spPr>
          <a:xfrm>
            <a:off x="968991" y="1665300"/>
            <a:ext cx="5424328" cy="1266392"/>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7">
            <a:extLst>
              <a:ext uri="{FF2B5EF4-FFF2-40B4-BE49-F238E27FC236}">
                <a16:creationId xmlns:a16="http://schemas.microsoft.com/office/drawing/2014/main" xmlns="" id="{0A6C5AF7-6271-4162-87EB-30492322FA95}"/>
              </a:ext>
            </a:extLst>
          </p:cNvPr>
          <p:cNvSpPr/>
          <p:nvPr/>
        </p:nvSpPr>
        <p:spPr>
          <a:xfrm>
            <a:off x="968991" y="3126750"/>
            <a:ext cx="5608010" cy="1384995"/>
          </a:xfrm>
          <a:custGeom>
            <a:avLst/>
            <a:gdLst/>
            <a:ahLst/>
            <a:cxnLst/>
            <a:rect l="l" t="t" r="r" b="b"/>
            <a:pathLst>
              <a:path w="5675630" h="1431289">
                <a:moveTo>
                  <a:pt x="5436870" y="0"/>
                </a:moveTo>
                <a:lnTo>
                  <a:pt x="0" y="0"/>
                </a:lnTo>
                <a:lnTo>
                  <a:pt x="0" y="1431036"/>
                </a:lnTo>
                <a:lnTo>
                  <a:pt x="5436870" y="1431036"/>
                </a:lnTo>
                <a:lnTo>
                  <a:pt x="5484930" y="1426189"/>
                </a:lnTo>
                <a:lnTo>
                  <a:pt x="5529697" y="1412289"/>
                </a:lnTo>
                <a:lnTo>
                  <a:pt x="5570210" y="1390296"/>
                </a:lnTo>
                <a:lnTo>
                  <a:pt x="5605510" y="1361170"/>
                </a:lnTo>
                <a:lnTo>
                  <a:pt x="5634636" y="1325870"/>
                </a:lnTo>
                <a:lnTo>
                  <a:pt x="5656629" y="1285357"/>
                </a:lnTo>
                <a:lnTo>
                  <a:pt x="5670529" y="1240590"/>
                </a:lnTo>
                <a:lnTo>
                  <a:pt x="5675376" y="1192530"/>
                </a:lnTo>
                <a:lnTo>
                  <a:pt x="5675376" y="238506"/>
                </a:lnTo>
                <a:lnTo>
                  <a:pt x="5670529" y="190445"/>
                </a:lnTo>
                <a:lnTo>
                  <a:pt x="5656629" y="145678"/>
                </a:lnTo>
                <a:lnTo>
                  <a:pt x="5634636" y="105165"/>
                </a:lnTo>
                <a:lnTo>
                  <a:pt x="5605510" y="69865"/>
                </a:lnTo>
                <a:lnTo>
                  <a:pt x="5570210" y="40739"/>
                </a:lnTo>
                <a:lnTo>
                  <a:pt x="5529697" y="18746"/>
                </a:lnTo>
                <a:lnTo>
                  <a:pt x="5484930" y="4846"/>
                </a:lnTo>
                <a:lnTo>
                  <a:pt x="5436870"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8">
            <a:extLst>
              <a:ext uri="{FF2B5EF4-FFF2-40B4-BE49-F238E27FC236}">
                <a16:creationId xmlns:a16="http://schemas.microsoft.com/office/drawing/2014/main" xmlns="" id="{24894E6F-01BD-42AA-91BE-FD4C0CBE33CD}"/>
              </a:ext>
            </a:extLst>
          </p:cNvPr>
          <p:cNvSpPr txBox="1">
            <a:spLocks/>
          </p:cNvSpPr>
          <p:nvPr/>
        </p:nvSpPr>
        <p:spPr>
          <a:xfrm>
            <a:off x="968991" y="1719010"/>
            <a:ext cx="4963612" cy="1005083"/>
          </a:xfrm>
          <a:prstGeom prst="rect">
            <a:avLst/>
          </a:prstGeom>
        </p:spPr>
        <p:txBody>
          <a:bodyPr vert="horz" wrap="square" lIns="0" tIns="20003"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 marR="7620">
              <a:spcBef>
                <a:spcPts val="158"/>
              </a:spcBef>
            </a:pPr>
            <a:r>
              <a:rPr lang="mn-MN" sz="3200" dirty="0">
                <a:latin typeface="Times Neue Roman" panose="020B0604020202020204" charset="0"/>
              </a:rPr>
              <a:t>Төрийн нээлттэй, ил тод байдал</a:t>
            </a:r>
            <a:endParaRPr lang="mn-MN" sz="3200" spc="-8" dirty="0"/>
          </a:p>
        </p:txBody>
      </p:sp>
      <p:sp>
        <p:nvSpPr>
          <p:cNvPr id="18" name="object 12">
            <a:extLst>
              <a:ext uri="{FF2B5EF4-FFF2-40B4-BE49-F238E27FC236}">
                <a16:creationId xmlns:a16="http://schemas.microsoft.com/office/drawing/2014/main" xmlns="" id="{9D7FB79C-2BE9-49B1-B399-EDA156B4ADD0}"/>
              </a:ext>
            </a:extLst>
          </p:cNvPr>
          <p:cNvSpPr txBox="1"/>
          <p:nvPr/>
        </p:nvSpPr>
        <p:spPr>
          <a:xfrm>
            <a:off x="1388091" y="3467748"/>
            <a:ext cx="4769810" cy="511679"/>
          </a:xfrm>
          <a:prstGeom prst="rect">
            <a:avLst/>
          </a:prstGeom>
        </p:spPr>
        <p:txBody>
          <a:bodyPr vert="horz" wrap="square" lIns="0" tIns="19050" rIns="0" bIns="0" rtlCol="0">
            <a:spAutoFit/>
          </a:bodyPr>
          <a:lstStyle/>
          <a:p>
            <a:pPr marL="19050" marR="0" lvl="0" indent="0" algn="l" defTabSz="1371600" rtl="0" eaLnBrk="1" fontAlgn="auto" latinLnBrk="0" hangingPunct="1">
              <a:lnSpc>
                <a:spcPct val="100000"/>
              </a:lnSpc>
              <a:spcBef>
                <a:spcPts val="150"/>
              </a:spcBef>
              <a:spcAft>
                <a:spcPts val="0"/>
              </a:spcAft>
              <a:buClrTx/>
              <a:buSzTx/>
              <a:buFontTx/>
              <a:buNone/>
              <a:tabLst/>
              <a:defRPr/>
            </a:pPr>
            <a:r>
              <a:rPr kumimoji="0" sz="3200" i="0" u="none" strike="noStrike" kern="1200" cap="none" spc="-23" normalizeH="0" baseline="0" noProof="0" dirty="0">
                <a:ln>
                  <a:noFill/>
                </a:ln>
                <a:effectLst/>
                <a:uLnTx/>
                <a:uFillTx/>
                <a:latin typeface="Times Neue Roman" panose="020B0604020202020204" charset="0"/>
                <a:cs typeface="Calibri"/>
              </a:rPr>
              <a:t>Мэдээллийн</a:t>
            </a:r>
            <a:r>
              <a:rPr kumimoji="0" sz="3200" i="0" u="none" strike="noStrike" kern="1200" cap="none" spc="-68" normalizeH="0" baseline="0" noProof="0" dirty="0">
                <a:ln>
                  <a:noFill/>
                </a:ln>
                <a:effectLst/>
                <a:uLnTx/>
                <a:uFillTx/>
                <a:latin typeface="Times Neue Roman" panose="020B0604020202020204" charset="0"/>
                <a:cs typeface="Calibri"/>
              </a:rPr>
              <a:t> </a:t>
            </a:r>
            <a:r>
              <a:rPr kumimoji="0" sz="3200" i="0" u="none" strike="noStrike" kern="1200" cap="none" spc="-8" normalizeH="0" baseline="0" noProof="0" dirty="0">
                <a:ln>
                  <a:noFill/>
                </a:ln>
                <a:effectLst/>
                <a:uLnTx/>
                <a:uFillTx/>
                <a:latin typeface="Times Neue Roman" panose="020B0604020202020204" charset="0"/>
                <a:cs typeface="Calibri"/>
              </a:rPr>
              <a:t>хүртээмж</a:t>
            </a:r>
            <a:endParaRPr kumimoji="0" sz="3200" i="0" u="none" strike="noStrike" kern="1200" cap="none" spc="0" normalizeH="0" baseline="0" noProof="0" dirty="0">
              <a:ln>
                <a:noFill/>
              </a:ln>
              <a:effectLst/>
              <a:uLnTx/>
              <a:uFillTx/>
              <a:latin typeface="Times Neue Roman" panose="020B0604020202020204" charset="0"/>
              <a:cs typeface="Calibri"/>
            </a:endParaRPr>
          </a:p>
        </p:txBody>
      </p:sp>
      <p:sp>
        <p:nvSpPr>
          <p:cNvPr id="19" name="object 13">
            <a:extLst>
              <a:ext uri="{FF2B5EF4-FFF2-40B4-BE49-F238E27FC236}">
                <a16:creationId xmlns:a16="http://schemas.microsoft.com/office/drawing/2014/main" xmlns="" id="{9DF750D4-89CA-4EC1-A774-BAC49E4E2CAD}"/>
              </a:ext>
            </a:extLst>
          </p:cNvPr>
          <p:cNvSpPr/>
          <p:nvPr/>
        </p:nvSpPr>
        <p:spPr>
          <a:xfrm>
            <a:off x="6852955" y="3042794"/>
            <a:ext cx="5339045" cy="1266391"/>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accent1">
              <a:alpha val="47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3">
            <a:extLst>
              <a:ext uri="{FF2B5EF4-FFF2-40B4-BE49-F238E27FC236}">
                <a16:creationId xmlns:a16="http://schemas.microsoft.com/office/drawing/2014/main" xmlns="" id="{AAA5A976-D461-4636-A854-7784201B8CE1}"/>
              </a:ext>
            </a:extLst>
          </p:cNvPr>
          <p:cNvSpPr/>
          <p:nvPr/>
        </p:nvSpPr>
        <p:spPr>
          <a:xfrm>
            <a:off x="6801652" y="1676800"/>
            <a:ext cx="5382529" cy="1266392"/>
          </a:xfrm>
          <a:custGeom>
            <a:avLst/>
            <a:gdLst/>
            <a:ahLst/>
            <a:cxnLst/>
            <a:rect l="l" t="t" r="r" b="b"/>
            <a:pathLst>
              <a:path w="5797550" h="1431289">
                <a:moveTo>
                  <a:pt x="5705094" y="0"/>
                </a:moveTo>
                <a:lnTo>
                  <a:pt x="238505" y="0"/>
                </a:lnTo>
                <a:lnTo>
                  <a:pt x="190445" y="4846"/>
                </a:lnTo>
                <a:lnTo>
                  <a:pt x="145678" y="18746"/>
                </a:lnTo>
                <a:lnTo>
                  <a:pt x="105165" y="40739"/>
                </a:lnTo>
                <a:lnTo>
                  <a:pt x="69865" y="69865"/>
                </a:lnTo>
                <a:lnTo>
                  <a:pt x="40739" y="105165"/>
                </a:lnTo>
                <a:lnTo>
                  <a:pt x="18746" y="145678"/>
                </a:lnTo>
                <a:lnTo>
                  <a:pt x="4846" y="190445"/>
                </a:lnTo>
                <a:lnTo>
                  <a:pt x="0" y="238506"/>
                </a:lnTo>
                <a:lnTo>
                  <a:pt x="0" y="1192530"/>
                </a:lnTo>
                <a:lnTo>
                  <a:pt x="4846" y="1240590"/>
                </a:lnTo>
                <a:lnTo>
                  <a:pt x="18746" y="1285357"/>
                </a:lnTo>
                <a:lnTo>
                  <a:pt x="40739" y="1325870"/>
                </a:lnTo>
                <a:lnTo>
                  <a:pt x="69865" y="1361170"/>
                </a:lnTo>
                <a:lnTo>
                  <a:pt x="105165" y="1390296"/>
                </a:lnTo>
                <a:lnTo>
                  <a:pt x="145678" y="1412289"/>
                </a:lnTo>
                <a:lnTo>
                  <a:pt x="190445" y="1426189"/>
                </a:lnTo>
                <a:lnTo>
                  <a:pt x="238505" y="1431036"/>
                </a:lnTo>
                <a:lnTo>
                  <a:pt x="5705094" y="1431036"/>
                </a:lnTo>
                <a:lnTo>
                  <a:pt x="5753154" y="1426189"/>
                </a:lnTo>
                <a:lnTo>
                  <a:pt x="5797295" y="1412483"/>
                </a:lnTo>
                <a:lnTo>
                  <a:pt x="5797295" y="18552"/>
                </a:lnTo>
                <a:lnTo>
                  <a:pt x="5753154" y="4846"/>
                </a:lnTo>
                <a:lnTo>
                  <a:pt x="5705094" y="0"/>
                </a:lnTo>
                <a:close/>
              </a:path>
            </a:pathLst>
          </a:custGeom>
          <a:solidFill>
            <a:schemeClr val="bg1">
              <a:lumMod val="85000"/>
            </a:schemeClr>
          </a:solidFill>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14">
            <a:extLst>
              <a:ext uri="{FF2B5EF4-FFF2-40B4-BE49-F238E27FC236}">
                <a16:creationId xmlns:a16="http://schemas.microsoft.com/office/drawing/2014/main" xmlns="" id="{14652B29-4EEC-4B04-88C1-9F5DFEED1889}"/>
              </a:ext>
            </a:extLst>
          </p:cNvPr>
          <p:cNvSpPr txBox="1"/>
          <p:nvPr/>
        </p:nvSpPr>
        <p:spPr>
          <a:xfrm>
            <a:off x="6996102" y="3280883"/>
            <a:ext cx="5188080" cy="1737655"/>
          </a:xfrm>
          <a:prstGeom prst="rect">
            <a:avLst/>
          </a:prstGeom>
        </p:spPr>
        <p:txBody>
          <a:bodyPr vert="horz" wrap="square" lIns="0" tIns="19050" rIns="0" bIns="0" rtlCol="0">
            <a:spAutoFit/>
          </a:bodyPr>
          <a:lstStyle/>
          <a:p>
            <a:pPr marL="0" marR="0" lvl="0" indent="0" algn="ctr" defTabSz="914400" eaLnBrk="1" fontAlgn="auto" latinLnBrk="0" hangingPunct="1">
              <a:spcBef>
                <a:spcPts val="0"/>
              </a:spcBef>
              <a:spcAft>
                <a:spcPts val="1000"/>
              </a:spcAft>
              <a:buClrTx/>
              <a:buSzTx/>
              <a:buFontTx/>
              <a:buNone/>
              <a:tabLst/>
              <a:defRPr/>
            </a:pPr>
            <a:r>
              <a:rPr kumimoji="0" lang="mn-MN" sz="3200" b="1" i="0" u="none" strike="noStrike" kern="0" cap="none" spc="0" normalizeH="0" baseline="0" noProof="0" dirty="0">
                <a:ln>
                  <a:noFill/>
                </a:ln>
                <a:effectLst/>
                <a:uLnTx/>
                <a:uFillTx/>
                <a:latin typeface="Times Neue Roman" panose="020B0604020202020204"/>
                <a:ea typeface="Calibri"/>
                <a:cs typeface="Times New Roman"/>
              </a:rPr>
              <a:t>Нийгэм соёлын тохиромжтой байдал</a:t>
            </a:r>
            <a:endParaRPr kumimoji="0" lang="en-US" sz="3200" b="1" i="0" u="none" strike="noStrike" kern="0" cap="none" spc="0" normalizeH="0" baseline="0" noProof="0" dirty="0">
              <a:ln>
                <a:noFill/>
              </a:ln>
              <a:effectLst/>
              <a:uLnTx/>
              <a:uFillTx/>
              <a:latin typeface="Times Neue Roman" panose="020B0604020202020204"/>
              <a:ea typeface="Calibri"/>
              <a:cs typeface="Times New Roman"/>
            </a:endParaRPr>
          </a:p>
          <a:p>
            <a:pPr marL="19050" marR="0" lvl="0" indent="0" algn="ctr" defTabSz="1371600" rtl="0" eaLnBrk="1" fontAlgn="auto" latinLnBrk="0" hangingPunct="1">
              <a:lnSpc>
                <a:spcPct val="100000"/>
              </a:lnSpc>
              <a:spcBef>
                <a:spcPts val="150"/>
              </a:spcBef>
              <a:spcAft>
                <a:spcPts val="0"/>
              </a:spcAft>
              <a:buClrTx/>
              <a:buSzTx/>
              <a:buFontTx/>
              <a:buNone/>
              <a:tabLst/>
              <a:defRPr/>
            </a:pPr>
            <a:endParaRPr lang="mn-MN" b="1" dirty="0">
              <a:latin typeface="Times Neue Roman" panose="020B0604020202020204" charset="0"/>
              <a:cs typeface="Calibri"/>
            </a:endParaRPr>
          </a:p>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b="1" dirty="0">
                <a:latin typeface="Times Neue Roman" panose="020B0604020202020204" charset="0"/>
                <a:cs typeface="Calibri"/>
              </a:rPr>
              <a:t>                       </a:t>
            </a:r>
            <a:endParaRPr kumimoji="0" b="1" i="0" u="none" strike="noStrike" kern="1200" cap="none" spc="0" normalizeH="0" baseline="0" noProof="0" dirty="0">
              <a:ln>
                <a:noFill/>
              </a:ln>
              <a:effectLst/>
              <a:uLnTx/>
              <a:uFillTx/>
              <a:latin typeface="Times Neue Roman" panose="020B0604020202020204" charset="0"/>
              <a:cs typeface="Calibri"/>
            </a:endParaRPr>
          </a:p>
        </p:txBody>
      </p:sp>
      <p:sp>
        <p:nvSpPr>
          <p:cNvPr id="22" name="object 12">
            <a:extLst>
              <a:ext uri="{FF2B5EF4-FFF2-40B4-BE49-F238E27FC236}">
                <a16:creationId xmlns:a16="http://schemas.microsoft.com/office/drawing/2014/main" xmlns="" id="{17482F30-A85A-49E7-8E22-69928C246F21}"/>
              </a:ext>
            </a:extLst>
          </p:cNvPr>
          <p:cNvSpPr txBox="1"/>
          <p:nvPr/>
        </p:nvSpPr>
        <p:spPr>
          <a:xfrm>
            <a:off x="6691231" y="1845167"/>
            <a:ext cx="5500769" cy="906658"/>
          </a:xfrm>
          <a:prstGeom prst="rect">
            <a:avLst/>
          </a:prstGeom>
        </p:spPr>
        <p:txBody>
          <a:bodyPr vert="horz" wrap="square" lIns="0" tIns="19050" rIns="0" bIns="0" rtlCol="0">
            <a:spAutoFit/>
          </a:bodyPr>
          <a:lstStyle/>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800" spc="-23" dirty="0">
                <a:latin typeface="Times Neue Roman" panose="020B0604020202020204" charset="0"/>
                <a:cs typeface="Calibri"/>
              </a:rPr>
              <a:t>Зохион байгуулалттай, </a:t>
            </a:r>
          </a:p>
          <a:p>
            <a:pPr marL="19050" marR="0" lvl="0" indent="0" algn="ctr" defTabSz="1371600" rtl="0" eaLnBrk="1" fontAlgn="auto" latinLnBrk="0" hangingPunct="1">
              <a:lnSpc>
                <a:spcPct val="100000"/>
              </a:lnSpc>
              <a:spcBef>
                <a:spcPts val="150"/>
              </a:spcBef>
              <a:spcAft>
                <a:spcPts val="0"/>
              </a:spcAft>
              <a:buClrTx/>
              <a:buSzTx/>
              <a:buFontTx/>
              <a:buNone/>
              <a:tabLst/>
              <a:defRPr/>
            </a:pPr>
            <a:r>
              <a:rPr lang="mn-MN" sz="2800" spc="-23" dirty="0">
                <a:latin typeface="Times Neue Roman" panose="020B0604020202020204" charset="0"/>
                <a:cs typeface="Calibri"/>
              </a:rPr>
              <a:t>чадавхитай иргэдийн бүлэг </a:t>
            </a:r>
            <a:endParaRPr kumimoji="0" sz="3600" i="0" u="none" strike="noStrike" kern="1200" cap="none" spc="0" normalizeH="0" baseline="0" noProof="0" dirty="0">
              <a:ln>
                <a:noFill/>
              </a:ln>
              <a:effectLst/>
              <a:uLnTx/>
              <a:uFillTx/>
              <a:latin typeface="Times Neue Roman" panose="020B0604020202020204" charset="0"/>
              <a:cs typeface="Calibri"/>
            </a:endParaRPr>
          </a:p>
        </p:txBody>
      </p:sp>
      <p:sp>
        <p:nvSpPr>
          <p:cNvPr id="24" name="TextBox 23">
            <a:extLst>
              <a:ext uri="{FF2B5EF4-FFF2-40B4-BE49-F238E27FC236}">
                <a16:creationId xmlns:a16="http://schemas.microsoft.com/office/drawing/2014/main" xmlns="" id="{A95EFD44-982F-4D57-BD73-1EB74883320F}"/>
              </a:ext>
            </a:extLst>
          </p:cNvPr>
          <p:cNvSpPr txBox="1"/>
          <p:nvPr/>
        </p:nvSpPr>
        <p:spPr>
          <a:xfrm>
            <a:off x="968991" y="1165"/>
            <a:ext cx="8827681" cy="584775"/>
          </a:xfrm>
          <a:prstGeom prst="rect">
            <a:avLst/>
          </a:prstGeom>
          <a:solidFill>
            <a:schemeClr val="accent1"/>
          </a:solidFill>
        </p:spPr>
        <p:txBody>
          <a:bodyPr wrap="square">
            <a:spAutoFit/>
          </a:bodyPr>
          <a:lstStyle/>
          <a:p>
            <a:pPr algn="ctr">
              <a:spcBef>
                <a:spcPct val="0"/>
              </a:spcBef>
            </a:pPr>
            <a:r>
              <a:rPr lang="mn-MN" sz="3200" b="1" dirty="0">
                <a:latin typeface="Times Neue Roman Bold"/>
              </a:rPr>
              <a:t>Нийгмийн эгэх хариуцлагын 4 багана </a:t>
            </a:r>
          </a:p>
        </p:txBody>
      </p:sp>
      <p:sp>
        <p:nvSpPr>
          <p:cNvPr id="25" name="TextBox 3">
            <a:extLst>
              <a:ext uri="{FF2B5EF4-FFF2-40B4-BE49-F238E27FC236}">
                <a16:creationId xmlns:a16="http://schemas.microsoft.com/office/drawing/2014/main" xmlns="" id="{6AC89B66-92AA-4365-9953-5884DFE3B17A}"/>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23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xmlns="" id="{E16B59F8-536E-4368-AFDD-C67B4A4DA9E7}"/>
              </a:ext>
            </a:extLst>
          </p:cNvPr>
          <p:cNvSpPr/>
          <p:nvPr/>
        </p:nvSpPr>
        <p:spPr>
          <a:xfrm>
            <a:off x="968991" y="-11118"/>
            <a:ext cx="8824233" cy="1207008"/>
          </a:xfrm>
          <a:prstGeom prst="rect">
            <a:avLst/>
          </a:prstGeom>
          <a:solidFill>
            <a:schemeClr val="accent1"/>
          </a:solidFill>
        </p:spPr>
        <p:txBody>
          <a:bodyPr wrap="square" lIns="0" tIns="0" rIns="0" bIns="0" rtlCol="0"/>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TextBox 10">
            <a:extLst>
              <a:ext uri="{FF2B5EF4-FFF2-40B4-BE49-F238E27FC236}">
                <a16:creationId xmlns:a16="http://schemas.microsoft.com/office/drawing/2014/main" xmlns="" id="{CDE79C91-09AF-4BCD-8327-122ADF1948E9}"/>
              </a:ext>
            </a:extLst>
          </p:cNvPr>
          <p:cNvSpPr txBox="1"/>
          <p:nvPr/>
        </p:nvSpPr>
        <p:spPr>
          <a:xfrm>
            <a:off x="968991" y="373996"/>
            <a:ext cx="6812553" cy="646331"/>
          </a:xfrm>
          <a:prstGeom prst="rect">
            <a:avLst/>
          </a:prstGeom>
          <a:solidFill>
            <a:schemeClr val="accent1"/>
          </a:solidFill>
        </p:spPr>
        <p:txBody>
          <a:bodyPr wrap="square">
            <a:spAutoFit/>
          </a:bodyPr>
          <a:lstStyle/>
          <a:p>
            <a:pPr>
              <a:tabLst>
                <a:tab pos="284163" algn="l"/>
              </a:tabLst>
              <a:defRPr/>
            </a:pPr>
            <a:r>
              <a:rPr kumimoji="0" lang="en-US" sz="3200" b="1" i="0" u="none" strike="noStrike" kern="1200" cap="none" spc="0" normalizeH="0" baseline="0" noProof="0" dirty="0">
                <a:ln>
                  <a:noFill/>
                </a:ln>
                <a:effectLst/>
                <a:uLnTx/>
                <a:uFillTx/>
                <a:latin typeface="Times Neue Roman Bold"/>
                <a:ea typeface="+mn-ea"/>
                <a:cs typeface="+mn-cs"/>
              </a:rPr>
              <a:t>               </a:t>
            </a:r>
            <a:r>
              <a:rPr kumimoji="0" lang="mn-MN" sz="3200" b="1" i="0" u="none" strike="noStrike" kern="1200" cap="none" spc="0" normalizeH="0" baseline="0" noProof="0" dirty="0">
                <a:ln>
                  <a:noFill/>
                </a:ln>
                <a:effectLst/>
                <a:uLnTx/>
                <a:uFillTx/>
                <a:latin typeface="Times Neue Roman Bold"/>
                <a:ea typeface="+mn-ea"/>
                <a:cs typeface="+mn-cs"/>
              </a:rPr>
              <a:t>1.2:</a:t>
            </a:r>
            <a:r>
              <a:rPr kumimoji="0" lang="mn-MN" sz="3600" b="1" i="0" u="none" strike="noStrike" kern="1200" cap="none" spc="0" normalizeH="0" baseline="0" noProof="0" dirty="0">
                <a:ln>
                  <a:noFill/>
                </a:ln>
                <a:effectLst/>
                <a:uLnTx/>
                <a:uFillTx/>
                <a:latin typeface="Times Neue Roman Bold"/>
                <a:ea typeface="+mn-ea"/>
                <a:cs typeface="+mn-cs"/>
              </a:rPr>
              <a:t> </a:t>
            </a:r>
            <a:r>
              <a:rPr kumimoji="0" lang="mn-MN" sz="3600" b="1" i="0" strike="noStrike" kern="1200" cap="none" spc="0" normalizeH="0" baseline="0" noProof="0" dirty="0">
                <a:ln>
                  <a:noFill/>
                </a:ln>
                <a:effectLst/>
                <a:uLnTx/>
                <a:uFillTx/>
                <a:latin typeface="Times Neue Roman Bold"/>
                <a:ea typeface="+mn-ea"/>
                <a:cs typeface="+mn-cs"/>
              </a:rPr>
              <a:t>ОРОЛЦОО  </a:t>
            </a:r>
            <a:endParaRPr kumimoji="0" lang="mn-MN" sz="3200" b="1" i="0" strike="noStrike" kern="1200" cap="none" spc="0" normalizeH="0" baseline="0" noProof="0" dirty="0">
              <a:ln>
                <a:noFill/>
              </a:ln>
              <a:effectLst/>
              <a:uLnTx/>
              <a:uFillTx/>
              <a:latin typeface="Times Neue Roman Bold"/>
              <a:ea typeface="+mn-ea"/>
              <a:cs typeface="+mn-cs"/>
            </a:endParaRPr>
          </a:p>
        </p:txBody>
      </p:sp>
      <p:sp>
        <p:nvSpPr>
          <p:cNvPr id="12" name="TextBox 4">
            <a:extLst>
              <a:ext uri="{FF2B5EF4-FFF2-40B4-BE49-F238E27FC236}">
                <a16:creationId xmlns:a16="http://schemas.microsoft.com/office/drawing/2014/main" xmlns="" id="{0CBB363C-9ABF-462B-8B2C-BB1606AF76DE}"/>
              </a:ext>
            </a:extLst>
          </p:cNvPr>
          <p:cNvSpPr txBox="1"/>
          <p:nvPr/>
        </p:nvSpPr>
        <p:spPr>
          <a:xfrm>
            <a:off x="1642881" y="2782669"/>
            <a:ext cx="9025119" cy="1107996"/>
          </a:xfrm>
          <a:prstGeom prst="rect">
            <a:avLst/>
          </a:prstGeom>
        </p:spPr>
        <p:txBody>
          <a:bodyPr wrap="square" lIns="0" tIns="0" rIns="0" bIns="0" rtlCol="0" anchor="t">
            <a:spAutoFit/>
          </a:bodyPr>
          <a:lstStyle/>
          <a:p>
            <a:pPr marL="2057400" marR="0" lvl="3" indent="-685800" algn="l" defTabSz="914400" rtl="0" eaLnBrk="1" fontAlgn="auto" latinLnBrk="0" hangingPunct="1">
              <a:spcBef>
                <a:spcPts val="0"/>
              </a:spcBef>
              <a:spcAft>
                <a:spcPts val="0"/>
              </a:spcAft>
              <a:buClrTx/>
              <a:buSzTx/>
              <a:buFont typeface="Wingdings" panose="05000000000000000000" pitchFamily="2" charset="2"/>
              <a:buChar char="Ø"/>
              <a:tabLst/>
              <a:defRPr/>
            </a:pPr>
            <a:r>
              <a:rPr kumimoji="0" lang="mn-MN" sz="3600" b="1" i="0" u="none" strike="noStrike" kern="1200" cap="none" spc="0" normalizeH="0" baseline="0" noProof="0" dirty="0">
                <a:ln>
                  <a:noFill/>
                </a:ln>
                <a:effectLst/>
                <a:uLnTx/>
                <a:uFillTx/>
                <a:latin typeface="Times Neue Roman Bold"/>
                <a:ea typeface="+mn-ea"/>
                <a:cs typeface="+mn-cs"/>
              </a:rPr>
              <a:t>Үндсэн ойлголт</a:t>
            </a:r>
          </a:p>
          <a:p>
            <a:pPr marL="2057400" marR="0" lvl="3" indent="-685800" algn="l" defTabSz="914400" rtl="0" eaLnBrk="1" fontAlgn="auto" latinLnBrk="0" hangingPunct="1">
              <a:spcBef>
                <a:spcPts val="0"/>
              </a:spcBef>
              <a:spcAft>
                <a:spcPts val="0"/>
              </a:spcAft>
              <a:buClrTx/>
              <a:buSzTx/>
              <a:buFont typeface="Wingdings" panose="05000000000000000000" pitchFamily="2" charset="2"/>
              <a:buChar char="Ø"/>
              <a:tabLst/>
              <a:defRPr/>
            </a:pPr>
            <a:r>
              <a:rPr kumimoji="0" lang="mn-MN" sz="3600" b="1" i="0" u="none" strike="noStrike" kern="1200" cap="none" spc="0" normalizeH="0" baseline="0" noProof="0" dirty="0">
                <a:ln>
                  <a:noFill/>
                </a:ln>
                <a:effectLst/>
                <a:uLnTx/>
                <a:uFillTx/>
                <a:latin typeface="Times Neue Roman Bold"/>
                <a:ea typeface="+mn-ea"/>
                <a:cs typeface="+mn-cs"/>
              </a:rPr>
              <a:t>Оролцооны </a:t>
            </a:r>
            <a:r>
              <a:rPr kumimoji="0" lang="mn-MN" sz="3600" b="1" i="0" u="none" strike="noStrike" kern="1200" cap="none" spc="0" normalizeH="0" baseline="0" noProof="0" dirty="0" smtClean="0">
                <a:ln>
                  <a:noFill/>
                </a:ln>
                <a:effectLst/>
                <a:uLnTx/>
                <a:uFillTx/>
                <a:latin typeface="Times Neue Roman Bold"/>
                <a:ea typeface="+mn-ea"/>
                <a:cs typeface="+mn-cs"/>
              </a:rPr>
              <a:t>түвшин</a:t>
            </a:r>
            <a:endParaRPr kumimoji="0" lang="en-US" sz="3600" b="1" i="0" u="none" strike="noStrike" kern="1200" cap="none" spc="0" normalizeH="0" baseline="0" noProof="0" dirty="0">
              <a:ln>
                <a:noFill/>
              </a:ln>
              <a:effectLst/>
              <a:uLnTx/>
              <a:uFillTx/>
              <a:latin typeface="Times Neue Roman Bold"/>
              <a:ea typeface="+mn-ea"/>
              <a:cs typeface="+mn-cs"/>
            </a:endParaRPr>
          </a:p>
        </p:txBody>
      </p:sp>
      <p:sp>
        <p:nvSpPr>
          <p:cNvPr id="8" name="TextBox 3">
            <a:extLst>
              <a:ext uri="{FF2B5EF4-FFF2-40B4-BE49-F238E27FC236}">
                <a16:creationId xmlns:a16="http://schemas.microsoft.com/office/drawing/2014/main" xmlns="" id="{8D2F86DA-DAB7-426A-AB8B-2849CB6EC713}"/>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03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12;p15">
            <a:extLst>
              <a:ext uri="{FF2B5EF4-FFF2-40B4-BE49-F238E27FC236}">
                <a16:creationId xmlns:a16="http://schemas.microsoft.com/office/drawing/2014/main" xmlns="" id="{7789E37C-226C-6C4B-A5F0-DEF07202DC38}"/>
              </a:ext>
            </a:extLst>
          </p:cNvPr>
          <p:cNvPicPr preferRelativeResize="0"/>
          <p:nvPr/>
        </p:nvPicPr>
        <p:blipFill>
          <a:blip r:embed="rId2">
            <a:alphaModFix/>
          </a:blip>
          <a:stretch>
            <a:fillRect/>
          </a:stretch>
        </p:blipFill>
        <p:spPr>
          <a:xfrm>
            <a:off x="6773839" y="0"/>
            <a:ext cx="5418161" cy="688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ángulo 6">
            <a:extLst>
              <a:ext uri="{FF2B5EF4-FFF2-40B4-BE49-F238E27FC236}">
                <a16:creationId xmlns:a16="http://schemas.microsoft.com/office/drawing/2014/main" xmlns="" id="{26205575-DFD8-814E-9666-A35C0A5E39F5}"/>
              </a:ext>
            </a:extLst>
          </p:cNvPr>
          <p:cNvSpPr/>
          <p:nvPr/>
        </p:nvSpPr>
        <p:spPr>
          <a:xfrm>
            <a:off x="0" y="-26537"/>
            <a:ext cx="12192000" cy="6884537"/>
          </a:xfrm>
          <a:prstGeom prst="rect">
            <a:avLst/>
          </a:prstGeom>
          <a:solidFill>
            <a:schemeClr val="accent1">
              <a:alpha val="6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itle 1"/>
          <p:cNvSpPr>
            <a:spLocks noGrp="1"/>
          </p:cNvSpPr>
          <p:nvPr>
            <p:ph type="ctrTitle"/>
          </p:nvPr>
        </p:nvSpPr>
        <p:spPr>
          <a:xfrm>
            <a:off x="81982" y="1941036"/>
            <a:ext cx="6535299" cy="3712800"/>
          </a:xfrm>
        </p:spPr>
        <p:txBody>
          <a:bodyPr>
            <a:noAutofit/>
          </a:bodyPr>
          <a:lstStyle/>
          <a:p>
            <a:pPr>
              <a:lnSpc>
                <a:spcPct val="100000"/>
              </a:lnSpc>
            </a:pP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mn-MN" sz="3200" b="1" dirty="0">
                <a:latin typeface="Times Neue Roman Bold"/>
              </a:rPr>
              <a:t/>
            </a:r>
            <a:br>
              <a:rPr lang="mn-MN" sz="3200" b="1" dirty="0">
                <a:latin typeface="Times Neue Roman Bold"/>
              </a:rPr>
            </a:br>
            <a:r>
              <a:rPr lang="en-US" sz="3200" b="1" dirty="0" err="1">
                <a:latin typeface="Times Neue Roman Bold"/>
              </a:rPr>
              <a:t>Төрийн</a:t>
            </a:r>
            <a:r>
              <a:rPr lang="en-US" sz="3200" b="1" dirty="0">
                <a:latin typeface="Times Neue Roman Bold"/>
              </a:rPr>
              <a:t> </a:t>
            </a:r>
            <a:r>
              <a:rPr lang="en-US" sz="3200" b="1" dirty="0" err="1">
                <a:latin typeface="Times Neue Roman Bold"/>
              </a:rPr>
              <a:t>үйлчилгээг</a:t>
            </a:r>
            <a:r>
              <a:rPr lang="en-US" sz="3200" b="1" dirty="0">
                <a:latin typeface="Times Neue Roman Bold"/>
              </a:rPr>
              <a:t> </a:t>
            </a:r>
            <a:r>
              <a:rPr lang="en-US" sz="3200" b="1" dirty="0" err="1">
                <a:latin typeface="Times Neue Roman Bold"/>
              </a:rPr>
              <a:t>сайжруулахад</a:t>
            </a:r>
            <a:r>
              <a:rPr lang="en-US" sz="3200" b="1" dirty="0">
                <a:latin typeface="Times Neue Roman Bold"/>
              </a:rPr>
              <a:t> </a:t>
            </a:r>
            <a:br>
              <a:rPr lang="en-US" sz="3200" b="1" dirty="0">
                <a:latin typeface="Times Neue Roman Bold"/>
              </a:rPr>
            </a:br>
            <a:r>
              <a:rPr lang="en-US" sz="3200" b="1" dirty="0" err="1">
                <a:latin typeface="Times Neue Roman Bold"/>
              </a:rPr>
              <a:t>нийгмийн</a:t>
            </a:r>
            <a:r>
              <a:rPr lang="en-US" sz="3200" b="1" dirty="0">
                <a:latin typeface="Times Neue Roman Bold"/>
              </a:rPr>
              <a:t> </a:t>
            </a:r>
            <a:r>
              <a:rPr lang="en-US" sz="3200" b="1" dirty="0" err="1">
                <a:latin typeface="Times Neue Roman Bold"/>
              </a:rPr>
              <a:t>эгэх</a:t>
            </a:r>
            <a:r>
              <a:rPr lang="en-US" sz="3200" b="1" dirty="0">
                <a:latin typeface="Times Neue Roman Bold"/>
              </a:rPr>
              <a:t> </a:t>
            </a:r>
            <a:r>
              <a:rPr lang="en-US" sz="3200" b="1" dirty="0" err="1">
                <a:latin typeface="Times Neue Roman Bold"/>
              </a:rPr>
              <a:t>хариуцлага</a:t>
            </a:r>
            <a:r>
              <a:rPr lang="en-US" sz="3200" b="1" dirty="0">
                <a:latin typeface="Times Neue Roman Bold"/>
              </a:rPr>
              <a:t> </a:t>
            </a:r>
            <a:r>
              <a:rPr lang="en-US" sz="3200" b="1" dirty="0" err="1">
                <a:latin typeface="Times Neue Roman Bold"/>
              </a:rPr>
              <a:t>ба</a:t>
            </a:r>
            <a:r>
              <a:rPr lang="en-US" sz="3200" b="1" dirty="0">
                <a:latin typeface="Times Neue Roman Bold"/>
              </a:rPr>
              <a:t> </a:t>
            </a:r>
            <a:r>
              <a:rPr lang="en-US" sz="3200" b="1" dirty="0" err="1">
                <a:latin typeface="Times Neue Roman Bold"/>
              </a:rPr>
              <a:t>төсвийн</a:t>
            </a:r>
            <a:r>
              <a:rPr lang="en-US" sz="3200" b="1" dirty="0">
                <a:latin typeface="Times Neue Roman Bold"/>
              </a:rPr>
              <a:t> </a:t>
            </a:r>
            <a:r>
              <a:rPr lang="en-US" sz="3200" b="1" dirty="0" err="1">
                <a:latin typeface="Times Neue Roman Bold"/>
              </a:rPr>
              <a:t>ил</a:t>
            </a:r>
            <a:r>
              <a:rPr lang="en-US" sz="3200" b="1" dirty="0">
                <a:latin typeface="Times Neue Roman Bold"/>
              </a:rPr>
              <a:t> </a:t>
            </a:r>
            <a:r>
              <a:rPr lang="en-US" sz="3200" b="1" dirty="0" err="1">
                <a:latin typeface="Times Neue Roman Bold"/>
              </a:rPr>
              <a:t>тод</a:t>
            </a:r>
            <a:r>
              <a:rPr lang="en-US" sz="3200" b="1" dirty="0">
                <a:latin typeface="Times Neue Roman Bold"/>
              </a:rPr>
              <a:t> </a:t>
            </a:r>
            <a:r>
              <a:rPr lang="en-US" sz="3200" b="1" dirty="0" err="1">
                <a:latin typeface="Times Neue Roman Bold"/>
              </a:rPr>
              <a:t>байдлыг</a:t>
            </a:r>
            <a:r>
              <a:rPr lang="en-US" sz="3200" b="1" dirty="0">
                <a:latin typeface="Times Neue Roman Bold"/>
              </a:rPr>
              <a:t> </a:t>
            </a:r>
            <a:r>
              <a:rPr lang="en-US" sz="3200" b="1" dirty="0" err="1">
                <a:latin typeface="Times Neue Roman Bold"/>
              </a:rPr>
              <a:t>цогцоор</a:t>
            </a:r>
            <a:r>
              <a:rPr lang="en-US" sz="3200" b="1" dirty="0">
                <a:latin typeface="Times Neue Roman Bold"/>
              </a:rPr>
              <a:t> </a:t>
            </a:r>
            <a:r>
              <a:rPr lang="en-US" sz="3200" b="1" dirty="0" err="1">
                <a:latin typeface="Times Neue Roman Bold"/>
              </a:rPr>
              <a:t>ашиглах</a:t>
            </a:r>
            <a:r>
              <a:rPr lang="en-US" sz="3200" b="1" dirty="0">
                <a:latin typeface="Times Neue Roman Bold"/>
              </a:rPr>
              <a:t> </a:t>
            </a:r>
            <a:r>
              <a:rPr lang="en-US" sz="3200" b="1" dirty="0" err="1">
                <a:latin typeface="Times Neue Roman Bold"/>
              </a:rPr>
              <a:t>нь</a:t>
            </a:r>
            <a:r>
              <a:rPr lang="en-US" sz="3200" b="1" dirty="0">
                <a:latin typeface="Times Neue Roman Bold"/>
              </a:rPr>
              <a:t/>
            </a:r>
            <a:br>
              <a:rPr lang="en-US" sz="3200" b="1" dirty="0">
                <a:latin typeface="Times Neue Roman Bold"/>
              </a:rPr>
            </a:br>
            <a:r>
              <a:rPr lang="en-US" sz="3200" b="1" dirty="0">
                <a:latin typeface="Times Neue Roman Bold"/>
              </a:rPr>
              <a:t/>
            </a:r>
            <a:br>
              <a:rPr lang="en-US" sz="3200" b="1" dirty="0">
                <a:latin typeface="Times Neue Roman Bold"/>
              </a:rPr>
            </a:br>
            <a:endParaRPr lang="en-US" sz="3200" dirty="0"/>
          </a:p>
        </p:txBody>
      </p:sp>
      <p:sp>
        <p:nvSpPr>
          <p:cNvPr id="5" name="Freeform: Shape 5">
            <a:extLst>
              <a:ext uri="{FF2B5EF4-FFF2-40B4-BE49-F238E27FC236}">
                <a16:creationId xmlns:a16="http://schemas.microsoft.com/office/drawing/2014/main" xmlns="" id="{D892DD27-06C2-A64E-85FB-E5231FCAA6F0}"/>
              </a:ext>
            </a:extLst>
          </p:cNvPr>
          <p:cNvSpPr/>
          <p:nvPr/>
        </p:nvSpPr>
        <p:spPr>
          <a:xfrm>
            <a:off x="4164250" y="1582843"/>
            <a:ext cx="2732416" cy="4382827"/>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highlight>
                <a:srgbClr val="000000"/>
              </a:highlight>
            </a:endParaRPr>
          </a:p>
        </p:txBody>
      </p:sp>
      <p:sp>
        <p:nvSpPr>
          <p:cNvPr id="8" name="TextBox 3">
            <a:extLst>
              <a:ext uri="{FF2B5EF4-FFF2-40B4-BE49-F238E27FC236}">
                <a16:creationId xmlns:a16="http://schemas.microsoft.com/office/drawing/2014/main" xmlns="" id="{296B3E14-3B25-CB48-BAB4-A47367F2CF50}"/>
              </a:ext>
            </a:extLst>
          </p:cNvPr>
          <p:cNvSpPr txBox="1"/>
          <p:nvPr/>
        </p:nvSpPr>
        <p:spPr>
          <a:xfrm>
            <a:off x="0" y="694926"/>
            <a:ext cx="2571750" cy="523220"/>
          </a:xfrm>
          <a:prstGeom prst="rect">
            <a:avLst/>
          </a:prstGeom>
          <a:solidFill>
            <a:srgbClr val="00B0F0"/>
          </a:solidFill>
        </p:spPr>
        <p:txBody>
          <a:bodyPr wrap="square" rtlCol="0" anchor="ctr">
            <a:spAutoFit/>
          </a:bodyPr>
          <a:lstStyle/>
          <a:p>
            <a:pPr algn="ctr"/>
            <a:r>
              <a:rPr lang="mn-MN" altLang="ko-KR" sz="2800" b="1" i="1" dirty="0">
                <a:solidFill>
                  <a:schemeClr val="bg1"/>
                </a:solidFill>
                <a:latin typeface="Times New Roman" panose="02020603050405020304" pitchFamily="18" charset="0"/>
                <a:cs typeface="Times New Roman" panose="02020603050405020304" pitchFamily="18" charset="0"/>
              </a:rPr>
              <a:t>Модуль 1</a:t>
            </a:r>
            <a:endParaRPr lang="ko-KR" altLang="en-US" sz="2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31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9525"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xmlns="" id="{88C2FDFA-05C4-42D1-B9D9-12016F078C8E}"/>
              </a:ext>
            </a:extLst>
          </p:cNvPr>
          <p:cNvSpPr/>
          <p:nvPr/>
        </p:nvSpPr>
        <p:spPr>
          <a:xfrm>
            <a:off x="815829" y="0"/>
            <a:ext cx="8824233" cy="1207008"/>
          </a:xfrm>
          <a:prstGeom prst="rect">
            <a:avLst/>
          </a:prstGeom>
          <a:solidFill>
            <a:schemeClr val="accent1"/>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600" b="1" i="0" u="none" strike="noStrike" kern="1200" cap="none" spc="0" normalizeH="0" baseline="0" noProof="0" dirty="0">
                <a:ln>
                  <a:noFill/>
                </a:ln>
                <a:solidFill>
                  <a:prstClr val="black"/>
                </a:solidFill>
                <a:effectLst/>
                <a:uLnTx/>
                <a:uFillTx/>
                <a:latin typeface="Times Neue Roman"/>
                <a:ea typeface="+mn-ea"/>
                <a:cs typeface="+mn-cs"/>
              </a:rPr>
              <a:t>Сэдэлжүүлэх дасгал</a:t>
            </a:r>
            <a:endParaRPr kumimoji="0" lang="en-US" sz="3600" b="1" i="0" u="none" strike="noStrike" kern="1200" cap="none" spc="0" normalizeH="0" baseline="0" noProof="0" dirty="0">
              <a:ln>
                <a:noFill/>
              </a:ln>
              <a:solidFill>
                <a:prstClr val="black"/>
              </a:solidFill>
              <a:effectLst/>
              <a:uLnTx/>
              <a:uFillTx/>
              <a:latin typeface="Times Neue Roman"/>
              <a:ea typeface="+mn-ea"/>
              <a:cs typeface="+mn-cs"/>
            </a:endParaRPr>
          </a:p>
        </p:txBody>
      </p:sp>
      <p:sp>
        <p:nvSpPr>
          <p:cNvPr id="2" name="TextBox 1">
            <a:extLst>
              <a:ext uri="{FF2B5EF4-FFF2-40B4-BE49-F238E27FC236}">
                <a16:creationId xmlns:a16="http://schemas.microsoft.com/office/drawing/2014/main" xmlns="" id="{A0B3EB28-FB85-4109-B67D-FAD295B903EA}"/>
              </a:ext>
            </a:extLst>
          </p:cNvPr>
          <p:cNvSpPr txBox="1"/>
          <p:nvPr/>
        </p:nvSpPr>
        <p:spPr>
          <a:xfrm>
            <a:off x="1212684" y="2297727"/>
            <a:ext cx="596935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n-MN" sz="2200" b="0" i="0" u="none" strike="noStrike" kern="1200" cap="none" spc="0" normalizeH="0" baseline="0" noProof="0" dirty="0">
              <a:ln>
                <a:noFill/>
              </a:ln>
              <a:solidFill>
                <a:prstClr val="black"/>
              </a:solidFill>
              <a:effectLst/>
              <a:uLnTx/>
              <a:uFillTx/>
              <a:latin typeface="Times Neue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4000" b="0" i="0" u="none" strike="noStrike" kern="1200" cap="none" spc="0" normalizeH="0" baseline="0" noProof="0" dirty="0">
                <a:ln>
                  <a:noFill/>
                </a:ln>
                <a:solidFill>
                  <a:prstClr val="black"/>
                </a:solidFill>
                <a:effectLst/>
                <a:uLnTx/>
                <a:uFillTx/>
                <a:latin typeface="Times Neue Roman"/>
                <a:ea typeface="+mn-ea"/>
                <a:cs typeface="+mn-cs"/>
              </a:rPr>
              <a:t>Таны бодлоор </a:t>
            </a:r>
            <a:r>
              <a:rPr kumimoji="0" lang="mn-MN" sz="4000" b="1" i="0" u="none" strike="noStrike" kern="1200" cap="none" spc="0" normalizeH="0" baseline="0" noProof="0" dirty="0">
                <a:ln>
                  <a:noFill/>
                </a:ln>
                <a:solidFill>
                  <a:prstClr val="black"/>
                </a:solidFill>
                <a:effectLst/>
                <a:uLnTx/>
                <a:uFillTx/>
                <a:latin typeface="Times Neue Roman"/>
                <a:ea typeface="+mn-ea"/>
                <a:cs typeface="+mn-cs"/>
              </a:rPr>
              <a:t>ОРОЛЦОО </a:t>
            </a:r>
            <a:r>
              <a:rPr kumimoji="0" lang="mn-MN" sz="4000" b="0" i="0" u="none" strike="noStrike" kern="1200" cap="none" spc="0" normalizeH="0" baseline="0" noProof="0" dirty="0">
                <a:ln>
                  <a:noFill/>
                </a:ln>
                <a:solidFill>
                  <a:prstClr val="black"/>
                </a:solidFill>
                <a:effectLst/>
                <a:uLnTx/>
                <a:uFillTx/>
                <a:latin typeface="Times Neue Roman"/>
                <a:ea typeface="+mn-ea"/>
                <a:cs typeface="+mn-cs"/>
              </a:rPr>
              <a:t>гэж юу вэ?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n-MN" sz="3200" b="0" i="0" u="none" strike="noStrike" kern="1200" cap="none" spc="0" normalizeH="0" baseline="0" noProof="0" dirty="0">
              <a:ln>
                <a:noFill/>
              </a:ln>
              <a:solidFill>
                <a:prstClr val="black"/>
              </a:solidFill>
              <a:effectLst/>
              <a:uLnTx/>
              <a:uFillTx/>
              <a:latin typeface="Times Neue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200" b="0" i="1" u="none" strike="noStrike" kern="1200" cap="none" spc="0" normalizeH="0" baseline="0" noProof="0" dirty="0" smtClean="0">
                <a:ln>
                  <a:noFill/>
                </a:ln>
                <a:solidFill>
                  <a:prstClr val="black"/>
                </a:solidFill>
                <a:effectLst/>
                <a:uLnTx/>
                <a:uFillTx/>
                <a:latin typeface="Times Neue Roman"/>
                <a:ea typeface="+mn-ea"/>
                <a:cs typeface="+mn-cs"/>
              </a:rPr>
              <a:t>ОРОЛЦОО</a:t>
            </a:r>
            <a:r>
              <a:rPr kumimoji="0" lang="en-US" sz="3200" b="0" i="1" u="none" strike="noStrike" kern="1200" cap="none" spc="0" normalizeH="0" baseline="0" noProof="0" dirty="0" smtClean="0">
                <a:ln>
                  <a:noFill/>
                </a:ln>
                <a:solidFill>
                  <a:prstClr val="black"/>
                </a:solidFill>
                <a:effectLst/>
                <a:uLnTx/>
                <a:uFillTx/>
                <a:latin typeface="Times Neue Roman"/>
                <a:ea typeface="+mn-ea"/>
                <a:cs typeface="+mn-cs"/>
              </a:rPr>
              <a:t> </a:t>
            </a:r>
            <a:r>
              <a:rPr kumimoji="0" lang="mn-MN" sz="3200" b="0" i="1" u="none" strike="noStrike" kern="1200" cap="none" spc="0" normalizeH="0" baseline="0" noProof="0" dirty="0">
                <a:ln>
                  <a:noFill/>
                </a:ln>
                <a:solidFill>
                  <a:prstClr val="black"/>
                </a:solidFill>
                <a:effectLst/>
                <a:uLnTx/>
                <a:uFillTx/>
                <a:latin typeface="Times Neue Roman"/>
                <a:ea typeface="+mn-ea"/>
                <a:cs typeface="+mn-cs"/>
              </a:rPr>
              <a:t>гэдгийг 1-3 үгээр илэрхийлнэ үү.</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black"/>
              </a:solidFill>
              <a:effectLst/>
              <a:uLnTx/>
              <a:uFillTx/>
              <a:latin typeface="Times Neue Roman"/>
              <a:ea typeface="+mn-ea"/>
              <a:cs typeface="+mn-cs"/>
            </a:endParaRPr>
          </a:p>
        </p:txBody>
      </p:sp>
      <p:sp>
        <p:nvSpPr>
          <p:cNvPr id="9" name="TextBox 3">
            <a:extLst>
              <a:ext uri="{FF2B5EF4-FFF2-40B4-BE49-F238E27FC236}">
                <a16:creationId xmlns:a16="http://schemas.microsoft.com/office/drawing/2014/main" xmlns="" id="{C25C5FBF-3289-493C-A378-3D95138E5983}"/>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7B2D30E4-FE0D-4745-B9CD-822038FF1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476" y="2370460"/>
            <a:ext cx="4976786" cy="3546956"/>
          </a:xfrm>
          <a:prstGeom prst="rect">
            <a:avLst/>
          </a:prstGeom>
        </p:spPr>
      </p:pic>
    </p:spTree>
    <p:extLst>
      <p:ext uri="{BB962C8B-B14F-4D97-AF65-F5344CB8AC3E}">
        <p14:creationId xmlns:p14="http://schemas.microsoft.com/office/powerpoint/2010/main" val="200918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0"/>
            <a:ext cx="8815089" cy="1200150"/>
          </a:xfrm>
          <a:prstGeom prst="rect">
            <a:avLst/>
          </a:prstGeom>
          <a:solidFill>
            <a:schemeClr val="accent1"/>
          </a:solidFill>
        </p:spPr>
        <p:txBody>
          <a:bodyPr wrap="square" lIns="0" tIns="0" rIns="0" bIns="0" rtlCol="0"/>
          <a:lstStyle/>
          <a:p>
            <a:pPr marL="19050" marR="0" lvl="0" indent="0" algn="ctr" defTabSz="1371600" rtl="0" eaLnBrk="1" fontAlgn="auto" latinLnBrk="0" hangingPunct="1">
              <a:lnSpc>
                <a:spcPct val="100000"/>
              </a:lnSpc>
              <a:spcBef>
                <a:spcPts val="143"/>
              </a:spcBef>
              <a:spcAft>
                <a:spcPts val="0"/>
              </a:spcAft>
              <a:buClrTx/>
              <a:buSzTx/>
              <a:buFontTx/>
              <a:buNone/>
              <a:tabLst/>
              <a:defRPr/>
            </a:pPr>
            <a:endParaRPr kumimoji="0" lang="mn-MN" sz="1600" b="1" i="0" u="none" strike="noStrike" kern="1200" cap="none" spc="-90" normalizeH="0" baseline="0" noProof="0" dirty="0">
              <a:ln>
                <a:noFill/>
              </a:ln>
              <a:effectLst/>
              <a:uLnTx/>
              <a:uFillTx/>
              <a:latin typeface="Times New Roman" panose="02020603050405020304" pitchFamily="18" charset="0"/>
              <a:cs typeface="Times New Roman" panose="02020603050405020304" pitchFamily="18" charset="0"/>
            </a:endParaRPr>
          </a:p>
          <a:p>
            <a:pPr marL="19050" marR="0" lvl="0" indent="0" algn="ctr" defTabSz="1371600" rtl="0" eaLnBrk="1" fontAlgn="auto" latinLnBrk="0" hangingPunct="1">
              <a:lnSpc>
                <a:spcPct val="100000"/>
              </a:lnSpc>
              <a:spcBef>
                <a:spcPts val="143"/>
              </a:spcBef>
              <a:spcAft>
                <a:spcPts val="0"/>
              </a:spcAft>
              <a:buClrTx/>
              <a:buSzTx/>
              <a:buFontTx/>
              <a:buNone/>
              <a:tabLst/>
              <a:defRPr/>
            </a:pPr>
            <a:r>
              <a:rPr kumimoji="0" lang="mn-MN" sz="4800" b="1" i="0" u="none" strike="noStrike" kern="1200" cap="none" spc="-90" normalizeH="0" baseline="0" noProof="0" dirty="0">
                <a:ln>
                  <a:noFill/>
                </a:ln>
                <a:effectLst/>
                <a:uLnTx/>
                <a:uFillTx/>
                <a:latin typeface="Times New Roman" panose="02020603050405020304" pitchFamily="18" charset="0"/>
                <a:cs typeface="Times New Roman" panose="02020603050405020304" pitchFamily="18" charset="0"/>
              </a:rPr>
              <a:t>Оролцоо </a:t>
            </a:r>
            <a:endParaRPr kumimoji="0" lang="mn-MN" sz="4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0B3EB28-FB85-4109-B67D-FAD295B903EA}"/>
              </a:ext>
            </a:extLst>
          </p:cNvPr>
          <p:cNvSpPr txBox="1"/>
          <p:nvPr/>
        </p:nvSpPr>
        <p:spPr>
          <a:xfrm>
            <a:off x="2411687" y="1809688"/>
            <a:ext cx="8932587" cy="375487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0" u="none" strike="noStrike" kern="1200" cap="none" spc="0" normalizeH="0" baseline="0" noProof="0" dirty="0" err="1">
                <a:ln>
                  <a:noFill/>
                </a:ln>
                <a:effectLst/>
                <a:uLnTx/>
                <a:uFillTx/>
                <a:latin typeface="Times Neue Roman"/>
                <a:ea typeface="+mn-ea"/>
                <a:cs typeface="+mn-cs"/>
              </a:rPr>
              <a:t>Монгол</a:t>
            </a:r>
            <a:r>
              <a:rPr kumimoji="0" lang="en-US" sz="2800" b="0" u="none" strike="noStrike" kern="1200" cap="none" spc="0" normalizeH="0" baseline="0" noProof="0" dirty="0">
                <a:ln>
                  <a:noFill/>
                </a:ln>
                <a:effectLst/>
                <a:uLnTx/>
                <a:uFillTx/>
                <a:latin typeface="Times Neue Roman"/>
                <a:ea typeface="+mn-ea"/>
                <a:cs typeface="+mn-cs"/>
              </a:rPr>
              <a:t> </a:t>
            </a:r>
            <a:r>
              <a:rPr kumimoji="0" lang="mn-MN" sz="2800" b="0" u="none" strike="noStrike" kern="1200" cap="none" spc="0" normalizeH="0" baseline="0" noProof="0" dirty="0">
                <a:ln>
                  <a:noFill/>
                </a:ln>
                <a:effectLst/>
                <a:uLnTx/>
                <a:uFillTx/>
                <a:latin typeface="Times Neue Roman"/>
                <a:ea typeface="+mn-ea"/>
                <a:cs typeface="+mn-cs"/>
              </a:rPr>
              <a:t>У</a:t>
            </a:r>
            <a:r>
              <a:rPr kumimoji="0" lang="en-US" sz="2800" b="0" u="none" strike="noStrike" kern="1200" cap="none" spc="0" normalizeH="0" baseline="0" noProof="0" dirty="0" err="1">
                <a:ln>
                  <a:noFill/>
                </a:ln>
                <a:effectLst/>
                <a:uLnTx/>
                <a:uFillTx/>
                <a:latin typeface="Times Neue Roman"/>
                <a:ea typeface="+mn-ea"/>
                <a:cs typeface="+mn-cs"/>
              </a:rPr>
              <a:t>лсын</a:t>
            </a:r>
            <a:r>
              <a:rPr kumimoji="0" lang="en-US" sz="2800" b="0" u="none" strike="noStrike" kern="1200" cap="none" spc="0" normalizeH="0" baseline="0" noProof="0" dirty="0">
                <a:ln>
                  <a:noFill/>
                </a:ln>
                <a:effectLst/>
                <a:uLnTx/>
                <a:uFillTx/>
                <a:latin typeface="Times Neue Roman"/>
                <a:ea typeface="+mn-ea"/>
                <a:cs typeface="+mn-cs"/>
              </a:rPr>
              <a:t> </a:t>
            </a:r>
            <a:r>
              <a:rPr kumimoji="0" lang="mn-MN" sz="2800" b="0" u="none" strike="noStrike" kern="1200" cap="none" spc="0" normalizeH="0" baseline="0" noProof="0" dirty="0">
                <a:ln>
                  <a:noFill/>
                </a:ln>
                <a:effectLst/>
                <a:uLnTx/>
                <a:uFillTx/>
                <a:latin typeface="Times Neue Roman"/>
                <a:ea typeface="+mn-ea"/>
                <a:cs typeface="+mn-cs"/>
              </a:rPr>
              <a:t>Ү</a:t>
            </a:r>
            <a:r>
              <a:rPr kumimoji="0" lang="en-US" sz="2800" b="0" u="none" strike="noStrike" kern="1200" cap="none" spc="0" normalizeH="0" baseline="0" noProof="0" dirty="0" err="1">
                <a:ln>
                  <a:noFill/>
                </a:ln>
                <a:effectLst/>
                <a:uLnTx/>
                <a:uFillTx/>
                <a:latin typeface="Times Neue Roman"/>
                <a:ea typeface="+mn-ea"/>
                <a:cs typeface="+mn-cs"/>
              </a:rPr>
              <a:t>ндсэн</a:t>
            </a:r>
            <a:r>
              <a:rPr kumimoji="0" lang="en-US" sz="2800" b="0" u="none" strike="noStrike" kern="1200" cap="none" spc="0" normalizeH="0" baseline="0" noProof="0" dirty="0">
                <a:ln>
                  <a:noFill/>
                </a:ln>
                <a:effectLst/>
                <a:uLnTx/>
                <a:uFillTx/>
                <a:latin typeface="Times Neue Roman"/>
                <a:ea typeface="+mn-ea"/>
                <a:cs typeface="+mn-cs"/>
              </a:rPr>
              <a:t> </a:t>
            </a:r>
            <a:r>
              <a:rPr kumimoji="0" lang="en-US" sz="2800" b="0" u="none" strike="noStrike" kern="1200" cap="none" spc="0" normalizeH="0" baseline="0" noProof="0" dirty="0" err="1">
                <a:ln>
                  <a:noFill/>
                </a:ln>
                <a:effectLst/>
                <a:uLnTx/>
                <a:uFillTx/>
                <a:latin typeface="Times Neue Roman"/>
                <a:ea typeface="+mn-ea"/>
                <a:cs typeface="+mn-cs"/>
              </a:rPr>
              <a:t>хууль</a:t>
            </a:r>
            <a:r>
              <a:rPr kumimoji="0" lang="en-US" sz="2800" b="0" u="none" strike="noStrike" kern="1200" cap="none" spc="0" normalizeH="0" baseline="0" noProof="0" dirty="0">
                <a:ln>
                  <a:noFill/>
                </a:ln>
                <a:effectLst/>
                <a:uLnTx/>
                <a:uFillTx/>
                <a:latin typeface="Times Neue Roman"/>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en-US" sz="2800" b="0" u="none" strike="noStrike" kern="1200" cap="none" spc="0" normalizeH="0" baseline="0" noProof="0" dirty="0" err="1">
                <a:ln>
                  <a:noFill/>
                </a:ln>
                <a:effectLst/>
                <a:uLnTx/>
                <a:uFillTx/>
                <a:latin typeface="Times Neue Roman"/>
                <a:ea typeface="+mn-ea"/>
                <a:cs typeface="+mn-cs"/>
              </a:rPr>
              <a:t>Гуравдугаар</a:t>
            </a:r>
            <a:r>
              <a:rPr kumimoji="0" lang="en-US" sz="2800" b="0" u="none" strike="noStrike" kern="1200" cap="none" spc="0" normalizeH="0" baseline="0" noProof="0" dirty="0">
                <a:ln>
                  <a:noFill/>
                </a:ln>
                <a:effectLst/>
                <a:uLnTx/>
                <a:uFillTx/>
                <a:latin typeface="Times Neue Roman"/>
                <a:ea typeface="+mn-ea"/>
                <a:cs typeface="+mn-cs"/>
              </a:rPr>
              <a:t> </a:t>
            </a:r>
            <a:r>
              <a:rPr kumimoji="0" lang="en-US" sz="2800" b="0" u="none" strike="noStrike" kern="1200" cap="none" spc="0" normalizeH="0" baseline="0" noProof="0" dirty="0" err="1">
                <a:ln>
                  <a:noFill/>
                </a:ln>
                <a:effectLst/>
                <a:uLnTx/>
                <a:uFillTx/>
                <a:latin typeface="Times Neue Roman"/>
                <a:ea typeface="+mn-ea"/>
                <a:cs typeface="+mn-cs"/>
              </a:rPr>
              <a:t>зүйл</a:t>
            </a:r>
            <a:r>
              <a:rPr kumimoji="0" lang="en-US" sz="2800" b="0" u="none" strike="noStrike" kern="1200" cap="none" spc="0" normalizeH="0" baseline="0" noProof="0" dirty="0">
                <a:ln>
                  <a:noFill/>
                </a:ln>
                <a:effectLst/>
                <a:uLnTx/>
                <a:uFillTx/>
                <a:latin typeface="Times Neue Roman"/>
                <a:ea typeface="+mn-ea"/>
                <a:cs typeface="+mn-cs"/>
              </a:rPr>
              <a:t>: 1. </a:t>
            </a:r>
            <a:endParaRPr kumimoji="0" lang="mn-MN" sz="2800" b="0" u="none" strike="noStrike" kern="1200" cap="none" spc="0" normalizeH="0" baseline="0" noProof="0" dirty="0">
              <a:ln>
                <a:noFill/>
              </a:ln>
              <a:effectLst/>
              <a:uLnTx/>
              <a:uFillTx/>
              <a:latin typeface="Times Neue Roman"/>
              <a:ea typeface="+mn-ea"/>
              <a:cs typeface="+mn-cs"/>
            </a:endParaRPr>
          </a:p>
          <a:p>
            <a:pPr marL="0" marR="0" lvl="0" indent="0" algn="ctr" defTabSz="914400" rtl="0" eaLnBrk="1" fontAlgn="auto" latinLnBrk="0" hangingPunct="1">
              <a:spcBef>
                <a:spcPts val="0"/>
              </a:spcBef>
              <a:spcAft>
                <a:spcPts val="0"/>
              </a:spcAft>
              <a:buClrTx/>
              <a:buSzTx/>
              <a:buFontTx/>
              <a:buNone/>
              <a:tabLst/>
              <a:defRPr/>
            </a:pPr>
            <a:endParaRPr kumimoji="0" lang="mn-MN" sz="2200" b="0" u="none" strike="noStrike" kern="1200" cap="none" spc="0" normalizeH="0" baseline="0" noProof="0" dirty="0">
              <a:ln>
                <a:noFill/>
              </a:ln>
              <a:effectLst/>
              <a:uLnTx/>
              <a:uFillTx/>
              <a:latin typeface="Times Neue Roman"/>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lang="en-US" sz="2200" dirty="0">
                <a:latin typeface="Times Neue Roman"/>
              </a:rPr>
              <a:t>	</a:t>
            </a:r>
            <a:r>
              <a:rPr kumimoji="0" lang="en-US" sz="3200" b="0" u="none" strike="noStrike" kern="1200" cap="none" spc="0" normalizeH="0" baseline="0" noProof="0" dirty="0" err="1">
                <a:ln>
                  <a:noFill/>
                </a:ln>
                <a:effectLst/>
                <a:uLnTx/>
                <a:uFillTx/>
                <a:latin typeface="Times Neue Roman"/>
                <a:ea typeface="+mn-ea"/>
                <a:cs typeface="+mn-cs"/>
              </a:rPr>
              <a:t>Монгол</a:t>
            </a:r>
            <a:r>
              <a:rPr kumimoji="0" lang="en-US" sz="3200" b="0" u="none" strike="noStrike" kern="1200" cap="none" spc="0" normalizeH="0" baseline="0" noProof="0" dirty="0">
                <a:ln>
                  <a:noFill/>
                </a:ln>
                <a:effectLst/>
                <a:uLnTx/>
                <a:uFillTx/>
                <a:latin typeface="Times Neue Roman"/>
                <a:ea typeface="+mn-ea"/>
                <a:cs typeface="+mn-cs"/>
              </a:rPr>
              <a:t> </a:t>
            </a:r>
            <a:r>
              <a:rPr kumimoji="0" lang="mn-MN" sz="3200" b="0" u="none" strike="noStrike" kern="1200" cap="none" spc="0" normalizeH="0" baseline="0" noProof="0" dirty="0">
                <a:ln>
                  <a:noFill/>
                </a:ln>
                <a:effectLst/>
                <a:uLnTx/>
                <a:uFillTx/>
                <a:latin typeface="Times Neue Roman"/>
                <a:ea typeface="+mn-ea"/>
                <a:cs typeface="+mn-cs"/>
              </a:rPr>
              <a:t>У</a:t>
            </a:r>
            <a:r>
              <a:rPr kumimoji="0" lang="en-US" sz="3200" b="0" u="none" strike="noStrike" kern="1200" cap="none" spc="0" normalizeH="0" baseline="0" noProof="0" dirty="0" err="1">
                <a:ln>
                  <a:noFill/>
                </a:ln>
                <a:effectLst/>
                <a:uLnTx/>
                <a:uFillTx/>
                <a:latin typeface="Times Neue Roman"/>
                <a:ea typeface="+mn-ea"/>
                <a:cs typeface="+mn-cs"/>
              </a:rPr>
              <a:t>лсад</a:t>
            </a:r>
            <a:r>
              <a:rPr kumimoji="0" lang="en-US" sz="3200" b="0" u="none" strike="noStrike" kern="1200" cap="none" spc="0" normalizeH="0" baseline="0" noProof="0" dirty="0">
                <a:ln>
                  <a:noFill/>
                </a:ln>
                <a:effectLst/>
                <a:uLnTx/>
                <a:uFillTx/>
                <a:latin typeface="Times Neue Roman"/>
                <a:ea typeface="+mn-ea"/>
                <a:cs typeface="+mn-cs"/>
              </a:rPr>
              <a:t> </a:t>
            </a:r>
            <a:r>
              <a:rPr kumimoji="0" lang="mn-MN" sz="3200" b="0" u="none" strike="noStrike" kern="1200" cap="none" spc="0" normalizeH="0" baseline="0" noProof="0" dirty="0">
                <a:ln>
                  <a:noFill/>
                </a:ln>
                <a:effectLst/>
                <a:uLnTx/>
                <a:uFillTx/>
                <a:latin typeface="Times Neue Roman"/>
                <a:ea typeface="+mn-ea"/>
                <a:cs typeface="+mn-cs"/>
              </a:rPr>
              <a:t>з</a:t>
            </a:r>
            <a:r>
              <a:rPr kumimoji="0" lang="en-US" sz="3200" b="0" u="none" strike="noStrike" kern="1200" cap="none" spc="0" normalizeH="0" baseline="0" noProof="0" dirty="0" err="1">
                <a:ln>
                  <a:noFill/>
                </a:ln>
                <a:effectLst/>
                <a:uLnTx/>
                <a:uFillTx/>
                <a:latin typeface="Times Neue Roman"/>
                <a:ea typeface="+mn-ea"/>
                <a:cs typeface="+mn-cs"/>
              </a:rPr>
              <a:t>асгийн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бүх</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эрх</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ард</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түмний</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мэдэлд</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байна</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Монголын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ард</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түмэн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төрийн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үйл</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хэрэгт</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шууд</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оролцож</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мөн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сонгон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байгуулсан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төрийн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эрх</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барих</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төлөөлөгчдийн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байгууллагаараа</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уламжлан</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энэхүү</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эрхээ</a:t>
            </a:r>
            <a:r>
              <a:rPr kumimoji="0" lang="en-US"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err="1">
                <a:ln>
                  <a:noFill/>
                </a:ln>
                <a:effectLst/>
                <a:uLnTx/>
                <a:uFillTx/>
                <a:latin typeface="Times Neue Roman"/>
                <a:ea typeface="+mn-ea"/>
                <a:cs typeface="+mn-cs"/>
              </a:rPr>
              <a:t>эдлэнэ</a:t>
            </a:r>
            <a:r>
              <a:rPr kumimoji="0" lang="mn-MN" sz="3200" b="0" u="none" strike="noStrike" kern="1200" cap="none" spc="0" normalizeH="0" baseline="0" noProof="0" dirty="0">
                <a:ln>
                  <a:noFill/>
                </a:ln>
                <a:effectLst/>
                <a:uLnTx/>
                <a:uFillTx/>
                <a:latin typeface="Times Neue Roman"/>
                <a:ea typeface="+mn-ea"/>
                <a:cs typeface="+mn-cs"/>
              </a:rPr>
              <a:t>. </a:t>
            </a:r>
            <a:r>
              <a:rPr kumimoji="0" lang="en-US" sz="3200" b="0" u="none" strike="noStrike" kern="1200" cap="none" spc="0" normalizeH="0" baseline="0" noProof="0" dirty="0">
                <a:ln>
                  <a:noFill/>
                </a:ln>
                <a:effectLst/>
                <a:uLnTx/>
                <a:uFillTx/>
                <a:latin typeface="Times Neue Roman"/>
                <a:ea typeface="+mn-ea"/>
                <a:cs typeface="+mn-cs"/>
              </a:rPr>
              <a:t> </a:t>
            </a:r>
          </a:p>
        </p:txBody>
      </p:sp>
      <p:pic>
        <p:nvPicPr>
          <p:cNvPr id="10" name="Picture 30">
            <a:extLst>
              <a:ext uri="{FF2B5EF4-FFF2-40B4-BE49-F238E27FC236}">
                <a16:creationId xmlns:a16="http://schemas.microsoft.com/office/drawing/2014/main" xmlns="" id="{0B13E23E-DD7D-4D9F-875D-3C3CCF10A02B}"/>
              </a:ext>
            </a:extLst>
          </p:cNvPr>
          <p:cNvPicPr>
            <a:picLocks noChangeAspect="1"/>
          </p:cNvPicPr>
          <p:nvPr/>
        </p:nvPicPr>
        <p:blipFill>
          <a:blip r:embed="rId2"/>
          <a:srcRect l="17461" r="16170"/>
          <a:stretch>
            <a:fillRect/>
          </a:stretch>
        </p:blipFill>
        <p:spPr>
          <a:xfrm>
            <a:off x="2478363" y="1698948"/>
            <a:ext cx="1170855" cy="1173980"/>
          </a:xfrm>
          <a:prstGeom prst="rect">
            <a:avLst/>
          </a:prstGeom>
        </p:spPr>
      </p:pic>
      <p:sp>
        <p:nvSpPr>
          <p:cNvPr id="8" name="TextBox 3">
            <a:extLst>
              <a:ext uri="{FF2B5EF4-FFF2-40B4-BE49-F238E27FC236}">
                <a16:creationId xmlns:a16="http://schemas.microsoft.com/office/drawing/2014/main" xmlns="" id="{436A7D07-198D-4B21-86F1-D366EE0C77B4}"/>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947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0"/>
            <a:ext cx="8815089" cy="1143000"/>
          </a:xfrm>
          <a:prstGeom prst="rect">
            <a:avLst/>
          </a:prstGeom>
          <a:solidFill>
            <a:schemeClr val="accent1"/>
          </a:solidFill>
        </p:spPr>
        <p:txBody>
          <a:bodyPr wrap="square" lIns="0" tIns="0" rIns="0" bIns="0" rtlCol="0"/>
          <a:lstStyle/>
          <a:p>
            <a:pPr marL="19050" marR="0" lvl="0" indent="0" defTabSz="1371600" rtl="0" eaLnBrk="1" fontAlgn="auto" latinLnBrk="0" hangingPunct="1">
              <a:lnSpc>
                <a:spcPct val="100000"/>
              </a:lnSpc>
              <a:spcBef>
                <a:spcPts val="143"/>
              </a:spcBef>
              <a:spcAft>
                <a:spcPts val="0"/>
              </a:spcAft>
              <a:buClrTx/>
              <a:buSzTx/>
              <a:buFontTx/>
              <a:buNone/>
              <a:tabLst/>
              <a:defRPr/>
            </a:pPr>
            <a:endParaRPr lang="mn-MN" sz="3200" b="1" dirty="0">
              <a:latin typeface="Times New Roman" panose="02020603050405020304" pitchFamily="18" charset="0"/>
              <a:cs typeface="Times New Roman" panose="02020603050405020304" pitchFamily="18" charset="0"/>
            </a:endParaRPr>
          </a:p>
        </p:txBody>
      </p:sp>
      <p:sp>
        <p:nvSpPr>
          <p:cNvPr id="15" name="AutoShape 2">
            <a:extLst>
              <a:ext uri="{FF2B5EF4-FFF2-40B4-BE49-F238E27FC236}">
                <a16:creationId xmlns:a16="http://schemas.microsoft.com/office/drawing/2014/main" xmlns="" id="{562BF593-A266-4B44-86A6-C479CC60E1B6}"/>
              </a:ext>
            </a:extLst>
          </p:cNvPr>
          <p:cNvSpPr/>
          <p:nvPr/>
        </p:nvSpPr>
        <p:spPr>
          <a:xfrm rot="5400000">
            <a:off x="3991530" y="4293160"/>
            <a:ext cx="4504870" cy="21610"/>
          </a:xfrm>
          <a:prstGeom prst="line">
            <a:avLst/>
          </a:prstGeom>
          <a:ln w="47625" cap="rnd">
            <a:solidFill>
              <a:schemeClr val="accent1"/>
            </a:solidFill>
            <a:prstDash val="sysDot"/>
            <a:headEnd type="none" w="sm" len="sm"/>
            <a:tailEnd type="none" w="sm" len="sm"/>
          </a:ln>
        </p:spPr>
      </p:sp>
      <p:sp>
        <p:nvSpPr>
          <p:cNvPr id="8" name="TextBox 7">
            <a:extLst>
              <a:ext uri="{FF2B5EF4-FFF2-40B4-BE49-F238E27FC236}">
                <a16:creationId xmlns:a16="http://schemas.microsoft.com/office/drawing/2014/main" xmlns="" id="{C065BBA6-01E2-45FD-A9FC-006093D38CB1}"/>
              </a:ext>
            </a:extLst>
          </p:cNvPr>
          <p:cNvSpPr txBox="1"/>
          <p:nvPr/>
        </p:nvSpPr>
        <p:spPr>
          <a:xfrm>
            <a:off x="1261091" y="212886"/>
            <a:ext cx="7825549" cy="95410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2800" b="1" dirty="0">
                <a:latin typeface="Times New Roman" panose="02020603050405020304" pitchFamily="18" charset="0"/>
                <a:cs typeface="Times New Roman" panose="02020603050405020304" pitchFamily="18" charset="0"/>
              </a:rPr>
              <a:t>Нийгмийн эгэх хариуцлагын үндсэн оролцогч талууд</a:t>
            </a:r>
            <a:r>
              <a:rPr lang="mn-MN" sz="2800" dirty="0">
                <a:latin typeface="Times New Roman" panose="02020603050405020304" pitchFamily="18" charset="0"/>
                <a:cs typeface="Times New Roman" panose="02020603050405020304" pitchFamily="18" charset="0"/>
              </a:rPr>
              <a:t> </a:t>
            </a:r>
            <a:endParaRPr kumimoji="0" lang="mn-MN"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xmlns="" id="{E5005319-4D39-4830-930D-2F3025C45359}"/>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
        <p:nvSpPr>
          <p:cNvPr id="6" name="Speech Bubble: Oval 5">
            <a:extLst>
              <a:ext uri="{FF2B5EF4-FFF2-40B4-BE49-F238E27FC236}">
                <a16:creationId xmlns:a16="http://schemas.microsoft.com/office/drawing/2014/main" xmlns="" id="{822DFDF2-AE3E-4F4A-9729-76FD7135DF72}"/>
              </a:ext>
            </a:extLst>
          </p:cNvPr>
          <p:cNvSpPr/>
          <p:nvPr/>
        </p:nvSpPr>
        <p:spPr>
          <a:xfrm flipV="1">
            <a:off x="1261090" y="2070307"/>
            <a:ext cx="4834909" cy="3999637"/>
          </a:xfrm>
          <a:prstGeom prst="wedgeEllipseCallout">
            <a:avLst>
              <a:gd name="adj1" fmla="val -52604"/>
              <a:gd name="adj2" fmla="val 562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BFD470D1-DDE3-4407-9834-34F1AE737A3B}"/>
              </a:ext>
            </a:extLst>
          </p:cNvPr>
          <p:cNvSpPr txBox="1"/>
          <p:nvPr/>
        </p:nvSpPr>
        <p:spPr>
          <a:xfrm>
            <a:off x="1762125" y="2340871"/>
            <a:ext cx="3752849" cy="3139321"/>
          </a:xfrm>
          <a:prstGeom prst="rect">
            <a:avLst/>
          </a:prstGeom>
          <a:noFill/>
        </p:spPr>
        <p:txBody>
          <a:bodyPr wrap="square" rtlCol="0">
            <a:spAutoFit/>
          </a:bodyPr>
          <a:lstStyle/>
          <a:p>
            <a:pPr algn="ctr"/>
            <a:r>
              <a:rPr lang="en-US" sz="2200" b="1" u="sng" dirty="0">
                <a:solidFill>
                  <a:srgbClr val="00B0F0"/>
                </a:solidFill>
                <a:effectLst/>
                <a:latin typeface="Times New Roman" panose="02020603050405020304" pitchFamily="18" charset="0"/>
                <a:ea typeface="Calibri" panose="020F0502020204030204" pitchFamily="34" charset="0"/>
              </a:rPr>
              <a:t>ТӨ</a:t>
            </a:r>
            <a:r>
              <a:rPr lang="en-US" sz="2200" b="1" u="sng" dirty="0">
                <a:solidFill>
                  <a:srgbClr val="00B0F0"/>
                </a:solidFill>
                <a:effectLst/>
                <a:latin typeface="Times New Roman" panose="02020603050405020304" pitchFamily="18" charset="0"/>
                <a:ea typeface="Yu Gothic" panose="020B0400000000000000" pitchFamily="34" charset="-128"/>
              </a:rPr>
              <a:t>Р</a:t>
            </a:r>
            <a:r>
              <a:rPr lang="mn-MN" sz="2200" b="1" u="sng" dirty="0">
                <a:solidFill>
                  <a:srgbClr val="00B0F0"/>
                </a:solidFill>
                <a:latin typeface="Times New Roman" panose="02020603050405020304" pitchFamily="18" charset="0"/>
                <a:ea typeface="Yu Gothic" panose="020B0400000000000000" pitchFamily="34" charset="-128"/>
              </a:rPr>
              <a:t>:</a:t>
            </a:r>
          </a:p>
          <a:p>
            <a:pPr algn="just"/>
            <a:r>
              <a:rPr lang="en-US" sz="2200" dirty="0" err="1">
                <a:solidFill>
                  <a:schemeClr val="tx1"/>
                </a:solidFill>
                <a:effectLst/>
                <a:latin typeface="Times New Roman" panose="02020603050405020304" pitchFamily="18" charset="0"/>
                <a:ea typeface="Calibri" panose="020F0502020204030204" pitchFamily="34" charset="0"/>
              </a:rPr>
              <a:t>Төрийн</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байгууллага</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шийдвэр</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гаргах</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үйл</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явцад</a:t>
            </a:r>
            <a:r>
              <a:rPr lang="mn-MN" sz="2200" dirty="0">
                <a:solidFill>
                  <a:schemeClr val="tx1"/>
                </a:solidFill>
                <a:effectLst/>
                <a:latin typeface="Times New Roman" panose="02020603050405020304" pitchFamily="18" charset="0"/>
                <a:ea typeface="Calibri" panose="020F0502020204030204" pitchFamily="34" charset="0"/>
              </a:rPr>
              <a:t>: </a:t>
            </a:r>
            <a:r>
              <a:rPr lang="en-US" sz="2200" dirty="0">
                <a:solidFill>
                  <a:schemeClr val="tx1"/>
                </a:solidFill>
                <a:effectLst/>
                <a:latin typeface="Times New Roman" panose="02020603050405020304" pitchFamily="18" charset="0"/>
                <a:ea typeface="Calibri" panose="020F0502020204030204" pitchFamily="34" charset="0"/>
              </a:rPr>
              <a:t> </a:t>
            </a:r>
            <a:endParaRPr lang="mn-MN" sz="2200" dirty="0" smtClean="0">
              <a:solidFill>
                <a:schemeClr val="tx1"/>
              </a:solidFill>
              <a:effectLst/>
              <a:latin typeface="Times New Roman" panose="02020603050405020304" pitchFamily="18" charset="0"/>
              <a:ea typeface="Calibri" panose="020F0502020204030204" pitchFamily="34" charset="0"/>
            </a:endParaRPr>
          </a:p>
          <a:p>
            <a:pPr algn="just"/>
            <a:r>
              <a:rPr lang="mn-MN" sz="2200" dirty="0" smtClean="0">
                <a:solidFill>
                  <a:schemeClr val="tx1"/>
                </a:solidFill>
                <a:effectLst/>
                <a:latin typeface="Times New Roman" panose="02020603050405020304" pitchFamily="18" charset="0"/>
                <a:ea typeface="Calibri" panose="020F0502020204030204" pitchFamily="34" charset="0"/>
              </a:rPr>
              <a:t>- </a:t>
            </a:r>
            <a:r>
              <a:rPr lang="mn-MN" sz="2200" dirty="0">
                <a:solidFill>
                  <a:schemeClr val="tx1"/>
                </a:solidFill>
                <a:latin typeface="Times New Roman" panose="02020603050405020304" pitchFamily="18" charset="0"/>
                <a:ea typeface="Calibri" panose="020F0502020204030204" pitchFamily="34" charset="0"/>
              </a:rPr>
              <a:t>И</a:t>
            </a:r>
            <a:r>
              <a:rPr lang="en-US" sz="2200" dirty="0" err="1">
                <a:solidFill>
                  <a:schemeClr val="tx1"/>
                </a:solidFill>
                <a:effectLst/>
                <a:latin typeface="Times New Roman" panose="02020603050405020304" pitchFamily="18" charset="0"/>
                <a:ea typeface="Calibri" panose="020F0502020204030204" pitchFamily="34" charset="0"/>
              </a:rPr>
              <a:t>ргэдийн</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оролцоог</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хууль</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тогтоомжийн</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хүрээнд</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хангаж</a:t>
            </a:r>
            <a:r>
              <a:rPr lang="mn-MN" sz="2200" dirty="0">
                <a:solidFill>
                  <a:schemeClr val="tx1"/>
                </a:solidFill>
                <a:effectLst/>
                <a:latin typeface="Times New Roman" panose="02020603050405020304" pitchFamily="18" charset="0"/>
                <a:ea typeface="Calibri" panose="020F0502020204030204" pitchFamily="34" charset="0"/>
              </a:rPr>
              <a:t> өгөх </a:t>
            </a:r>
            <a:r>
              <a:rPr lang="en-US" sz="2200" dirty="0">
                <a:solidFill>
                  <a:schemeClr val="tx1"/>
                </a:solidFill>
                <a:effectLst/>
                <a:latin typeface="Times New Roman" panose="02020603050405020304" pitchFamily="18" charset="0"/>
                <a:ea typeface="Calibri" panose="020F0502020204030204" pitchFamily="34" charset="0"/>
              </a:rPr>
              <a:t> </a:t>
            </a:r>
            <a:endParaRPr lang="mn-MN" sz="2200" dirty="0">
              <a:solidFill>
                <a:schemeClr val="tx1"/>
              </a:solidFill>
              <a:effectLst/>
              <a:latin typeface="Times New Roman" panose="02020603050405020304" pitchFamily="18" charset="0"/>
              <a:ea typeface="Calibri" panose="020F0502020204030204" pitchFamily="34" charset="0"/>
            </a:endParaRPr>
          </a:p>
          <a:p>
            <a:pPr algn="just"/>
            <a:r>
              <a:rPr lang="mn-MN" sz="2200" dirty="0">
                <a:solidFill>
                  <a:schemeClr val="tx1"/>
                </a:solidFill>
                <a:latin typeface="Times New Roman" panose="02020603050405020304" pitchFamily="18" charset="0"/>
                <a:ea typeface="Calibri" panose="020F0502020204030204" pitchFamily="34" charset="0"/>
              </a:rPr>
              <a:t>- О</a:t>
            </a:r>
            <a:r>
              <a:rPr lang="en-US" sz="2200" dirty="0" err="1">
                <a:solidFill>
                  <a:schemeClr val="tx1"/>
                </a:solidFill>
                <a:effectLst/>
                <a:latin typeface="Times New Roman" panose="02020603050405020304" pitchFamily="18" charset="0"/>
                <a:ea typeface="Calibri" panose="020F0502020204030204" pitchFamily="34" charset="0"/>
              </a:rPr>
              <a:t>ролцоог</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бий</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болгох</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арга</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хэрэгсэл</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бүхий</a:t>
            </a:r>
            <a:r>
              <a:rPr lang="en-US" sz="2200" dirty="0">
                <a:solidFill>
                  <a:schemeClr val="tx1"/>
                </a:solidFill>
                <a:effectLst/>
                <a:latin typeface="Times New Roman" panose="02020603050405020304" pitchFamily="18" charset="0"/>
                <a:ea typeface="Calibri" panose="020F0502020204030204" pitchFamily="34" charset="0"/>
              </a:rPr>
              <a:t> </a:t>
            </a:r>
            <a:r>
              <a:rPr lang="en-US" sz="2200" dirty="0" err="1">
                <a:solidFill>
                  <a:schemeClr val="tx1"/>
                </a:solidFill>
                <a:effectLst/>
                <a:latin typeface="Times New Roman" panose="02020603050405020304" pitchFamily="18" charset="0"/>
                <a:ea typeface="Calibri" panose="020F0502020204030204" pitchFamily="34" charset="0"/>
              </a:rPr>
              <a:t>зохицуулалттай</a:t>
            </a:r>
            <a:r>
              <a:rPr lang="en-US" sz="2200" dirty="0">
                <a:solidFill>
                  <a:schemeClr val="tx1"/>
                </a:solidFill>
                <a:effectLst/>
                <a:latin typeface="Times New Roman" panose="02020603050405020304" pitchFamily="18" charset="0"/>
                <a:ea typeface="Calibri" panose="020F0502020204030204" pitchFamily="34" charset="0"/>
              </a:rPr>
              <a:t> </a:t>
            </a:r>
            <a:endParaRPr lang="en-US" sz="2200" dirty="0"/>
          </a:p>
        </p:txBody>
      </p:sp>
      <p:sp>
        <p:nvSpPr>
          <p:cNvPr id="16" name="Speech Bubble: Oval 15">
            <a:extLst>
              <a:ext uri="{FF2B5EF4-FFF2-40B4-BE49-F238E27FC236}">
                <a16:creationId xmlns:a16="http://schemas.microsoft.com/office/drawing/2014/main" xmlns="" id="{4E162B10-09C0-4019-9759-7BE266FAD9E8}"/>
              </a:ext>
            </a:extLst>
          </p:cNvPr>
          <p:cNvSpPr/>
          <p:nvPr/>
        </p:nvSpPr>
        <p:spPr>
          <a:xfrm flipH="1" flipV="1">
            <a:off x="6597033" y="2012804"/>
            <a:ext cx="4982597" cy="4057140"/>
          </a:xfrm>
          <a:prstGeom prst="wedgeEllipseCallout">
            <a:avLst>
              <a:gd name="adj1" fmla="val -52604"/>
              <a:gd name="adj2" fmla="val 56273"/>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7" name="TextBox 16">
            <a:extLst>
              <a:ext uri="{FF2B5EF4-FFF2-40B4-BE49-F238E27FC236}">
                <a16:creationId xmlns:a16="http://schemas.microsoft.com/office/drawing/2014/main" xmlns="" id="{3EC74172-49CA-40AA-B175-E1B702CF636F}"/>
              </a:ext>
            </a:extLst>
          </p:cNvPr>
          <p:cNvSpPr txBox="1"/>
          <p:nvPr/>
        </p:nvSpPr>
        <p:spPr>
          <a:xfrm>
            <a:off x="7143750" y="2447435"/>
            <a:ext cx="4079260" cy="3416320"/>
          </a:xfrm>
          <a:prstGeom prst="rect">
            <a:avLst/>
          </a:prstGeom>
          <a:noFill/>
        </p:spPr>
        <p:txBody>
          <a:bodyPr wrap="square" rtlCol="0">
            <a:spAutoFit/>
          </a:bodyPr>
          <a:lstStyle/>
          <a:p>
            <a:pPr algn="ctr"/>
            <a:r>
              <a:rPr lang="mn-MN" sz="2400" b="1" dirty="0" smtClean="0">
                <a:latin typeface="Times New Roman" panose="02020603050405020304" pitchFamily="18" charset="0"/>
                <a:ea typeface="Calibri" panose="020F0502020204030204" pitchFamily="34" charset="0"/>
              </a:rPr>
              <a:t>  </a:t>
            </a:r>
            <a:r>
              <a:rPr lang="en-US" sz="2400" b="1" u="sng" dirty="0">
                <a:solidFill>
                  <a:srgbClr val="00B0F0"/>
                </a:solidFill>
                <a:effectLst/>
                <a:latin typeface="Times New Roman" panose="02020603050405020304" pitchFamily="18" charset="0"/>
                <a:ea typeface="Calibri" panose="020F0502020204030204" pitchFamily="34" charset="0"/>
              </a:rPr>
              <a:t>ИРГЭД</a:t>
            </a:r>
            <a:r>
              <a:rPr lang="mn-MN" sz="2400" b="1" u="sng" dirty="0">
                <a:solidFill>
                  <a:srgbClr val="00B0F0"/>
                </a:solidFill>
                <a:effectLst/>
                <a:latin typeface="Times New Roman" panose="02020603050405020304" pitchFamily="18" charset="0"/>
                <a:ea typeface="Calibri" panose="020F0502020204030204" pitchFamily="34" charset="0"/>
              </a:rPr>
              <a:t>:</a:t>
            </a:r>
          </a:p>
          <a:p>
            <a:pPr algn="just"/>
            <a:r>
              <a:rPr lang="en-US" sz="2400" dirty="0" err="1">
                <a:solidFill>
                  <a:schemeClr val="tx1"/>
                </a:solidFill>
                <a:effectLst/>
                <a:latin typeface="Times New Roman" panose="02020603050405020304" pitchFamily="18" charset="0"/>
                <a:ea typeface="Calibri" panose="020F0502020204030204" pitchFamily="34" charset="0"/>
              </a:rPr>
              <a:t>Иргэд</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тухайн</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үйл</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явцад</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хэрхэн</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оролцох</a:t>
            </a:r>
            <a:r>
              <a:rPr lang="mn-MN" sz="2400" dirty="0">
                <a:solidFill>
                  <a:schemeClr val="tx1"/>
                </a:solidFill>
                <a:effectLst/>
                <a:latin typeface="Times New Roman" panose="02020603050405020304" pitchFamily="18" charset="0"/>
                <a:ea typeface="Calibri" panose="020F0502020204030204" pitchFamily="34" charset="0"/>
              </a:rPr>
              <a:t>: </a:t>
            </a:r>
          </a:p>
          <a:p>
            <a:pPr marL="342900" indent="-342900" algn="just">
              <a:buFontTx/>
              <a:buChar char="-"/>
            </a:pPr>
            <a:r>
              <a:rPr lang="mn-MN" sz="2400" dirty="0">
                <a:solidFill>
                  <a:schemeClr val="tx1"/>
                </a:solidFill>
                <a:latin typeface="Times New Roman" panose="02020603050405020304" pitchFamily="18" charset="0"/>
                <a:ea typeface="Calibri" panose="020F0502020204030204" pitchFamily="34" charset="0"/>
              </a:rPr>
              <a:t>С</a:t>
            </a:r>
            <a:r>
              <a:rPr lang="en-US" sz="2400" dirty="0" err="1">
                <a:solidFill>
                  <a:schemeClr val="tx1"/>
                </a:solidFill>
                <a:effectLst/>
                <a:latin typeface="Times New Roman" panose="02020603050405020304" pitchFamily="18" charset="0"/>
                <a:ea typeface="Calibri" panose="020F0502020204030204" pitchFamily="34" charset="0"/>
              </a:rPr>
              <a:t>анаачлагатай</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бай</a:t>
            </a:r>
            <a:r>
              <a:rPr lang="mn-MN" sz="2400" dirty="0">
                <a:solidFill>
                  <a:schemeClr val="tx1"/>
                </a:solidFill>
                <a:effectLst/>
                <a:latin typeface="Times New Roman" panose="02020603050405020304" pitchFamily="18" charset="0"/>
                <a:ea typeface="Calibri" panose="020F0502020204030204" pitchFamily="34" charset="0"/>
              </a:rPr>
              <a:t>х </a:t>
            </a:r>
          </a:p>
          <a:p>
            <a:pPr marL="342900" indent="-342900" algn="just">
              <a:buFontTx/>
              <a:buChar char="-"/>
            </a:pPr>
            <a:r>
              <a:rPr lang="mn-MN" sz="2400" dirty="0">
                <a:solidFill>
                  <a:schemeClr val="tx1"/>
                </a:solidFill>
                <a:effectLst/>
                <a:latin typeface="Times New Roman" panose="02020603050405020304" pitchFamily="18" charset="0"/>
                <a:ea typeface="Calibri" panose="020F0502020204030204" pitchFamily="34" charset="0"/>
              </a:rPr>
              <a:t>О</a:t>
            </a:r>
            <a:r>
              <a:rPr lang="en-US" sz="2400" dirty="0" err="1">
                <a:solidFill>
                  <a:schemeClr val="tx1"/>
                </a:solidFill>
                <a:effectLst/>
                <a:latin typeface="Times New Roman" panose="02020603050405020304" pitchFamily="18" charset="0"/>
                <a:ea typeface="Calibri" panose="020F0502020204030204" pitchFamily="34" charset="0"/>
              </a:rPr>
              <a:t>ролцооны</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арга</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хэрэгслүүдийг</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ашиглах</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мэдээлэл</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сонирхолтой</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байх</a:t>
            </a:r>
            <a:r>
              <a:rPr lang="en-US" sz="2400" dirty="0">
                <a:solidFill>
                  <a:schemeClr val="tx1"/>
                </a:solidFill>
                <a:effectLst/>
                <a:latin typeface="Times New Roman" panose="02020603050405020304" pitchFamily="18" charset="0"/>
                <a:ea typeface="Calibri" panose="020F0502020204030204" pitchFamily="34" charset="0"/>
              </a:rPr>
              <a:t>. </a:t>
            </a:r>
            <a:r>
              <a:rPr lang="en-US" sz="2400" b="1" dirty="0">
                <a:solidFill>
                  <a:schemeClr val="tx1"/>
                </a:solidFill>
                <a:effectLst/>
                <a:latin typeface="Times New Roman" panose="02020603050405020304" pitchFamily="18" charset="0"/>
                <a:ea typeface="Calibri" panose="020F0502020204030204" pitchFamily="34" charset="0"/>
              </a:rPr>
              <a:t> </a:t>
            </a:r>
            <a:endParaRPr lang="en-GB" sz="2400" dirty="0">
              <a:solidFill>
                <a:schemeClr val="tx1"/>
              </a:solidFill>
            </a:endParaRPr>
          </a:p>
          <a:p>
            <a:pPr algn="just"/>
            <a:endParaRPr lang="mn-MN" sz="2400" b="1" u="sng" dirty="0">
              <a:latin typeface="Times New Roman" panose="02020603050405020304" pitchFamily="18" charset="0"/>
              <a:ea typeface="Yu Gothic" panose="020B0400000000000000" pitchFamily="34" charset="-128"/>
            </a:endParaRPr>
          </a:p>
        </p:txBody>
      </p:sp>
    </p:spTree>
    <p:extLst>
      <p:ext uri="{BB962C8B-B14F-4D97-AF65-F5344CB8AC3E}">
        <p14:creationId xmlns:p14="http://schemas.microsoft.com/office/powerpoint/2010/main" val="116722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9097"/>
            <a:ext cx="8778513" cy="1361648"/>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effectLst/>
                <a:uLnTx/>
                <a:uFillTx/>
                <a:latin typeface="Cambria"/>
                <a:ea typeface="+mn-ea"/>
                <a:cs typeface="Cambria"/>
              </a:rPr>
              <a:t>      </a:t>
            </a:r>
            <a:endParaRPr kumimoji="0" lang="mn-MN" sz="5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Arrow: Right 8">
            <a:extLst>
              <a:ext uri="{FF2B5EF4-FFF2-40B4-BE49-F238E27FC236}">
                <a16:creationId xmlns:a16="http://schemas.microsoft.com/office/drawing/2014/main" xmlns="" id="{0A433349-A500-4E9D-871F-E6F2F10C4289}"/>
              </a:ext>
            </a:extLst>
          </p:cNvPr>
          <p:cNvSpPr/>
          <p:nvPr/>
        </p:nvSpPr>
        <p:spPr>
          <a:xfrm>
            <a:off x="968991" y="2725420"/>
            <a:ext cx="11087100" cy="88645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dirty="0" err="1">
                <a:solidFill>
                  <a:srgbClr val="000000"/>
                </a:solidFill>
                <a:latin typeface="Times Neue Roman" panose="020B0604020202020204" charset="0"/>
              </a:rPr>
              <a:t>Идэвхгүй</a:t>
            </a:r>
            <a:r>
              <a:rPr lang="en-US" sz="2400" b="1" dirty="0">
                <a:solidFill>
                  <a:srgbClr val="000000"/>
                </a:solidFill>
                <a:latin typeface="Times Neue Roman" panose="020B0604020202020204" charset="0"/>
              </a:rPr>
              <a:t> </a:t>
            </a:r>
          </a:p>
          <a:p>
            <a:pPr algn="ctr"/>
            <a:r>
              <a:rPr lang="en-US" sz="2400" dirty="0" err="1">
                <a:solidFill>
                  <a:srgbClr val="000000"/>
                </a:solidFill>
                <a:latin typeface="Times Neue Roman" panose="020B0604020202020204" charset="0"/>
              </a:rPr>
              <a:t>оролцоо</a:t>
            </a:r>
            <a:endParaRPr lang="en-US" sz="2400"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572803" y="4621056"/>
            <a:ext cx="2434782"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Мэдээлэл</a:t>
            </a:r>
            <a:endParaRPr lang="en-US" sz="2400"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1338" y="3930954"/>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Зөвлөлдөх</a:t>
            </a:r>
            <a:endParaRPr lang="en-US" sz="2400"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dirty="0" err="1">
                <a:solidFill>
                  <a:srgbClr val="000000"/>
                </a:solidFill>
                <a:latin typeface="Times Neue Roman" panose="020B0604020202020204" charset="0"/>
              </a:rPr>
              <a:t>Сэдэлжүүлэх</a:t>
            </a:r>
            <a:r>
              <a:rPr lang="en-US" sz="2400"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Зорилготой</a:t>
            </a:r>
            <a:r>
              <a:rPr lang="en-US" sz="2000" dirty="0">
                <a:latin typeface="Times Neue Roman" panose="020B0604020202020204" charset="0"/>
              </a:rPr>
              <a:t>,</a:t>
            </a:r>
          </a:p>
          <a:p>
            <a:pPr algn="ctr"/>
            <a:r>
              <a:rPr lang="en-US" sz="2000" dirty="0" err="1">
                <a:latin typeface="Times Neue Roman" panose="020B0604020202020204" charset="0"/>
              </a:rPr>
              <a:t>үүрэгтэй</a:t>
            </a:r>
            <a:endParaRPr lang="en-US" sz="2000" dirty="0">
              <a:latin typeface="Times Neue Roman" panose="020B0604020202020204" charset="0"/>
            </a:endParaRPr>
          </a:p>
          <a:p>
            <a:pPr algn="ctr"/>
            <a:r>
              <a:rPr lang="en-US" sz="2000" dirty="0" err="1">
                <a:latin typeface="Times Neue Roman" panose="020B0604020202020204" charset="0"/>
              </a:rPr>
              <a:t>оролцох</a:t>
            </a:r>
            <a:endParaRPr lang="en-US" sz="2000"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Идэвхтэй</a:t>
            </a:r>
            <a:endParaRPr lang="en-US" sz="2000" dirty="0">
              <a:latin typeface="Times Neue Roman" panose="020B0604020202020204" charset="0"/>
            </a:endParaRPr>
          </a:p>
          <a:p>
            <a:pPr algn="ctr"/>
            <a:r>
              <a:rPr lang="en-US" sz="2000" dirty="0" err="1">
                <a:latin typeface="Times Neue Roman" panose="020B0604020202020204" charset="0"/>
              </a:rPr>
              <a:t>хамтран</a:t>
            </a:r>
            <a:endParaRPr lang="en-US" sz="2000" dirty="0">
              <a:latin typeface="Times Neue Roman" panose="020B0604020202020204" charset="0"/>
            </a:endParaRPr>
          </a:p>
          <a:p>
            <a:pPr algn="ctr"/>
            <a:r>
              <a:rPr lang="en-US" sz="2000" dirty="0">
                <a:latin typeface="Times Neue Roman" panose="020B0604020202020204" charset="0"/>
              </a:rPr>
              <a:t> </a:t>
            </a:r>
            <a:r>
              <a:rPr lang="en-US" sz="2000" dirty="0" err="1">
                <a:latin typeface="Times Neue Roman" panose="020B0604020202020204" charset="0"/>
              </a:rPr>
              <a:t>ажиллах</a:t>
            </a:r>
            <a:r>
              <a:rPr lang="en-US" sz="2000" dirty="0">
                <a:latin typeface="Open Sans Light"/>
              </a:rPr>
              <a:t> </a:t>
            </a:r>
          </a:p>
        </p:txBody>
      </p:sp>
      <p:sp>
        <p:nvSpPr>
          <p:cNvPr id="25" name="TextBox 24">
            <a:extLst>
              <a:ext uri="{FF2B5EF4-FFF2-40B4-BE49-F238E27FC236}">
                <a16:creationId xmlns:a16="http://schemas.microsoft.com/office/drawing/2014/main" xmlns="" id="{684709C8-A8F3-413A-8D77-313512472B51}"/>
              </a:ext>
            </a:extLst>
          </p:cNvPr>
          <p:cNvSpPr txBox="1"/>
          <p:nvPr/>
        </p:nvSpPr>
        <p:spPr>
          <a:xfrm>
            <a:off x="1345883" y="420702"/>
            <a:ext cx="7825549" cy="83099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4800" b="1" dirty="0">
                <a:latin typeface="Times New Roman" panose="02020603050405020304" pitchFamily="18" charset="0"/>
                <a:cs typeface="Times New Roman" panose="02020603050405020304" pitchFamily="18" charset="0"/>
              </a:rPr>
              <a:t>Оролцооны түвшин </a:t>
            </a:r>
            <a:endParaRPr kumimoji="0" lang="mn-MN" sz="4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7" name="TextBox 3">
            <a:extLst>
              <a:ext uri="{FF2B5EF4-FFF2-40B4-BE49-F238E27FC236}">
                <a16:creationId xmlns:a16="http://schemas.microsoft.com/office/drawing/2014/main" xmlns="" id="{464F825A-6273-46F9-9E65-E72494429733}"/>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569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1"/>
            <a:ext cx="8815089" cy="1307592"/>
          </a:xfrm>
          <a:prstGeom prst="rect">
            <a:avLst/>
          </a:prstGeom>
          <a:solidFill>
            <a:schemeClr val="accent1"/>
          </a:solidFill>
        </p:spPr>
        <p:txBody>
          <a:bodyPr wrap="square" lIns="0" tIns="0" rIns="0" bIns="0" rtlCol="0"/>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effectLst/>
                <a:uLnTx/>
                <a:uFillTx/>
                <a:latin typeface="Times Neue Roman" panose="020B0604020202020204" charset="0"/>
                <a:cs typeface="Cambria"/>
              </a:rPr>
              <a:t> </a:t>
            </a:r>
            <a:endParaRPr kumimoji="0" lang="mn-MN" sz="5400" b="0" i="0" u="none" strike="noStrike" kern="1200" cap="none" spc="0" normalizeH="0" baseline="0" noProof="0" dirty="0">
              <a:ln>
                <a:noFill/>
              </a:ln>
              <a:effectLst/>
              <a:uLnTx/>
              <a:uFillTx/>
              <a:latin typeface="Cambria"/>
              <a:cs typeface="Cambria"/>
            </a:endParaRPr>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b="1" dirty="0" err="1">
                <a:solidFill>
                  <a:srgbClr val="000000"/>
                </a:solidFill>
                <a:latin typeface="Times Neue Roman" panose="020B0604020202020204" charset="0"/>
              </a:rPr>
              <a:t>Идэвхгүй</a:t>
            </a:r>
            <a:r>
              <a:rPr lang="en-US" sz="2400" b="1" dirty="0">
                <a:solidFill>
                  <a:srgbClr val="000000"/>
                </a:solidFill>
                <a:latin typeface="Times Neue Roman" panose="020B0604020202020204" charset="0"/>
              </a:rPr>
              <a:t> </a:t>
            </a:r>
          </a:p>
          <a:p>
            <a:pPr algn="ctr"/>
            <a:r>
              <a:rPr lang="en-US" sz="2400" b="1" dirty="0" err="1">
                <a:solidFill>
                  <a:srgbClr val="000000"/>
                </a:solidFill>
                <a:latin typeface="Times Neue Roman" panose="020B0604020202020204" charset="0"/>
              </a:rPr>
              <a:t>оролцоо</a:t>
            </a:r>
            <a:endParaRPr lang="en-US" sz="2400" b="1"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572803" y="4621056"/>
            <a:ext cx="2434782"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Мэдээлэл</a:t>
            </a:r>
            <a:endParaRPr lang="en-US" sz="2400"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1338" y="3930954"/>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Зөвлөлдөх</a:t>
            </a:r>
            <a:endParaRPr lang="en-US" sz="2400"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dirty="0" err="1">
                <a:solidFill>
                  <a:srgbClr val="000000"/>
                </a:solidFill>
                <a:latin typeface="Times Neue Roman" panose="020B0604020202020204" charset="0"/>
              </a:rPr>
              <a:t>Сэдэлжүүлэх</a:t>
            </a:r>
            <a:r>
              <a:rPr lang="en-US" sz="2400"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Зорилготой</a:t>
            </a:r>
            <a:r>
              <a:rPr lang="en-US" sz="2000" dirty="0">
                <a:latin typeface="Times Neue Roman" panose="020B0604020202020204" charset="0"/>
              </a:rPr>
              <a:t>,</a:t>
            </a:r>
          </a:p>
          <a:p>
            <a:pPr algn="ctr"/>
            <a:r>
              <a:rPr lang="en-US" sz="2000" dirty="0" err="1">
                <a:latin typeface="Times Neue Roman" panose="020B0604020202020204" charset="0"/>
              </a:rPr>
              <a:t>үүрэгтэй</a:t>
            </a:r>
            <a:endParaRPr lang="en-US" sz="2000" dirty="0">
              <a:latin typeface="Times Neue Roman" panose="020B0604020202020204" charset="0"/>
            </a:endParaRPr>
          </a:p>
          <a:p>
            <a:pPr algn="ctr"/>
            <a:r>
              <a:rPr lang="en-US" sz="2000" dirty="0" err="1">
                <a:latin typeface="Times Neue Roman" panose="020B0604020202020204" charset="0"/>
              </a:rPr>
              <a:t>оролцох</a:t>
            </a:r>
            <a:endParaRPr lang="en-US" sz="2000"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Идэвхтэй</a:t>
            </a:r>
            <a:endParaRPr lang="en-US" sz="2000" dirty="0">
              <a:latin typeface="Times Neue Roman" panose="020B0604020202020204" charset="0"/>
            </a:endParaRPr>
          </a:p>
          <a:p>
            <a:pPr algn="ctr"/>
            <a:r>
              <a:rPr lang="en-US" sz="2000" dirty="0" err="1">
                <a:latin typeface="Times Neue Roman" panose="020B0604020202020204" charset="0"/>
              </a:rPr>
              <a:t>хамтран</a:t>
            </a:r>
            <a:endParaRPr lang="en-US" sz="2000" dirty="0">
              <a:latin typeface="Times Neue Roman" panose="020B0604020202020204" charset="0"/>
            </a:endParaRPr>
          </a:p>
          <a:p>
            <a:pPr algn="ctr"/>
            <a:r>
              <a:rPr lang="en-US" sz="2000" dirty="0">
                <a:latin typeface="Times Neue Roman" panose="020B0604020202020204" charset="0"/>
              </a:rPr>
              <a:t> </a:t>
            </a:r>
            <a:r>
              <a:rPr lang="en-US" sz="2000" dirty="0" err="1">
                <a:latin typeface="Times Neue Roman" panose="020B0604020202020204" charset="0"/>
              </a:rPr>
              <a:t>ажиллах</a:t>
            </a:r>
            <a:r>
              <a:rPr lang="en-US" sz="2000" dirty="0">
                <a:latin typeface="Open Sans Light"/>
              </a:rPr>
              <a:t> </a:t>
            </a:r>
          </a:p>
        </p:txBody>
      </p:sp>
      <p:grpSp>
        <p:nvGrpSpPr>
          <p:cNvPr id="25" name="Group 21">
            <a:extLst>
              <a:ext uri="{FF2B5EF4-FFF2-40B4-BE49-F238E27FC236}">
                <a16:creationId xmlns:a16="http://schemas.microsoft.com/office/drawing/2014/main" xmlns="" id="{46FE5038-1AC2-40A5-9B05-B40DEBE4013A}"/>
              </a:ext>
            </a:extLst>
          </p:cNvPr>
          <p:cNvGrpSpPr/>
          <p:nvPr/>
        </p:nvGrpSpPr>
        <p:grpSpPr>
          <a:xfrm>
            <a:off x="1201266" y="2297704"/>
            <a:ext cx="4450093" cy="1969199"/>
            <a:chOff x="-361046" y="0"/>
            <a:chExt cx="10664396" cy="6223632"/>
          </a:xfrm>
          <a:solidFill>
            <a:schemeClr val="bg2">
              <a:lumMod val="90000"/>
              <a:alpha val="67000"/>
            </a:schemeClr>
          </a:solidFill>
        </p:grpSpPr>
        <p:sp>
          <p:nvSpPr>
            <p:cNvPr id="27" name="Freeform 22">
              <a:extLst>
                <a:ext uri="{FF2B5EF4-FFF2-40B4-BE49-F238E27FC236}">
                  <a16:creationId xmlns:a16="http://schemas.microsoft.com/office/drawing/2014/main" xmlns="" id="{5F74F9DC-C645-484B-8760-CC982E7CCB19}"/>
                </a:ext>
              </a:extLst>
            </p:cNvPr>
            <p:cNvSpPr/>
            <p:nvPr/>
          </p:nvSpPr>
          <p:spPr>
            <a:xfrm>
              <a:off x="-361046" y="0"/>
              <a:ext cx="10664396" cy="6223632"/>
            </a:xfrm>
            <a:custGeom>
              <a:avLst/>
              <a:gdLst/>
              <a:ahLst/>
              <a:cxnLst/>
              <a:rect l="l" t="t" r="r" b="b"/>
              <a:pathLst>
                <a:path w="10303350" h="5989320">
                  <a:moveTo>
                    <a:pt x="928608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9286080" y="4696460"/>
                  </a:lnTo>
                  <a:cubicBezTo>
                    <a:pt x="9847421" y="4696460"/>
                    <a:pt x="10303350" y="4240530"/>
                    <a:pt x="10303350" y="3679190"/>
                  </a:cubicBezTo>
                  <a:lnTo>
                    <a:pt x="10303350" y="1017270"/>
                  </a:lnTo>
                  <a:cubicBezTo>
                    <a:pt x="10303350" y="455930"/>
                    <a:pt x="9848690" y="0"/>
                    <a:pt x="9286080" y="0"/>
                  </a:cubicBezTo>
                  <a:lnTo>
                    <a:pt x="9286080" y="0"/>
                  </a:lnTo>
                  <a:close/>
                </a:path>
              </a:pathLst>
            </a:custGeom>
            <a:grpFill/>
          </p:spPr>
        </p:sp>
      </p:grpSp>
      <p:sp>
        <p:nvSpPr>
          <p:cNvPr id="43" name="TextBox 25">
            <a:extLst>
              <a:ext uri="{FF2B5EF4-FFF2-40B4-BE49-F238E27FC236}">
                <a16:creationId xmlns:a16="http://schemas.microsoft.com/office/drawing/2014/main" xmlns="" id="{24DC8F91-0D71-4E0F-BDD4-7D3F8AC103B1}"/>
              </a:ext>
            </a:extLst>
          </p:cNvPr>
          <p:cNvSpPr txBox="1"/>
          <p:nvPr/>
        </p:nvSpPr>
        <p:spPr>
          <a:xfrm>
            <a:off x="1337874" y="2148638"/>
            <a:ext cx="4372112" cy="1615827"/>
          </a:xfrm>
          <a:prstGeom prst="rect">
            <a:avLst/>
          </a:prstGeom>
        </p:spPr>
        <p:txBody>
          <a:bodyPr wrap="square" lIns="0" tIns="0" rIns="0" bIns="0" rtlCol="0" anchor="t">
            <a:spAutoFit/>
          </a:bodyPr>
          <a:lstStyle/>
          <a:p>
            <a:pPr algn="ctr">
              <a:lnSpc>
                <a:spcPts val="4200"/>
              </a:lnSpc>
              <a:spcBef>
                <a:spcPct val="0"/>
              </a:spcBef>
            </a:pPr>
            <a:r>
              <a:rPr lang="en-US" sz="2400" dirty="0" err="1">
                <a:solidFill>
                  <a:srgbClr val="000000"/>
                </a:solidFill>
                <a:latin typeface="Times Neue Roman"/>
              </a:rPr>
              <a:t>Хүмүүст</a:t>
            </a:r>
            <a:r>
              <a:rPr lang="en-US" sz="2400" dirty="0">
                <a:solidFill>
                  <a:srgbClr val="000000"/>
                </a:solidFill>
                <a:latin typeface="Times Neue Roman"/>
              </a:rPr>
              <a:t> </a:t>
            </a:r>
            <a:r>
              <a:rPr lang="en-US" sz="2400" dirty="0" err="1">
                <a:solidFill>
                  <a:srgbClr val="000000"/>
                </a:solidFill>
                <a:latin typeface="Times Neue Roman"/>
              </a:rPr>
              <a:t>мэдээлэл</a:t>
            </a:r>
            <a:r>
              <a:rPr lang="en-US" sz="2400" dirty="0">
                <a:solidFill>
                  <a:srgbClr val="000000"/>
                </a:solidFill>
                <a:latin typeface="Times Neue Roman"/>
              </a:rPr>
              <a:t> </a:t>
            </a:r>
          </a:p>
          <a:p>
            <a:pPr algn="ctr">
              <a:lnSpc>
                <a:spcPts val="4200"/>
              </a:lnSpc>
              <a:spcBef>
                <a:spcPct val="0"/>
              </a:spcBef>
            </a:pPr>
            <a:r>
              <a:rPr lang="en-US" sz="2400" dirty="0" err="1">
                <a:solidFill>
                  <a:srgbClr val="000000"/>
                </a:solidFill>
                <a:latin typeface="Times Neue Roman"/>
              </a:rPr>
              <a:t>маш</a:t>
            </a:r>
            <a:r>
              <a:rPr lang="en-US" sz="2400" dirty="0">
                <a:solidFill>
                  <a:srgbClr val="000000"/>
                </a:solidFill>
                <a:latin typeface="Times Neue Roman"/>
              </a:rPr>
              <a:t> </a:t>
            </a:r>
            <a:r>
              <a:rPr lang="en-US" sz="2400" dirty="0" err="1">
                <a:solidFill>
                  <a:srgbClr val="000000"/>
                </a:solidFill>
                <a:latin typeface="Times Neue Roman"/>
              </a:rPr>
              <a:t>бага</a:t>
            </a:r>
            <a:r>
              <a:rPr lang="en-US" sz="2400" dirty="0">
                <a:solidFill>
                  <a:srgbClr val="000000"/>
                </a:solidFill>
                <a:latin typeface="Times Neue Roman"/>
              </a:rPr>
              <a:t> </a:t>
            </a:r>
            <a:r>
              <a:rPr lang="en-US" sz="2400" dirty="0" err="1" smtClean="0">
                <a:solidFill>
                  <a:srgbClr val="000000"/>
                </a:solidFill>
                <a:latin typeface="Times Neue Roman"/>
              </a:rPr>
              <a:t>хүрдэг</a:t>
            </a:r>
            <a:r>
              <a:rPr lang="mn-MN" sz="2400" dirty="0" smtClean="0">
                <a:solidFill>
                  <a:srgbClr val="000000"/>
                </a:solidFill>
                <a:latin typeface="Times Neue Roman"/>
              </a:rPr>
              <a:t>. Бэлгэдэлийн байдлаар оролцох </a:t>
            </a:r>
            <a:r>
              <a:rPr lang="en-US" sz="2400" dirty="0" smtClean="0">
                <a:solidFill>
                  <a:srgbClr val="000000"/>
                </a:solidFill>
                <a:latin typeface="Times Neue Roman"/>
              </a:rPr>
              <a:t>…</a:t>
            </a:r>
            <a:endParaRPr lang="en-US" sz="2400" dirty="0">
              <a:solidFill>
                <a:srgbClr val="000000"/>
              </a:solidFill>
              <a:latin typeface="Times Neue Roman"/>
            </a:endParaRPr>
          </a:p>
        </p:txBody>
      </p:sp>
      <p:pic>
        <p:nvPicPr>
          <p:cNvPr id="44" name="Picture 23">
            <a:extLst>
              <a:ext uri="{FF2B5EF4-FFF2-40B4-BE49-F238E27FC236}">
                <a16:creationId xmlns:a16="http://schemas.microsoft.com/office/drawing/2014/main" xmlns="" id="{FD426D89-0C1A-4934-BE8E-322A327FA2DD}"/>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6304651">
            <a:off x="-481492" y="3971439"/>
            <a:ext cx="4294685" cy="3057566"/>
          </a:xfrm>
          <a:prstGeom prst="rect">
            <a:avLst/>
          </a:prstGeom>
        </p:spPr>
      </p:pic>
      <p:sp>
        <p:nvSpPr>
          <p:cNvPr id="45" name="TextBox 44">
            <a:extLst>
              <a:ext uri="{FF2B5EF4-FFF2-40B4-BE49-F238E27FC236}">
                <a16:creationId xmlns:a16="http://schemas.microsoft.com/office/drawing/2014/main" xmlns="" id="{FDD782AA-4E35-4F66-8130-2C9E32403497}"/>
              </a:ext>
            </a:extLst>
          </p:cNvPr>
          <p:cNvSpPr txBox="1"/>
          <p:nvPr/>
        </p:nvSpPr>
        <p:spPr>
          <a:xfrm>
            <a:off x="1463760" y="123434"/>
            <a:ext cx="7825549" cy="83099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4800" b="1" dirty="0">
                <a:latin typeface="Times New Roman" panose="02020603050405020304" pitchFamily="18" charset="0"/>
                <a:cs typeface="Times New Roman" panose="02020603050405020304" pitchFamily="18" charset="0"/>
              </a:rPr>
              <a:t>Оролцооны түвшин </a:t>
            </a:r>
            <a:endParaRPr kumimoji="0" lang="mn-MN" sz="4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6" name="TextBox 3">
            <a:extLst>
              <a:ext uri="{FF2B5EF4-FFF2-40B4-BE49-F238E27FC236}">
                <a16:creationId xmlns:a16="http://schemas.microsoft.com/office/drawing/2014/main" xmlns="" id="{C2096113-F873-4797-88EC-3110A7A6AAE7}"/>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02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1">
            <a:extLst>
              <a:ext uri="{FF2B5EF4-FFF2-40B4-BE49-F238E27FC236}">
                <a16:creationId xmlns:a16="http://schemas.microsoft.com/office/drawing/2014/main" xmlns="" id="{75B93BE8-66DF-4422-B4C9-921F102982B6}"/>
              </a:ext>
            </a:extLst>
          </p:cNvPr>
          <p:cNvGrpSpPr/>
          <p:nvPr/>
        </p:nvGrpSpPr>
        <p:grpSpPr>
          <a:xfrm>
            <a:off x="2977145" y="1597238"/>
            <a:ext cx="4451811" cy="2275647"/>
            <a:chOff x="0" y="0"/>
            <a:chExt cx="12270119" cy="5989320"/>
          </a:xfrm>
          <a:solidFill>
            <a:schemeClr val="bg2">
              <a:lumMod val="90000"/>
              <a:alpha val="42000"/>
            </a:schemeClr>
          </a:solidFill>
        </p:grpSpPr>
        <p:sp>
          <p:nvSpPr>
            <p:cNvPr id="47" name="Freeform 22">
              <a:extLst>
                <a:ext uri="{FF2B5EF4-FFF2-40B4-BE49-F238E27FC236}">
                  <a16:creationId xmlns:a16="http://schemas.microsoft.com/office/drawing/2014/main" xmlns="" id="{D46188A2-A33E-4079-9518-72CA13A496BE}"/>
                </a:ext>
              </a:extLst>
            </p:cNvPr>
            <p:cNvSpPr/>
            <p:nvPr/>
          </p:nvSpPr>
          <p:spPr>
            <a:xfrm>
              <a:off x="0" y="0"/>
              <a:ext cx="12270119" cy="5989320"/>
            </a:xfrm>
            <a:custGeom>
              <a:avLst/>
              <a:gdLst/>
              <a:ahLst/>
              <a:cxnLst/>
              <a:rect l="l" t="t" r="r" b="b"/>
              <a:pathLst>
                <a:path w="12270119" h="5989320">
                  <a:moveTo>
                    <a:pt x="11252849"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11252849" y="4696460"/>
                  </a:lnTo>
                  <a:cubicBezTo>
                    <a:pt x="11814189" y="4696460"/>
                    <a:pt x="12270119" y="4240530"/>
                    <a:pt x="12270119" y="3679190"/>
                  </a:cubicBezTo>
                  <a:lnTo>
                    <a:pt x="12270119" y="1017270"/>
                  </a:lnTo>
                  <a:cubicBezTo>
                    <a:pt x="12270119" y="455930"/>
                    <a:pt x="11815459" y="0"/>
                    <a:pt x="11252849" y="0"/>
                  </a:cubicBezTo>
                  <a:lnTo>
                    <a:pt x="11252849" y="0"/>
                  </a:lnTo>
                  <a:close/>
                </a:path>
              </a:pathLst>
            </a:custGeom>
            <a:grpFill/>
          </p:spPr>
        </p:sp>
      </p:gr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1"/>
            <a:ext cx="8741937" cy="1074064"/>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mn-MN" sz="5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mn-MN" sz="5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dirty="0" err="1">
                <a:solidFill>
                  <a:srgbClr val="000000"/>
                </a:solidFill>
                <a:latin typeface="Times Neue Roman" panose="020B0604020202020204" charset="0"/>
              </a:rPr>
              <a:t>Идэвхгүй</a:t>
            </a:r>
            <a:r>
              <a:rPr lang="en-US" sz="2400" dirty="0">
                <a:solidFill>
                  <a:srgbClr val="000000"/>
                </a:solidFill>
                <a:latin typeface="Times Neue Roman" panose="020B0604020202020204" charset="0"/>
              </a:rPr>
              <a:t> </a:t>
            </a:r>
          </a:p>
          <a:p>
            <a:pPr algn="ctr"/>
            <a:r>
              <a:rPr lang="en-US" sz="2400" dirty="0" err="1">
                <a:solidFill>
                  <a:srgbClr val="000000"/>
                </a:solidFill>
                <a:latin typeface="Times Neue Roman" panose="020B0604020202020204" charset="0"/>
              </a:rPr>
              <a:t>оролцоо</a:t>
            </a:r>
            <a:endParaRPr lang="en-US" sz="2400"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649435" y="4568292"/>
            <a:ext cx="2434782" cy="456856"/>
          </a:xfrm>
          <a:prstGeom prst="rect">
            <a:avLst/>
          </a:prstGeom>
        </p:spPr>
        <p:txBody>
          <a:bodyPr wrap="square" lIns="0" tIns="0" rIns="0" bIns="0" rtlCol="0" anchor="t">
            <a:spAutoFit/>
          </a:bodyPr>
          <a:lstStyle/>
          <a:p>
            <a:pPr algn="ctr">
              <a:lnSpc>
                <a:spcPts val="3920"/>
              </a:lnSpc>
            </a:pPr>
            <a:r>
              <a:rPr lang="en-US" sz="2400" b="1" dirty="0" err="1">
                <a:solidFill>
                  <a:srgbClr val="000000"/>
                </a:solidFill>
                <a:latin typeface="Times Neue Roman" panose="020B0604020202020204" charset="0"/>
              </a:rPr>
              <a:t>Мэдээлэл</a:t>
            </a:r>
            <a:endParaRPr lang="en-US" sz="2400" b="1"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5812" y="3861408"/>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Зөвлөлдөх</a:t>
            </a:r>
            <a:endParaRPr lang="en-US" sz="2400"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dirty="0" err="1">
                <a:solidFill>
                  <a:srgbClr val="000000"/>
                </a:solidFill>
                <a:latin typeface="Times Neue Roman" panose="020B0604020202020204" charset="0"/>
              </a:rPr>
              <a:t>Сэдэлжүүлэх</a:t>
            </a:r>
            <a:r>
              <a:rPr lang="en-US" sz="2400"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Зорилготой</a:t>
            </a:r>
            <a:r>
              <a:rPr lang="en-US" sz="2000" dirty="0">
                <a:latin typeface="Times Neue Roman" panose="020B0604020202020204" charset="0"/>
              </a:rPr>
              <a:t>,</a:t>
            </a:r>
          </a:p>
          <a:p>
            <a:pPr algn="ctr"/>
            <a:r>
              <a:rPr lang="en-US" sz="2000" dirty="0" err="1">
                <a:latin typeface="Times Neue Roman" panose="020B0604020202020204" charset="0"/>
              </a:rPr>
              <a:t>үүрэгтэй</a:t>
            </a:r>
            <a:endParaRPr lang="en-US" sz="2000" dirty="0">
              <a:latin typeface="Times Neue Roman" panose="020B0604020202020204" charset="0"/>
            </a:endParaRPr>
          </a:p>
          <a:p>
            <a:pPr algn="ctr"/>
            <a:r>
              <a:rPr lang="en-US" sz="2000" dirty="0" err="1">
                <a:latin typeface="Times Neue Roman" panose="020B0604020202020204" charset="0"/>
              </a:rPr>
              <a:t>оролцох</a:t>
            </a:r>
            <a:endParaRPr lang="en-US" sz="2000"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Идэвхтэй</a:t>
            </a:r>
            <a:endParaRPr lang="en-US" sz="2000" dirty="0">
              <a:latin typeface="Times Neue Roman" panose="020B0604020202020204" charset="0"/>
            </a:endParaRPr>
          </a:p>
          <a:p>
            <a:pPr algn="ctr"/>
            <a:r>
              <a:rPr lang="en-US" sz="2000" dirty="0" err="1">
                <a:latin typeface="Times Neue Roman" panose="020B0604020202020204" charset="0"/>
              </a:rPr>
              <a:t>хамтран</a:t>
            </a:r>
            <a:endParaRPr lang="en-US" sz="2000" dirty="0">
              <a:latin typeface="Times Neue Roman" panose="020B0604020202020204" charset="0"/>
            </a:endParaRPr>
          </a:p>
          <a:p>
            <a:pPr algn="ctr"/>
            <a:r>
              <a:rPr lang="en-US" sz="2000" dirty="0">
                <a:latin typeface="Times Neue Roman" panose="020B0604020202020204" charset="0"/>
              </a:rPr>
              <a:t> </a:t>
            </a:r>
            <a:r>
              <a:rPr lang="en-US" sz="2000" dirty="0" err="1">
                <a:latin typeface="Times Neue Roman" panose="020B0604020202020204" charset="0"/>
              </a:rPr>
              <a:t>ажиллах</a:t>
            </a:r>
            <a:r>
              <a:rPr lang="en-US" sz="2000" dirty="0">
                <a:latin typeface="Open Sans Light"/>
              </a:rPr>
              <a:t> </a:t>
            </a:r>
          </a:p>
        </p:txBody>
      </p:sp>
      <p:pic>
        <p:nvPicPr>
          <p:cNvPr id="44" name="Picture 23">
            <a:extLst>
              <a:ext uri="{FF2B5EF4-FFF2-40B4-BE49-F238E27FC236}">
                <a16:creationId xmlns:a16="http://schemas.microsoft.com/office/drawing/2014/main" xmlns="" id="{FD426D89-0C1A-4934-BE8E-322A327FA2DD}"/>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7136679">
            <a:off x="1433739" y="3851060"/>
            <a:ext cx="4001570" cy="3066240"/>
          </a:xfrm>
          <a:prstGeom prst="rect">
            <a:avLst/>
          </a:prstGeom>
        </p:spPr>
      </p:pic>
      <p:sp>
        <p:nvSpPr>
          <p:cNvPr id="48" name="TextBox 25">
            <a:extLst>
              <a:ext uri="{FF2B5EF4-FFF2-40B4-BE49-F238E27FC236}">
                <a16:creationId xmlns:a16="http://schemas.microsoft.com/office/drawing/2014/main" xmlns="" id="{278822AF-6F73-4139-8F26-981B6D79759E}"/>
              </a:ext>
            </a:extLst>
          </p:cNvPr>
          <p:cNvSpPr txBox="1"/>
          <p:nvPr/>
        </p:nvSpPr>
        <p:spPr>
          <a:xfrm>
            <a:off x="3133415" y="1818647"/>
            <a:ext cx="4139269" cy="1538883"/>
          </a:xfrm>
          <a:prstGeom prst="rect">
            <a:avLst/>
          </a:prstGeom>
        </p:spPr>
        <p:txBody>
          <a:bodyPr wrap="square" lIns="0" tIns="0" rIns="0" bIns="0" rtlCol="0" anchor="t">
            <a:spAutoFit/>
          </a:bodyPr>
          <a:lstStyle/>
          <a:p>
            <a:pPr algn="just">
              <a:spcBef>
                <a:spcPct val="0"/>
              </a:spcBef>
            </a:pPr>
            <a:r>
              <a:rPr lang="en-US" sz="2000" dirty="0" err="1">
                <a:solidFill>
                  <a:srgbClr val="000000"/>
                </a:solidFill>
                <a:latin typeface="Times Neue Roman"/>
              </a:rPr>
              <a:t>Иргэд</a:t>
            </a:r>
            <a:r>
              <a:rPr lang="en-US" sz="2000" dirty="0">
                <a:solidFill>
                  <a:srgbClr val="000000"/>
                </a:solidFill>
                <a:latin typeface="Times Neue Roman"/>
              </a:rPr>
              <a:t> </a:t>
            </a:r>
            <a:r>
              <a:rPr lang="en-US" sz="2000" dirty="0" err="1">
                <a:solidFill>
                  <a:srgbClr val="000000"/>
                </a:solidFill>
                <a:latin typeface="Times Neue Roman"/>
              </a:rPr>
              <a:t>судалгаанд</a:t>
            </a:r>
            <a:r>
              <a:rPr lang="en-US" sz="2000" dirty="0">
                <a:solidFill>
                  <a:srgbClr val="000000"/>
                </a:solidFill>
                <a:latin typeface="Times Neue Roman"/>
              </a:rPr>
              <a:t> </a:t>
            </a:r>
            <a:r>
              <a:rPr lang="en-US" sz="2000" dirty="0" err="1">
                <a:solidFill>
                  <a:srgbClr val="000000"/>
                </a:solidFill>
                <a:latin typeface="Times Neue Roman"/>
              </a:rPr>
              <a:t>хамрагдах</a:t>
            </a:r>
            <a:r>
              <a:rPr lang="en-US" sz="2000" dirty="0">
                <a:solidFill>
                  <a:srgbClr val="000000"/>
                </a:solidFill>
                <a:latin typeface="Times Neue Roman"/>
              </a:rPr>
              <a:t>, </a:t>
            </a:r>
            <a:r>
              <a:rPr lang="en-US" sz="2000" dirty="0" err="1">
                <a:solidFill>
                  <a:srgbClr val="000000"/>
                </a:solidFill>
                <a:latin typeface="Times Neue Roman"/>
              </a:rPr>
              <a:t>ярилцлага</a:t>
            </a:r>
            <a:r>
              <a:rPr lang="en-US" sz="2000" dirty="0">
                <a:solidFill>
                  <a:srgbClr val="000000"/>
                </a:solidFill>
                <a:latin typeface="Times Neue Roman"/>
              </a:rPr>
              <a:t>  </a:t>
            </a:r>
            <a:r>
              <a:rPr lang="en-US" sz="2000" dirty="0" err="1">
                <a:solidFill>
                  <a:srgbClr val="000000"/>
                </a:solidFill>
                <a:latin typeface="Times Neue Roman"/>
              </a:rPr>
              <a:t>өгөх</a:t>
            </a:r>
            <a:r>
              <a:rPr lang="en-US" sz="2000" dirty="0">
                <a:solidFill>
                  <a:srgbClr val="000000"/>
                </a:solidFill>
                <a:latin typeface="Times Neue Roman"/>
              </a:rPr>
              <a:t> </a:t>
            </a:r>
            <a:r>
              <a:rPr lang="en-US" sz="2000" dirty="0" err="1">
                <a:solidFill>
                  <a:srgbClr val="000000"/>
                </a:solidFill>
                <a:latin typeface="Times Neue Roman"/>
              </a:rPr>
              <a:t>байдлаар</a:t>
            </a:r>
            <a:r>
              <a:rPr lang="en-US" sz="2000" dirty="0">
                <a:solidFill>
                  <a:srgbClr val="000000"/>
                </a:solidFill>
                <a:latin typeface="Times Neue Roman"/>
              </a:rPr>
              <a:t> </a:t>
            </a:r>
            <a:r>
              <a:rPr lang="en-US" sz="2000" dirty="0" err="1">
                <a:solidFill>
                  <a:srgbClr val="000000"/>
                </a:solidFill>
                <a:latin typeface="Times Neue Roman"/>
              </a:rPr>
              <a:t>оролцдог</a:t>
            </a:r>
            <a:r>
              <a:rPr lang="en-US" sz="2000" dirty="0">
                <a:solidFill>
                  <a:srgbClr val="000000"/>
                </a:solidFill>
                <a:latin typeface="Times Neue Roman"/>
              </a:rPr>
              <a:t> ч </a:t>
            </a:r>
            <a:r>
              <a:rPr lang="en-US" sz="2000" dirty="0" err="1">
                <a:solidFill>
                  <a:srgbClr val="000000"/>
                </a:solidFill>
                <a:latin typeface="Times Neue Roman"/>
              </a:rPr>
              <a:t>өөрсдийнх</a:t>
            </a:r>
            <a:r>
              <a:rPr lang="en-US" sz="2000" dirty="0">
                <a:solidFill>
                  <a:srgbClr val="000000"/>
                </a:solidFill>
                <a:latin typeface="Times Neue Roman"/>
              </a:rPr>
              <a:t> </a:t>
            </a:r>
            <a:r>
              <a:rPr lang="en-US" sz="2000" dirty="0" err="1">
                <a:solidFill>
                  <a:srgbClr val="000000"/>
                </a:solidFill>
                <a:latin typeface="Times Neue Roman"/>
              </a:rPr>
              <a:t>нь</a:t>
            </a:r>
            <a:r>
              <a:rPr lang="en-US" sz="2000" dirty="0">
                <a:solidFill>
                  <a:srgbClr val="000000"/>
                </a:solidFill>
                <a:latin typeface="Times Neue Roman"/>
              </a:rPr>
              <a:t>  </a:t>
            </a:r>
            <a:r>
              <a:rPr lang="en-US" sz="2000" dirty="0" err="1">
                <a:solidFill>
                  <a:srgbClr val="000000"/>
                </a:solidFill>
                <a:latin typeface="Times Neue Roman"/>
              </a:rPr>
              <a:t>мэдээлэл</a:t>
            </a:r>
            <a:r>
              <a:rPr lang="en-US" sz="2000" dirty="0">
                <a:solidFill>
                  <a:srgbClr val="000000"/>
                </a:solidFill>
                <a:latin typeface="Times Neue Roman"/>
              </a:rPr>
              <a:t> </a:t>
            </a:r>
            <a:r>
              <a:rPr lang="en-US" sz="2000" dirty="0" err="1">
                <a:solidFill>
                  <a:srgbClr val="000000"/>
                </a:solidFill>
                <a:latin typeface="Times Neue Roman"/>
              </a:rPr>
              <a:t>ажил</a:t>
            </a:r>
            <a:r>
              <a:rPr lang="en-US" sz="2000" dirty="0">
                <a:solidFill>
                  <a:srgbClr val="000000"/>
                </a:solidFill>
                <a:latin typeface="Times Neue Roman"/>
              </a:rPr>
              <a:t> </a:t>
            </a:r>
            <a:r>
              <a:rPr lang="en-US" sz="2000" dirty="0" err="1">
                <a:solidFill>
                  <a:srgbClr val="000000"/>
                </a:solidFill>
                <a:latin typeface="Times Neue Roman"/>
              </a:rPr>
              <a:t>хэрэг</a:t>
            </a:r>
            <a:r>
              <a:rPr lang="en-US" sz="2000" dirty="0">
                <a:solidFill>
                  <a:srgbClr val="000000"/>
                </a:solidFill>
                <a:latin typeface="Times Neue Roman"/>
              </a:rPr>
              <a:t> </a:t>
            </a:r>
            <a:r>
              <a:rPr lang="en-US" sz="2000" dirty="0" err="1">
                <a:solidFill>
                  <a:srgbClr val="000000"/>
                </a:solidFill>
                <a:latin typeface="Times Neue Roman"/>
              </a:rPr>
              <a:t>болсон</a:t>
            </a:r>
            <a:r>
              <a:rPr lang="en-US" sz="2000" dirty="0">
                <a:solidFill>
                  <a:srgbClr val="000000"/>
                </a:solidFill>
                <a:latin typeface="Times Neue Roman"/>
              </a:rPr>
              <a:t> </a:t>
            </a:r>
            <a:r>
              <a:rPr lang="en-US" sz="2000" dirty="0" err="1">
                <a:solidFill>
                  <a:srgbClr val="000000"/>
                </a:solidFill>
                <a:latin typeface="Times Neue Roman"/>
              </a:rPr>
              <a:t>эсэхийг</a:t>
            </a:r>
            <a:r>
              <a:rPr lang="en-US" sz="2000" dirty="0">
                <a:solidFill>
                  <a:srgbClr val="000000"/>
                </a:solidFill>
                <a:latin typeface="Times Neue Roman"/>
              </a:rPr>
              <a:t> </a:t>
            </a:r>
            <a:r>
              <a:rPr lang="en-US" sz="2000" dirty="0" err="1">
                <a:solidFill>
                  <a:srgbClr val="000000"/>
                </a:solidFill>
                <a:latin typeface="Times Neue Roman"/>
              </a:rPr>
              <a:t>хайхардаггүй</a:t>
            </a:r>
            <a:r>
              <a:rPr lang="en-US" sz="2000" dirty="0">
                <a:solidFill>
                  <a:srgbClr val="000000"/>
                </a:solidFill>
                <a:latin typeface="Times Neue Roman"/>
              </a:rPr>
              <a:t> ...</a:t>
            </a:r>
          </a:p>
        </p:txBody>
      </p:sp>
      <p:sp>
        <p:nvSpPr>
          <p:cNvPr id="27" name="TextBox 26">
            <a:extLst>
              <a:ext uri="{FF2B5EF4-FFF2-40B4-BE49-F238E27FC236}">
                <a16:creationId xmlns:a16="http://schemas.microsoft.com/office/drawing/2014/main" xmlns="" id="{11D5EDB8-75DC-47BA-9879-F44F58E9D556}"/>
              </a:ext>
            </a:extLst>
          </p:cNvPr>
          <p:cNvSpPr txBox="1"/>
          <p:nvPr/>
        </p:nvSpPr>
        <p:spPr>
          <a:xfrm>
            <a:off x="1492187" y="59125"/>
            <a:ext cx="7825549" cy="83099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4800" b="1" dirty="0">
                <a:latin typeface="Times New Roman" panose="02020603050405020304" pitchFamily="18" charset="0"/>
                <a:cs typeface="Times New Roman" panose="02020603050405020304" pitchFamily="18" charset="0"/>
              </a:rPr>
              <a:t>Оролцооны түвшин </a:t>
            </a:r>
            <a:endParaRPr kumimoji="0" lang="mn-MN" sz="4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3" name="TextBox 3">
            <a:extLst>
              <a:ext uri="{FF2B5EF4-FFF2-40B4-BE49-F238E27FC236}">
                <a16:creationId xmlns:a16="http://schemas.microsoft.com/office/drawing/2014/main" xmlns="" id="{31A23D87-B263-4F91-8869-6185C70558CA}"/>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779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1">
            <a:extLst>
              <a:ext uri="{FF2B5EF4-FFF2-40B4-BE49-F238E27FC236}">
                <a16:creationId xmlns:a16="http://schemas.microsoft.com/office/drawing/2014/main" xmlns="" id="{75B93BE8-66DF-4422-B4C9-921F102982B6}"/>
              </a:ext>
            </a:extLst>
          </p:cNvPr>
          <p:cNvGrpSpPr/>
          <p:nvPr/>
        </p:nvGrpSpPr>
        <p:grpSpPr>
          <a:xfrm>
            <a:off x="5283005" y="1934673"/>
            <a:ext cx="4451811" cy="1787177"/>
            <a:chOff x="0" y="0"/>
            <a:chExt cx="12270119" cy="5989320"/>
          </a:xfrm>
          <a:solidFill>
            <a:schemeClr val="bg2">
              <a:lumMod val="90000"/>
              <a:alpha val="46000"/>
            </a:schemeClr>
          </a:solidFill>
        </p:grpSpPr>
        <p:sp>
          <p:nvSpPr>
            <p:cNvPr id="47" name="Freeform 22">
              <a:extLst>
                <a:ext uri="{FF2B5EF4-FFF2-40B4-BE49-F238E27FC236}">
                  <a16:creationId xmlns:a16="http://schemas.microsoft.com/office/drawing/2014/main" xmlns="" id="{D46188A2-A33E-4079-9518-72CA13A496BE}"/>
                </a:ext>
              </a:extLst>
            </p:cNvPr>
            <p:cNvSpPr/>
            <p:nvPr/>
          </p:nvSpPr>
          <p:spPr>
            <a:xfrm>
              <a:off x="0" y="0"/>
              <a:ext cx="12270119" cy="5989320"/>
            </a:xfrm>
            <a:custGeom>
              <a:avLst/>
              <a:gdLst/>
              <a:ahLst/>
              <a:cxnLst/>
              <a:rect l="l" t="t" r="r" b="b"/>
              <a:pathLst>
                <a:path w="12270119" h="5989320">
                  <a:moveTo>
                    <a:pt x="11252849"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11252849" y="4696460"/>
                  </a:lnTo>
                  <a:cubicBezTo>
                    <a:pt x="11814189" y="4696460"/>
                    <a:pt x="12270119" y="4240530"/>
                    <a:pt x="12270119" y="3679190"/>
                  </a:cubicBezTo>
                  <a:lnTo>
                    <a:pt x="12270119" y="1017270"/>
                  </a:lnTo>
                  <a:cubicBezTo>
                    <a:pt x="12270119" y="455930"/>
                    <a:pt x="11815459" y="0"/>
                    <a:pt x="11252849" y="0"/>
                  </a:cubicBezTo>
                  <a:lnTo>
                    <a:pt x="11252849" y="0"/>
                  </a:lnTo>
                  <a:close/>
                </a:path>
              </a:pathLst>
            </a:custGeom>
            <a:grpFill/>
          </p:spPr>
        </p:sp>
      </p:gr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1"/>
            <a:ext cx="8765825" cy="1197864"/>
          </a:xfrm>
          <a:prstGeom prst="rect">
            <a:avLst/>
          </a:prstGeom>
          <a:solidFill>
            <a:schemeClr val="accent1"/>
          </a:solidFill>
        </p:spPr>
        <p:txBody>
          <a:bodyPr wrap="square" lIns="0" tIns="0" rIns="0" bIns="0" rtlCol="0"/>
          <a:lstStyle/>
          <a:p>
            <a:pPr marL="19050" marR="0" lvl="0" indent="0" algn="ctr" defTabSz="1371600" rtl="0" eaLnBrk="1" fontAlgn="auto" latinLnBrk="0" hangingPunct="1">
              <a:lnSpc>
                <a:spcPct val="100000"/>
              </a:lnSpc>
              <a:spcBef>
                <a:spcPts val="143"/>
              </a:spcBef>
              <a:spcAft>
                <a:spcPts val="0"/>
              </a:spcAft>
              <a:buClrTx/>
              <a:buSzTx/>
              <a:buFontTx/>
              <a:buNone/>
              <a:tabLst/>
              <a:defRPr/>
            </a:pPr>
            <a:endParaRPr kumimoji="0" lang="mn-MN"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dirty="0" err="1">
                <a:solidFill>
                  <a:srgbClr val="000000"/>
                </a:solidFill>
                <a:latin typeface="Times Neue Roman" panose="020B0604020202020204" charset="0"/>
              </a:rPr>
              <a:t>Идэвхгүй</a:t>
            </a:r>
            <a:r>
              <a:rPr lang="en-US" sz="2400" dirty="0">
                <a:solidFill>
                  <a:srgbClr val="000000"/>
                </a:solidFill>
                <a:latin typeface="Times Neue Roman" panose="020B0604020202020204" charset="0"/>
              </a:rPr>
              <a:t> </a:t>
            </a:r>
          </a:p>
          <a:p>
            <a:pPr algn="ctr"/>
            <a:r>
              <a:rPr lang="en-US" sz="2400" dirty="0" err="1">
                <a:solidFill>
                  <a:srgbClr val="000000"/>
                </a:solidFill>
                <a:latin typeface="Times Neue Roman" panose="020B0604020202020204" charset="0"/>
              </a:rPr>
              <a:t>оролцоо</a:t>
            </a:r>
            <a:endParaRPr lang="en-US" sz="2400"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649435" y="4568292"/>
            <a:ext cx="2434782"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Мэдээлэл</a:t>
            </a:r>
            <a:endParaRPr lang="en-US" sz="2400"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5812" y="3861408"/>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b="1" dirty="0" err="1">
                <a:solidFill>
                  <a:srgbClr val="000000"/>
                </a:solidFill>
                <a:latin typeface="Times Neue Roman" panose="020B0604020202020204" charset="0"/>
              </a:rPr>
              <a:t>Зөвлөлдөх</a:t>
            </a:r>
            <a:endParaRPr lang="en-US" sz="2400" b="1"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dirty="0" err="1">
                <a:solidFill>
                  <a:srgbClr val="000000"/>
                </a:solidFill>
                <a:latin typeface="Times Neue Roman" panose="020B0604020202020204" charset="0"/>
              </a:rPr>
              <a:t>Сэдэлжүүлэх</a:t>
            </a:r>
            <a:r>
              <a:rPr lang="en-US" sz="2400"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Зорилготой</a:t>
            </a:r>
            <a:r>
              <a:rPr lang="en-US" sz="2000" dirty="0">
                <a:latin typeface="Times Neue Roman" panose="020B0604020202020204" charset="0"/>
              </a:rPr>
              <a:t>,</a:t>
            </a:r>
          </a:p>
          <a:p>
            <a:pPr algn="ctr"/>
            <a:r>
              <a:rPr lang="en-US" sz="2000" dirty="0" err="1">
                <a:latin typeface="Times Neue Roman" panose="020B0604020202020204" charset="0"/>
              </a:rPr>
              <a:t>үүрэгтэй</a:t>
            </a:r>
            <a:endParaRPr lang="en-US" sz="2000" dirty="0">
              <a:latin typeface="Times Neue Roman" panose="020B0604020202020204" charset="0"/>
            </a:endParaRPr>
          </a:p>
          <a:p>
            <a:pPr algn="ctr"/>
            <a:r>
              <a:rPr lang="en-US" sz="2000" dirty="0" err="1">
                <a:latin typeface="Times Neue Roman" panose="020B0604020202020204" charset="0"/>
              </a:rPr>
              <a:t>оролцох</a:t>
            </a:r>
            <a:endParaRPr lang="en-US" sz="2000"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Идэвхтэй</a:t>
            </a:r>
            <a:endParaRPr lang="en-US" sz="2000" dirty="0">
              <a:latin typeface="Times Neue Roman" panose="020B0604020202020204" charset="0"/>
            </a:endParaRPr>
          </a:p>
          <a:p>
            <a:pPr algn="ctr"/>
            <a:r>
              <a:rPr lang="en-US" sz="2000" dirty="0" err="1">
                <a:latin typeface="Times Neue Roman" panose="020B0604020202020204" charset="0"/>
              </a:rPr>
              <a:t>хамтран</a:t>
            </a:r>
            <a:endParaRPr lang="en-US" sz="2000" dirty="0">
              <a:latin typeface="Times Neue Roman" panose="020B0604020202020204" charset="0"/>
            </a:endParaRPr>
          </a:p>
          <a:p>
            <a:pPr algn="ctr"/>
            <a:r>
              <a:rPr lang="en-US" sz="2000" dirty="0">
                <a:latin typeface="Times Neue Roman" panose="020B0604020202020204" charset="0"/>
              </a:rPr>
              <a:t> </a:t>
            </a:r>
            <a:r>
              <a:rPr lang="en-US" sz="2000" dirty="0" err="1">
                <a:latin typeface="Times Neue Roman" panose="020B0604020202020204" charset="0"/>
              </a:rPr>
              <a:t>ажиллах</a:t>
            </a:r>
            <a:r>
              <a:rPr lang="en-US" sz="2000" dirty="0">
                <a:latin typeface="Open Sans Light"/>
              </a:rPr>
              <a:t> </a:t>
            </a:r>
          </a:p>
        </p:txBody>
      </p:sp>
      <p:pic>
        <p:nvPicPr>
          <p:cNvPr id="44" name="Picture 23">
            <a:extLst>
              <a:ext uri="{FF2B5EF4-FFF2-40B4-BE49-F238E27FC236}">
                <a16:creationId xmlns:a16="http://schemas.microsoft.com/office/drawing/2014/main" xmlns="" id="{FD426D89-0C1A-4934-BE8E-322A327FA2DD}"/>
              </a:ext>
            </a:extLst>
          </p:cNvPr>
          <p:cNvPicPr>
            <a:picLocks noChangeAspect="1"/>
          </p:cNvPicPr>
          <p:nvPr/>
        </p:nvPicPr>
        <p:blipFill>
          <a:blip r:embed="rId3">
            <a:duotone>
              <a:schemeClr val="accent5">
                <a:shade val="45000"/>
                <a:satMod val="135000"/>
              </a:schemeClr>
              <a:prstClr val="white"/>
            </a:duotone>
          </a:blip>
          <a:srcRect/>
          <a:stretch>
            <a:fillRect/>
          </a:stretch>
        </p:blipFill>
        <p:spPr>
          <a:xfrm rot="7380787">
            <a:off x="2649183" y="3636426"/>
            <a:ext cx="4909822" cy="3495508"/>
          </a:xfrm>
          <a:prstGeom prst="rect">
            <a:avLst/>
          </a:prstGeom>
        </p:spPr>
      </p:pic>
      <p:sp>
        <p:nvSpPr>
          <p:cNvPr id="43" name="TextBox 42">
            <a:extLst>
              <a:ext uri="{FF2B5EF4-FFF2-40B4-BE49-F238E27FC236}">
                <a16:creationId xmlns:a16="http://schemas.microsoft.com/office/drawing/2014/main" xmlns="" id="{FA4BD810-D246-4906-8F88-DAC55735E211}"/>
              </a:ext>
            </a:extLst>
          </p:cNvPr>
          <p:cNvSpPr txBox="1"/>
          <p:nvPr/>
        </p:nvSpPr>
        <p:spPr>
          <a:xfrm>
            <a:off x="5198823" y="2166783"/>
            <a:ext cx="4620174" cy="1323439"/>
          </a:xfrm>
          <a:prstGeom prst="rect">
            <a:avLst/>
          </a:prstGeom>
          <a:noFill/>
        </p:spPr>
        <p:txBody>
          <a:bodyPr wrap="square">
            <a:spAutoFit/>
          </a:bodyPr>
          <a:lstStyle/>
          <a:p>
            <a:pPr algn="ctr">
              <a:spcBef>
                <a:spcPct val="0"/>
              </a:spcBef>
            </a:pPr>
            <a:r>
              <a:rPr lang="en-US" sz="2000" dirty="0" err="1">
                <a:solidFill>
                  <a:srgbClr val="000000"/>
                </a:solidFill>
                <a:latin typeface="Times Neue Roman"/>
              </a:rPr>
              <a:t>Иргэд</a:t>
            </a:r>
            <a:r>
              <a:rPr lang="en-US" sz="2000" dirty="0">
                <a:solidFill>
                  <a:srgbClr val="000000"/>
                </a:solidFill>
                <a:latin typeface="Times Neue Roman"/>
              </a:rPr>
              <a:t> </a:t>
            </a:r>
            <a:r>
              <a:rPr lang="en-US" sz="2000" dirty="0" err="1">
                <a:solidFill>
                  <a:srgbClr val="000000"/>
                </a:solidFill>
                <a:latin typeface="Times Neue Roman"/>
              </a:rPr>
              <a:t>хэлэлцүүлэгт</a:t>
            </a:r>
            <a:r>
              <a:rPr lang="en-US" sz="2000" dirty="0">
                <a:solidFill>
                  <a:srgbClr val="000000"/>
                </a:solidFill>
                <a:latin typeface="Times Neue Roman"/>
              </a:rPr>
              <a:t> </a:t>
            </a:r>
            <a:r>
              <a:rPr lang="en-US" sz="2000" dirty="0" err="1">
                <a:solidFill>
                  <a:srgbClr val="000000"/>
                </a:solidFill>
                <a:latin typeface="Times Neue Roman"/>
              </a:rPr>
              <a:t>оролцдог</a:t>
            </a:r>
            <a:r>
              <a:rPr lang="en-US" sz="2000" dirty="0" smtClean="0">
                <a:solidFill>
                  <a:srgbClr val="000000"/>
                </a:solidFill>
                <a:latin typeface="Times Neue Roman"/>
              </a:rPr>
              <a:t>, </a:t>
            </a:r>
            <a:r>
              <a:rPr lang="mn-MN" sz="2000" dirty="0" smtClean="0">
                <a:solidFill>
                  <a:srgbClr val="000000"/>
                </a:solidFill>
                <a:latin typeface="Times Neue Roman"/>
              </a:rPr>
              <a:t>зөвлөлддөг.</a:t>
            </a:r>
            <a:r>
              <a:rPr lang="en-US" sz="2000" dirty="0" smtClean="0">
                <a:solidFill>
                  <a:srgbClr val="000000"/>
                </a:solidFill>
                <a:latin typeface="Times Neue Roman"/>
              </a:rPr>
              <a:t> </a:t>
            </a:r>
            <a:endParaRPr lang="mn-MN" sz="2000" dirty="0" smtClean="0">
              <a:solidFill>
                <a:srgbClr val="000000"/>
              </a:solidFill>
              <a:latin typeface="Times Neue Roman"/>
            </a:endParaRPr>
          </a:p>
          <a:p>
            <a:pPr algn="ctr">
              <a:spcBef>
                <a:spcPct val="0"/>
              </a:spcBef>
            </a:pPr>
            <a:r>
              <a:rPr lang="mn-MN" sz="2000" dirty="0" smtClean="0">
                <a:solidFill>
                  <a:srgbClr val="000000"/>
                </a:solidFill>
                <a:latin typeface="Times Neue Roman"/>
              </a:rPr>
              <a:t>Х</a:t>
            </a:r>
            <a:r>
              <a:rPr lang="en-US" sz="2000" dirty="0" err="1" smtClean="0">
                <a:solidFill>
                  <a:srgbClr val="000000"/>
                </a:solidFill>
                <a:latin typeface="Times Neue Roman"/>
              </a:rPr>
              <a:t>арин</a:t>
            </a:r>
            <a:r>
              <a:rPr lang="en-US" sz="2000" dirty="0" smtClean="0">
                <a:solidFill>
                  <a:srgbClr val="000000"/>
                </a:solidFill>
                <a:latin typeface="Times Neue Roman"/>
              </a:rPr>
              <a:t> </a:t>
            </a:r>
            <a:r>
              <a:rPr lang="en-US" sz="2000" dirty="0" err="1">
                <a:solidFill>
                  <a:srgbClr val="000000"/>
                </a:solidFill>
                <a:latin typeface="Times Neue Roman"/>
              </a:rPr>
              <a:t>өөр</a:t>
            </a:r>
            <a:r>
              <a:rPr lang="en-US" sz="2000" dirty="0">
                <a:solidFill>
                  <a:srgbClr val="000000"/>
                </a:solidFill>
                <a:latin typeface="Times Neue Roman"/>
              </a:rPr>
              <a:t>  </a:t>
            </a:r>
            <a:r>
              <a:rPr lang="en-US" sz="2000" dirty="0" err="1">
                <a:solidFill>
                  <a:srgbClr val="000000"/>
                </a:solidFill>
                <a:latin typeface="Times Neue Roman"/>
              </a:rPr>
              <a:t>хүмүүс</a:t>
            </a:r>
            <a:r>
              <a:rPr lang="en-US" sz="2000" dirty="0">
                <a:solidFill>
                  <a:srgbClr val="000000"/>
                </a:solidFill>
                <a:latin typeface="Times Neue Roman"/>
              </a:rPr>
              <a:t> </a:t>
            </a:r>
            <a:r>
              <a:rPr lang="en-US" sz="2000" dirty="0" err="1">
                <a:solidFill>
                  <a:srgbClr val="000000"/>
                </a:solidFill>
                <a:latin typeface="Times Neue Roman"/>
              </a:rPr>
              <a:t>төлөвлөх</a:t>
            </a:r>
            <a:r>
              <a:rPr lang="en-US" sz="2000" dirty="0">
                <a:solidFill>
                  <a:srgbClr val="000000"/>
                </a:solidFill>
                <a:latin typeface="Times Neue Roman"/>
              </a:rPr>
              <a:t>, </a:t>
            </a:r>
            <a:r>
              <a:rPr lang="en-US" sz="2000" dirty="0" err="1">
                <a:solidFill>
                  <a:srgbClr val="000000"/>
                </a:solidFill>
                <a:latin typeface="Times Neue Roman"/>
              </a:rPr>
              <a:t>хэрэгжүүлэх</a:t>
            </a:r>
            <a:r>
              <a:rPr lang="en-US" sz="2000" dirty="0">
                <a:solidFill>
                  <a:srgbClr val="000000"/>
                </a:solidFill>
                <a:latin typeface="Times Neue Roman"/>
              </a:rPr>
              <a:t> </a:t>
            </a:r>
            <a:r>
              <a:rPr lang="en-US" sz="2000" dirty="0" err="1">
                <a:solidFill>
                  <a:srgbClr val="000000"/>
                </a:solidFill>
                <a:latin typeface="Times Neue Roman"/>
              </a:rPr>
              <a:t>ажлыг</a:t>
            </a:r>
            <a:r>
              <a:rPr lang="en-US" sz="2000" dirty="0">
                <a:solidFill>
                  <a:srgbClr val="000000"/>
                </a:solidFill>
                <a:latin typeface="Times Neue Roman"/>
              </a:rPr>
              <a:t> </a:t>
            </a:r>
            <a:r>
              <a:rPr lang="en-US" sz="2000" dirty="0" err="1">
                <a:solidFill>
                  <a:srgbClr val="000000"/>
                </a:solidFill>
                <a:latin typeface="Times Neue Roman"/>
              </a:rPr>
              <a:t>гардан</a:t>
            </a:r>
            <a:r>
              <a:rPr lang="en-US" sz="2000" dirty="0">
                <a:solidFill>
                  <a:srgbClr val="000000"/>
                </a:solidFill>
                <a:latin typeface="Times Neue Roman"/>
              </a:rPr>
              <a:t> </a:t>
            </a:r>
            <a:r>
              <a:rPr lang="en-US" sz="2000" dirty="0" err="1">
                <a:solidFill>
                  <a:srgbClr val="000000"/>
                </a:solidFill>
                <a:latin typeface="Times Neue Roman"/>
              </a:rPr>
              <a:t>хийдэг</a:t>
            </a:r>
            <a:endParaRPr lang="en-US" sz="2000" dirty="0">
              <a:solidFill>
                <a:srgbClr val="000000"/>
              </a:solidFill>
              <a:latin typeface="Times Neue Roman"/>
            </a:endParaRPr>
          </a:p>
        </p:txBody>
      </p:sp>
      <p:sp>
        <p:nvSpPr>
          <p:cNvPr id="27" name="TextBox 26">
            <a:extLst>
              <a:ext uri="{FF2B5EF4-FFF2-40B4-BE49-F238E27FC236}">
                <a16:creationId xmlns:a16="http://schemas.microsoft.com/office/drawing/2014/main" xmlns="" id="{C9A05F49-674B-4A80-8949-96AEC75024B1}"/>
              </a:ext>
            </a:extLst>
          </p:cNvPr>
          <p:cNvSpPr txBox="1"/>
          <p:nvPr/>
        </p:nvSpPr>
        <p:spPr>
          <a:xfrm>
            <a:off x="1439129" y="40088"/>
            <a:ext cx="7825549" cy="83099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4800" b="1" dirty="0">
                <a:latin typeface="Times New Roman" panose="02020603050405020304" pitchFamily="18" charset="0"/>
                <a:cs typeface="Times New Roman" panose="02020603050405020304" pitchFamily="18" charset="0"/>
              </a:rPr>
              <a:t>Оролцооны түвшин </a:t>
            </a:r>
            <a:endParaRPr kumimoji="0" lang="mn-MN" sz="4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5" name="TextBox 3">
            <a:extLst>
              <a:ext uri="{FF2B5EF4-FFF2-40B4-BE49-F238E27FC236}">
                <a16:creationId xmlns:a16="http://schemas.microsoft.com/office/drawing/2014/main" xmlns="" id="{FB90BE6B-CF25-4DA8-B591-475B73FB18DC}"/>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25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1">
            <a:extLst>
              <a:ext uri="{FF2B5EF4-FFF2-40B4-BE49-F238E27FC236}">
                <a16:creationId xmlns:a16="http://schemas.microsoft.com/office/drawing/2014/main" xmlns="" id="{75B93BE8-66DF-4422-B4C9-921F102982B6}"/>
              </a:ext>
            </a:extLst>
          </p:cNvPr>
          <p:cNvGrpSpPr/>
          <p:nvPr/>
        </p:nvGrpSpPr>
        <p:grpSpPr>
          <a:xfrm>
            <a:off x="7031833" y="1940588"/>
            <a:ext cx="4451811" cy="1683003"/>
            <a:chOff x="0" y="0"/>
            <a:chExt cx="12270119" cy="5989320"/>
          </a:xfrm>
          <a:solidFill>
            <a:schemeClr val="bg2">
              <a:lumMod val="90000"/>
              <a:alpha val="47000"/>
            </a:schemeClr>
          </a:solidFill>
        </p:grpSpPr>
        <p:sp>
          <p:nvSpPr>
            <p:cNvPr id="47" name="Freeform 22">
              <a:extLst>
                <a:ext uri="{FF2B5EF4-FFF2-40B4-BE49-F238E27FC236}">
                  <a16:creationId xmlns:a16="http://schemas.microsoft.com/office/drawing/2014/main" xmlns="" id="{D46188A2-A33E-4079-9518-72CA13A496BE}"/>
                </a:ext>
              </a:extLst>
            </p:cNvPr>
            <p:cNvSpPr/>
            <p:nvPr/>
          </p:nvSpPr>
          <p:spPr>
            <a:xfrm>
              <a:off x="0" y="0"/>
              <a:ext cx="12270119" cy="5989320"/>
            </a:xfrm>
            <a:custGeom>
              <a:avLst/>
              <a:gdLst/>
              <a:ahLst/>
              <a:cxnLst/>
              <a:rect l="l" t="t" r="r" b="b"/>
              <a:pathLst>
                <a:path w="12270119" h="5989320">
                  <a:moveTo>
                    <a:pt x="11252849"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11252849" y="4696460"/>
                  </a:lnTo>
                  <a:cubicBezTo>
                    <a:pt x="11814189" y="4696460"/>
                    <a:pt x="12270119" y="4240530"/>
                    <a:pt x="12270119" y="3679190"/>
                  </a:cubicBezTo>
                  <a:lnTo>
                    <a:pt x="12270119" y="1017270"/>
                  </a:lnTo>
                  <a:cubicBezTo>
                    <a:pt x="12270119" y="455930"/>
                    <a:pt x="11815459" y="0"/>
                    <a:pt x="11252849" y="0"/>
                  </a:cubicBezTo>
                  <a:lnTo>
                    <a:pt x="11252849" y="0"/>
                  </a:lnTo>
                  <a:close/>
                </a:path>
              </a:pathLst>
            </a:custGeom>
            <a:grpFill/>
          </p:spPr>
        </p:sp>
      </p:gr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15049"/>
            <a:ext cx="8810404" cy="1407429"/>
          </a:xfrm>
          <a:prstGeom prst="rect">
            <a:avLst/>
          </a:prstGeom>
          <a:solidFill>
            <a:schemeClr val="accent1"/>
          </a:solidFill>
        </p:spPr>
        <p:txBody>
          <a:bodyPr wrap="square" lIns="0" tIns="0" rIns="0" bIns="0" rtlCol="0"/>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effectLst/>
                <a:uLnTx/>
                <a:uFillTx/>
                <a:latin typeface="Cambria"/>
                <a:ea typeface="+mn-ea"/>
                <a:cs typeface="Cambria"/>
              </a:rPr>
              <a:t> </a:t>
            </a:r>
            <a:endParaRPr kumimoji="0" lang="mn-MN" sz="5400" b="0" i="0" u="none" strike="noStrike" kern="1200" cap="none" spc="0" normalizeH="0" baseline="0" noProof="0" dirty="0">
              <a:ln>
                <a:noFill/>
              </a:ln>
              <a:effectLst/>
              <a:uLnTx/>
              <a:uFillTx/>
              <a:latin typeface="Cambria"/>
              <a:cs typeface="Cambria"/>
            </a:endParaRPr>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dirty="0" err="1">
                <a:solidFill>
                  <a:srgbClr val="000000"/>
                </a:solidFill>
                <a:latin typeface="Times Neue Roman" panose="020B0604020202020204" charset="0"/>
              </a:rPr>
              <a:t>Идэвхгүй</a:t>
            </a:r>
            <a:r>
              <a:rPr lang="en-US" sz="2400" dirty="0">
                <a:solidFill>
                  <a:srgbClr val="000000"/>
                </a:solidFill>
                <a:latin typeface="Times Neue Roman" panose="020B0604020202020204" charset="0"/>
              </a:rPr>
              <a:t> </a:t>
            </a:r>
          </a:p>
          <a:p>
            <a:pPr algn="ctr"/>
            <a:r>
              <a:rPr lang="en-US" sz="2400" dirty="0" err="1">
                <a:solidFill>
                  <a:srgbClr val="000000"/>
                </a:solidFill>
                <a:latin typeface="Times Neue Roman" panose="020B0604020202020204" charset="0"/>
              </a:rPr>
              <a:t>оролцоо</a:t>
            </a:r>
            <a:endParaRPr lang="en-US" sz="2400"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649435" y="4568292"/>
            <a:ext cx="2434782"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Мэдээлэл</a:t>
            </a:r>
            <a:endParaRPr lang="en-US" sz="2400"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5812" y="3861408"/>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Зөвлөлдөх</a:t>
            </a:r>
            <a:endParaRPr lang="en-US" sz="2400"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b="1" dirty="0" err="1">
                <a:solidFill>
                  <a:srgbClr val="000000"/>
                </a:solidFill>
                <a:latin typeface="Times Neue Roman" panose="020B0604020202020204" charset="0"/>
              </a:rPr>
              <a:t>Сэдэлжүүлэх</a:t>
            </a:r>
            <a:r>
              <a:rPr lang="en-US" sz="2400" b="1"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Зорилготой</a:t>
            </a:r>
            <a:r>
              <a:rPr lang="en-US" sz="2000" dirty="0">
                <a:latin typeface="Times Neue Roman" panose="020B0604020202020204" charset="0"/>
              </a:rPr>
              <a:t>,</a:t>
            </a:r>
          </a:p>
          <a:p>
            <a:pPr algn="ctr"/>
            <a:r>
              <a:rPr lang="en-US" sz="2000" dirty="0" err="1">
                <a:latin typeface="Times Neue Roman" panose="020B0604020202020204" charset="0"/>
              </a:rPr>
              <a:t>үүрэгтэй</a:t>
            </a:r>
            <a:endParaRPr lang="en-US" sz="2000" dirty="0">
              <a:latin typeface="Times Neue Roman" panose="020B0604020202020204" charset="0"/>
            </a:endParaRPr>
          </a:p>
          <a:p>
            <a:pPr algn="ctr"/>
            <a:r>
              <a:rPr lang="en-US" sz="2000" dirty="0" err="1">
                <a:latin typeface="Times Neue Roman" panose="020B0604020202020204" charset="0"/>
              </a:rPr>
              <a:t>оролцох</a:t>
            </a:r>
            <a:endParaRPr lang="en-US" sz="2000"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Идэвхтэй</a:t>
            </a:r>
            <a:endParaRPr lang="en-US" sz="2000" dirty="0">
              <a:latin typeface="Times Neue Roman" panose="020B0604020202020204" charset="0"/>
            </a:endParaRPr>
          </a:p>
          <a:p>
            <a:pPr algn="ctr"/>
            <a:r>
              <a:rPr lang="en-US" sz="2000" dirty="0" err="1">
                <a:latin typeface="Times Neue Roman" panose="020B0604020202020204" charset="0"/>
              </a:rPr>
              <a:t>хамтран</a:t>
            </a:r>
            <a:endParaRPr lang="en-US" sz="2000" dirty="0">
              <a:latin typeface="Times Neue Roman" panose="020B0604020202020204" charset="0"/>
            </a:endParaRPr>
          </a:p>
          <a:p>
            <a:pPr algn="ctr"/>
            <a:r>
              <a:rPr lang="en-US" sz="2000" dirty="0">
                <a:latin typeface="Times Neue Roman" panose="020B0604020202020204" charset="0"/>
              </a:rPr>
              <a:t> </a:t>
            </a:r>
            <a:r>
              <a:rPr lang="en-US" sz="2000" dirty="0" err="1">
                <a:latin typeface="Times Neue Roman" panose="020B0604020202020204" charset="0"/>
              </a:rPr>
              <a:t>ажиллах</a:t>
            </a:r>
            <a:r>
              <a:rPr lang="en-US" sz="2000" dirty="0">
                <a:latin typeface="Open Sans Light"/>
              </a:rPr>
              <a:t> </a:t>
            </a:r>
          </a:p>
        </p:txBody>
      </p:sp>
      <p:pic>
        <p:nvPicPr>
          <p:cNvPr id="44" name="Picture 23">
            <a:extLst>
              <a:ext uri="{FF2B5EF4-FFF2-40B4-BE49-F238E27FC236}">
                <a16:creationId xmlns:a16="http://schemas.microsoft.com/office/drawing/2014/main" xmlns="" id="{FD426D89-0C1A-4934-BE8E-322A327FA2DD}"/>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7380787">
            <a:off x="4571546" y="3666336"/>
            <a:ext cx="4920575" cy="3503164"/>
          </a:xfrm>
          <a:prstGeom prst="rect">
            <a:avLst/>
          </a:prstGeom>
        </p:spPr>
      </p:pic>
      <p:sp>
        <p:nvSpPr>
          <p:cNvPr id="45" name="TextBox 44">
            <a:extLst>
              <a:ext uri="{FF2B5EF4-FFF2-40B4-BE49-F238E27FC236}">
                <a16:creationId xmlns:a16="http://schemas.microsoft.com/office/drawing/2014/main" xmlns="" id="{03A742CA-009D-4CF0-8561-BC048B057600}"/>
              </a:ext>
            </a:extLst>
          </p:cNvPr>
          <p:cNvSpPr txBox="1"/>
          <p:nvPr/>
        </p:nvSpPr>
        <p:spPr>
          <a:xfrm>
            <a:off x="7031833" y="2172219"/>
            <a:ext cx="4438487" cy="1200329"/>
          </a:xfrm>
          <a:prstGeom prst="rect">
            <a:avLst/>
          </a:prstGeom>
          <a:noFill/>
        </p:spPr>
        <p:txBody>
          <a:bodyPr wrap="square">
            <a:spAutoFit/>
          </a:bodyPr>
          <a:lstStyle/>
          <a:p>
            <a:pPr algn="ctr"/>
            <a:r>
              <a:rPr lang="en-US" sz="2400" dirty="0" err="1">
                <a:solidFill>
                  <a:srgbClr val="000000"/>
                </a:solidFill>
                <a:latin typeface="Times Neue Roman"/>
              </a:rPr>
              <a:t>Иргэдийг</a:t>
            </a:r>
            <a:r>
              <a:rPr lang="en-US" sz="2400" dirty="0">
                <a:solidFill>
                  <a:srgbClr val="000000"/>
                </a:solidFill>
                <a:latin typeface="Times Neue Roman"/>
              </a:rPr>
              <a:t> </a:t>
            </a:r>
            <a:r>
              <a:rPr lang="mn-MN" sz="2400" dirty="0" smtClean="0">
                <a:solidFill>
                  <a:srgbClr val="000000"/>
                </a:solidFill>
                <a:latin typeface="Times Neue Roman"/>
              </a:rPr>
              <a:t>илүү </a:t>
            </a:r>
            <a:r>
              <a:rPr lang="mn-MN" sz="2400" dirty="0" smtClean="0">
                <a:solidFill>
                  <a:srgbClr val="000000"/>
                </a:solidFill>
                <a:latin typeface="Times Neue Roman"/>
              </a:rPr>
              <a:t>идэвхтэй байж, шинэ санаачлага гаргах байдлаар оролцох </a:t>
            </a:r>
            <a:endParaRPr lang="en-GB" sz="2400" dirty="0"/>
          </a:p>
        </p:txBody>
      </p:sp>
      <p:sp>
        <p:nvSpPr>
          <p:cNvPr id="27" name="TextBox 26">
            <a:extLst>
              <a:ext uri="{FF2B5EF4-FFF2-40B4-BE49-F238E27FC236}">
                <a16:creationId xmlns:a16="http://schemas.microsoft.com/office/drawing/2014/main" xmlns="" id="{D29EA688-DAF9-4E8E-9022-6CF4E7DEBB57}"/>
              </a:ext>
            </a:extLst>
          </p:cNvPr>
          <p:cNvSpPr txBox="1"/>
          <p:nvPr/>
        </p:nvSpPr>
        <p:spPr>
          <a:xfrm>
            <a:off x="1300163" y="99074"/>
            <a:ext cx="7825549" cy="83099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4800" b="1" dirty="0">
                <a:latin typeface="Times New Roman" panose="02020603050405020304" pitchFamily="18" charset="0"/>
                <a:cs typeface="Times New Roman" panose="02020603050405020304" pitchFamily="18" charset="0"/>
              </a:rPr>
              <a:t>Оролцооны түвшин </a:t>
            </a:r>
            <a:endParaRPr kumimoji="0" lang="mn-MN" sz="4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3" name="TextBox 3">
            <a:extLst>
              <a:ext uri="{FF2B5EF4-FFF2-40B4-BE49-F238E27FC236}">
                <a16:creationId xmlns:a16="http://schemas.microsoft.com/office/drawing/2014/main" xmlns="" id="{14C3BE7D-BEEE-4BA6-8788-DDE1BFAF0C08}"/>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5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3">
            <a:extLst>
              <a:ext uri="{FF2B5EF4-FFF2-40B4-BE49-F238E27FC236}">
                <a16:creationId xmlns:a16="http://schemas.microsoft.com/office/drawing/2014/main" xmlns="" id="{F3D9A3B6-DDB3-40F4-A134-99CD4BB5EC00}"/>
              </a:ext>
            </a:extLst>
          </p:cNvPr>
          <p:cNvGrpSpPr/>
          <p:nvPr/>
        </p:nvGrpSpPr>
        <p:grpSpPr>
          <a:xfrm>
            <a:off x="4581318" y="1995353"/>
            <a:ext cx="6433875" cy="1595614"/>
            <a:chOff x="0" y="0"/>
            <a:chExt cx="8623395" cy="4939030"/>
          </a:xfrm>
          <a:solidFill>
            <a:schemeClr val="bg2">
              <a:lumMod val="90000"/>
              <a:alpha val="58000"/>
            </a:schemeClr>
          </a:solidFill>
        </p:grpSpPr>
        <p:sp>
          <p:nvSpPr>
            <p:cNvPr id="43" name="Freeform 24">
              <a:extLst>
                <a:ext uri="{FF2B5EF4-FFF2-40B4-BE49-F238E27FC236}">
                  <a16:creationId xmlns:a16="http://schemas.microsoft.com/office/drawing/2014/main" xmlns="" id="{B03DF5CE-F260-4F03-BA18-8B896217DDCF}"/>
                </a:ext>
              </a:extLst>
            </p:cNvPr>
            <p:cNvSpPr/>
            <p:nvPr/>
          </p:nvSpPr>
          <p:spPr>
            <a:xfrm>
              <a:off x="0" y="0"/>
              <a:ext cx="8623395" cy="4939030"/>
            </a:xfrm>
            <a:custGeom>
              <a:avLst/>
              <a:gdLst/>
              <a:ahLst/>
              <a:cxnLst/>
              <a:rect l="l" t="t" r="r" b="b"/>
              <a:pathLst>
                <a:path w="8623395" h="4939030">
                  <a:moveTo>
                    <a:pt x="0" y="0"/>
                  </a:moveTo>
                  <a:lnTo>
                    <a:pt x="0" y="4102100"/>
                  </a:lnTo>
                  <a:lnTo>
                    <a:pt x="0" y="4409440"/>
                  </a:lnTo>
                  <a:lnTo>
                    <a:pt x="6855555" y="4409440"/>
                  </a:lnTo>
                  <a:lnTo>
                    <a:pt x="7073995" y="4939030"/>
                  </a:lnTo>
                  <a:lnTo>
                    <a:pt x="7291165" y="4409440"/>
                  </a:lnTo>
                  <a:lnTo>
                    <a:pt x="8623395" y="4409440"/>
                  </a:lnTo>
                  <a:lnTo>
                    <a:pt x="8623395" y="4102100"/>
                  </a:lnTo>
                  <a:lnTo>
                    <a:pt x="8623395" y="0"/>
                  </a:lnTo>
                  <a:lnTo>
                    <a:pt x="0" y="0"/>
                  </a:lnTo>
                  <a:close/>
                </a:path>
              </a:pathLst>
            </a:custGeom>
            <a:grpFill/>
          </p:spPr>
        </p:sp>
      </p:gr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0"/>
            <a:ext cx="8805945" cy="1380519"/>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effectLst/>
                <a:uLnTx/>
                <a:uFillTx/>
                <a:latin typeface="Cambria"/>
                <a:ea typeface="+mn-ea"/>
                <a:cs typeface="Cambria"/>
              </a:rPr>
              <a:t>      </a:t>
            </a:r>
            <a:endParaRPr kumimoji="0" lang="mn-MN" sz="4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dirty="0" err="1">
                <a:solidFill>
                  <a:srgbClr val="000000"/>
                </a:solidFill>
                <a:latin typeface="Times Neue Roman" panose="020B0604020202020204" charset="0"/>
              </a:rPr>
              <a:t>Идэвхгүй</a:t>
            </a:r>
            <a:r>
              <a:rPr lang="en-US" sz="2400" dirty="0">
                <a:solidFill>
                  <a:srgbClr val="000000"/>
                </a:solidFill>
                <a:latin typeface="Times Neue Roman" panose="020B0604020202020204" charset="0"/>
              </a:rPr>
              <a:t> </a:t>
            </a:r>
          </a:p>
          <a:p>
            <a:pPr algn="ctr"/>
            <a:r>
              <a:rPr lang="en-US" sz="2400" dirty="0" err="1">
                <a:solidFill>
                  <a:srgbClr val="000000"/>
                </a:solidFill>
                <a:latin typeface="Times Neue Roman" panose="020B0604020202020204" charset="0"/>
              </a:rPr>
              <a:t>оролцоо</a:t>
            </a:r>
            <a:endParaRPr lang="en-US" sz="2400"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649435" y="4568292"/>
            <a:ext cx="2434782"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Мэдээлэл</a:t>
            </a:r>
            <a:endParaRPr lang="en-US" sz="2400"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5812" y="3861408"/>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Зөвлөлдөх</a:t>
            </a:r>
            <a:endParaRPr lang="en-US" sz="2400"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dirty="0" err="1">
                <a:solidFill>
                  <a:srgbClr val="000000"/>
                </a:solidFill>
                <a:latin typeface="Times Neue Roman" panose="020B0604020202020204" charset="0"/>
              </a:rPr>
              <a:t>Сэдэлжүүлэх</a:t>
            </a:r>
            <a:r>
              <a:rPr lang="en-US" sz="2400" b="1"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b="1" dirty="0" err="1">
                <a:latin typeface="Times Neue Roman" panose="020B0604020202020204" charset="0"/>
              </a:rPr>
              <a:t>Зорилготой</a:t>
            </a:r>
            <a:r>
              <a:rPr lang="en-US" sz="2000" b="1" dirty="0">
                <a:latin typeface="Times Neue Roman" panose="020B0604020202020204" charset="0"/>
              </a:rPr>
              <a:t>,</a:t>
            </a:r>
          </a:p>
          <a:p>
            <a:pPr algn="ctr"/>
            <a:r>
              <a:rPr lang="en-US" sz="2000" b="1" dirty="0" err="1">
                <a:latin typeface="Times Neue Roman" panose="020B0604020202020204" charset="0"/>
              </a:rPr>
              <a:t>үүрэгтэй</a:t>
            </a:r>
            <a:endParaRPr lang="en-US" sz="2000" b="1" dirty="0">
              <a:latin typeface="Times Neue Roman" panose="020B0604020202020204" charset="0"/>
            </a:endParaRPr>
          </a:p>
          <a:p>
            <a:pPr algn="ctr"/>
            <a:r>
              <a:rPr lang="en-US" sz="2000" b="1" dirty="0" err="1">
                <a:latin typeface="Times Neue Roman" panose="020B0604020202020204" charset="0"/>
              </a:rPr>
              <a:t>оролцох</a:t>
            </a:r>
            <a:endParaRPr lang="en-US" sz="2000" b="1"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Идэвхтэй</a:t>
            </a:r>
            <a:endParaRPr lang="en-US" sz="2000" dirty="0">
              <a:latin typeface="Times Neue Roman" panose="020B0604020202020204" charset="0"/>
            </a:endParaRPr>
          </a:p>
          <a:p>
            <a:pPr algn="ctr"/>
            <a:r>
              <a:rPr lang="en-US" sz="2000" dirty="0" err="1">
                <a:latin typeface="Times Neue Roman" panose="020B0604020202020204" charset="0"/>
              </a:rPr>
              <a:t>хамтран</a:t>
            </a:r>
            <a:endParaRPr lang="en-US" sz="2000" dirty="0">
              <a:latin typeface="Times Neue Roman" panose="020B0604020202020204" charset="0"/>
            </a:endParaRPr>
          </a:p>
          <a:p>
            <a:pPr algn="ctr"/>
            <a:r>
              <a:rPr lang="en-US" sz="2000" dirty="0">
                <a:latin typeface="Times Neue Roman" panose="020B0604020202020204" charset="0"/>
              </a:rPr>
              <a:t> </a:t>
            </a:r>
            <a:r>
              <a:rPr lang="en-US" sz="2000" dirty="0" err="1">
                <a:latin typeface="Times Neue Roman" panose="020B0604020202020204" charset="0"/>
              </a:rPr>
              <a:t>ажиллах</a:t>
            </a:r>
            <a:r>
              <a:rPr lang="en-US" sz="2000" dirty="0">
                <a:latin typeface="Open Sans Light"/>
              </a:rPr>
              <a:t> </a:t>
            </a:r>
          </a:p>
        </p:txBody>
      </p:sp>
      <p:pic>
        <p:nvPicPr>
          <p:cNvPr id="44" name="Picture 23">
            <a:extLst>
              <a:ext uri="{FF2B5EF4-FFF2-40B4-BE49-F238E27FC236}">
                <a16:creationId xmlns:a16="http://schemas.microsoft.com/office/drawing/2014/main" xmlns="" id="{FD426D89-0C1A-4934-BE8E-322A327FA2DD}"/>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7380787">
            <a:off x="6361323" y="3636425"/>
            <a:ext cx="4909822" cy="3495508"/>
          </a:xfrm>
          <a:prstGeom prst="rect">
            <a:avLst/>
          </a:prstGeom>
        </p:spPr>
      </p:pic>
      <p:sp>
        <p:nvSpPr>
          <p:cNvPr id="48" name="TextBox 25">
            <a:extLst>
              <a:ext uri="{FF2B5EF4-FFF2-40B4-BE49-F238E27FC236}">
                <a16:creationId xmlns:a16="http://schemas.microsoft.com/office/drawing/2014/main" xmlns="" id="{7E0BBB86-1F74-40CC-92F6-ECD0AC73A6D3}"/>
              </a:ext>
            </a:extLst>
          </p:cNvPr>
          <p:cNvSpPr txBox="1"/>
          <p:nvPr/>
        </p:nvSpPr>
        <p:spPr>
          <a:xfrm>
            <a:off x="4706308" y="2256489"/>
            <a:ext cx="6274318" cy="923330"/>
          </a:xfrm>
          <a:prstGeom prst="rect">
            <a:avLst/>
          </a:prstGeom>
        </p:spPr>
        <p:txBody>
          <a:bodyPr wrap="square" lIns="0" tIns="0" rIns="0" bIns="0" rtlCol="0" anchor="t">
            <a:spAutoFit/>
          </a:bodyPr>
          <a:lstStyle/>
          <a:p>
            <a:pPr algn="just">
              <a:spcBef>
                <a:spcPct val="0"/>
              </a:spcBef>
            </a:pPr>
            <a:r>
              <a:rPr lang="mn-MN" sz="2000" dirty="0" smtClean="0">
                <a:latin typeface="Times Neue Roman"/>
              </a:rPr>
              <a:t>Иргэд </a:t>
            </a:r>
            <a:r>
              <a:rPr lang="mn-MN" sz="2000" dirty="0">
                <a:latin typeface="Times Neue Roman"/>
              </a:rPr>
              <a:t>ү</a:t>
            </a:r>
            <a:r>
              <a:rPr lang="en-US" sz="2000" dirty="0" err="1" smtClean="0">
                <a:latin typeface="Times Neue Roman"/>
              </a:rPr>
              <a:t>йл</a:t>
            </a:r>
            <a:r>
              <a:rPr lang="en-US" sz="2000" dirty="0" smtClean="0">
                <a:latin typeface="Times Neue Roman"/>
              </a:rPr>
              <a:t> </a:t>
            </a:r>
            <a:r>
              <a:rPr lang="en-US" sz="2000" dirty="0" err="1">
                <a:latin typeface="Times Neue Roman"/>
              </a:rPr>
              <a:t>ажиллгааны</a:t>
            </a:r>
            <a:r>
              <a:rPr lang="en-US" sz="2000" dirty="0">
                <a:latin typeface="Times Neue Roman"/>
              </a:rPr>
              <a:t> </a:t>
            </a:r>
            <a:r>
              <a:rPr lang="en-US" sz="2000" dirty="0" err="1">
                <a:latin typeface="Times Neue Roman"/>
              </a:rPr>
              <a:t>зорилго</a:t>
            </a:r>
            <a:r>
              <a:rPr lang="en-US" sz="2000" dirty="0">
                <a:latin typeface="Times Neue Roman"/>
              </a:rPr>
              <a:t>, </a:t>
            </a:r>
            <a:r>
              <a:rPr lang="en-US" sz="2000" dirty="0" err="1" smtClean="0">
                <a:latin typeface="Times Neue Roman"/>
              </a:rPr>
              <a:t>зорилтыг</a:t>
            </a:r>
            <a:r>
              <a:rPr lang="mn-MN" sz="2000" dirty="0" smtClean="0">
                <a:latin typeface="Times Neue Roman"/>
              </a:rPr>
              <a:t> хамтдаа тодорхойлж</a:t>
            </a:r>
            <a:r>
              <a:rPr lang="mn-MN" sz="2000" dirty="0">
                <a:latin typeface="Times Neue Roman"/>
              </a:rPr>
              <a:t>,</a:t>
            </a:r>
            <a:r>
              <a:rPr lang="en-US" sz="2000" dirty="0" smtClean="0">
                <a:latin typeface="Times Neue Roman"/>
              </a:rPr>
              <a:t> </a:t>
            </a:r>
            <a:r>
              <a:rPr lang="en-US" sz="2000" dirty="0" err="1">
                <a:latin typeface="Times Neue Roman"/>
              </a:rPr>
              <a:t>тухайн</a:t>
            </a:r>
            <a:r>
              <a:rPr lang="en-US" sz="2000" dirty="0">
                <a:latin typeface="Times Neue Roman"/>
              </a:rPr>
              <a:t> </a:t>
            </a:r>
            <a:r>
              <a:rPr lang="en-US" sz="2000" dirty="0" err="1">
                <a:latin typeface="Times Neue Roman"/>
              </a:rPr>
              <a:t>зорилгыг</a:t>
            </a:r>
            <a:r>
              <a:rPr lang="en-US" sz="2000" dirty="0">
                <a:latin typeface="Times Neue Roman"/>
              </a:rPr>
              <a:t> </a:t>
            </a:r>
            <a:r>
              <a:rPr lang="en-US" sz="2000" dirty="0" err="1">
                <a:latin typeface="Times Neue Roman"/>
              </a:rPr>
              <a:t>хэрэгжүүлэхэд</a:t>
            </a:r>
            <a:r>
              <a:rPr lang="en-US" sz="2000" dirty="0">
                <a:latin typeface="Times Neue Roman"/>
              </a:rPr>
              <a:t> </a:t>
            </a:r>
            <a:r>
              <a:rPr lang="en-US" sz="2000" dirty="0" err="1">
                <a:latin typeface="Times Neue Roman"/>
              </a:rPr>
              <a:t>оролцож</a:t>
            </a:r>
            <a:r>
              <a:rPr lang="en-US" sz="2000" dirty="0">
                <a:latin typeface="Times Neue Roman"/>
              </a:rPr>
              <a:t> </a:t>
            </a:r>
            <a:r>
              <a:rPr lang="en-US" sz="2000" dirty="0" err="1">
                <a:latin typeface="Times Neue Roman"/>
              </a:rPr>
              <a:t>ажилладаг</a:t>
            </a:r>
            <a:endParaRPr lang="en-US" sz="2000" dirty="0">
              <a:latin typeface="Times Neue Roman"/>
            </a:endParaRPr>
          </a:p>
        </p:txBody>
      </p:sp>
      <p:sp>
        <p:nvSpPr>
          <p:cNvPr id="45" name="TextBox 13">
            <a:extLst>
              <a:ext uri="{FF2B5EF4-FFF2-40B4-BE49-F238E27FC236}">
                <a16:creationId xmlns:a16="http://schemas.microsoft.com/office/drawing/2014/main" xmlns="" id="{8C2E778D-099F-41C7-BA51-EDCBA385AA9A}"/>
              </a:ext>
            </a:extLst>
          </p:cNvPr>
          <p:cNvSpPr txBox="1"/>
          <p:nvPr/>
        </p:nvSpPr>
        <p:spPr>
          <a:xfrm>
            <a:off x="1617447" y="203622"/>
            <a:ext cx="7142505" cy="738664"/>
          </a:xfrm>
          <a:prstGeom prst="rect">
            <a:avLst/>
          </a:prstGeom>
        </p:spPr>
        <p:txBody>
          <a:bodyPr wrap="square" lIns="0" tIns="0" rIns="0" bIns="0" rtlCol="0" anchor="t">
            <a:spAutoFit/>
          </a:bodyPr>
          <a:lstStyle/>
          <a:p>
            <a:pPr algn="ctr"/>
            <a:r>
              <a:rPr lang="mn-MN" sz="4800" b="1" dirty="0">
                <a:solidFill>
                  <a:srgbClr val="000000"/>
                </a:solidFill>
                <a:latin typeface="Times Neue Roman" panose="020B0604020202020204" charset="0"/>
              </a:rPr>
              <a:t>Оролцооны түвшин</a:t>
            </a:r>
            <a:endParaRPr lang="en-US" sz="4800" b="1" dirty="0">
              <a:solidFill>
                <a:srgbClr val="000000"/>
              </a:solidFill>
              <a:latin typeface="Times Neue Roman" panose="020B0604020202020204" charset="0"/>
            </a:endParaRPr>
          </a:p>
        </p:txBody>
      </p:sp>
      <p:sp>
        <p:nvSpPr>
          <p:cNvPr id="46" name="TextBox 3">
            <a:extLst>
              <a:ext uri="{FF2B5EF4-FFF2-40B4-BE49-F238E27FC236}">
                <a16:creationId xmlns:a16="http://schemas.microsoft.com/office/drawing/2014/main" xmlns="" id="{6F561DE7-3BD1-4798-9B76-12D25E6CBFA1}"/>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76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3">
            <a:extLst>
              <a:ext uri="{FF2B5EF4-FFF2-40B4-BE49-F238E27FC236}">
                <a16:creationId xmlns:a16="http://schemas.microsoft.com/office/drawing/2014/main" xmlns="" id="{F3D9A3B6-DDB3-40F4-A134-99CD4BB5EC00}"/>
              </a:ext>
            </a:extLst>
          </p:cNvPr>
          <p:cNvGrpSpPr/>
          <p:nvPr/>
        </p:nvGrpSpPr>
        <p:grpSpPr>
          <a:xfrm>
            <a:off x="6181859" y="1877747"/>
            <a:ext cx="5871221" cy="1551253"/>
            <a:chOff x="0" y="0"/>
            <a:chExt cx="8623395" cy="4939030"/>
          </a:xfrm>
          <a:solidFill>
            <a:schemeClr val="bg2">
              <a:lumMod val="90000"/>
            </a:schemeClr>
          </a:solidFill>
        </p:grpSpPr>
        <p:sp>
          <p:nvSpPr>
            <p:cNvPr id="43" name="Freeform 24">
              <a:extLst>
                <a:ext uri="{FF2B5EF4-FFF2-40B4-BE49-F238E27FC236}">
                  <a16:creationId xmlns:a16="http://schemas.microsoft.com/office/drawing/2014/main" xmlns="" id="{B03DF5CE-F260-4F03-BA18-8B896217DDCF}"/>
                </a:ext>
              </a:extLst>
            </p:cNvPr>
            <p:cNvSpPr/>
            <p:nvPr/>
          </p:nvSpPr>
          <p:spPr>
            <a:xfrm>
              <a:off x="0" y="0"/>
              <a:ext cx="8623395" cy="4939030"/>
            </a:xfrm>
            <a:custGeom>
              <a:avLst/>
              <a:gdLst/>
              <a:ahLst/>
              <a:cxnLst/>
              <a:rect l="l" t="t" r="r" b="b"/>
              <a:pathLst>
                <a:path w="8623395" h="4939030">
                  <a:moveTo>
                    <a:pt x="0" y="0"/>
                  </a:moveTo>
                  <a:lnTo>
                    <a:pt x="0" y="4102100"/>
                  </a:lnTo>
                  <a:lnTo>
                    <a:pt x="0" y="4409440"/>
                  </a:lnTo>
                  <a:lnTo>
                    <a:pt x="6855555" y="4409440"/>
                  </a:lnTo>
                  <a:lnTo>
                    <a:pt x="7073995" y="4939030"/>
                  </a:lnTo>
                  <a:lnTo>
                    <a:pt x="7291165" y="4409440"/>
                  </a:lnTo>
                  <a:lnTo>
                    <a:pt x="8623395" y="4409440"/>
                  </a:lnTo>
                  <a:lnTo>
                    <a:pt x="8623395" y="4102100"/>
                  </a:lnTo>
                  <a:lnTo>
                    <a:pt x="8623395" y="0"/>
                  </a:lnTo>
                  <a:lnTo>
                    <a:pt x="0" y="0"/>
                  </a:lnTo>
                  <a:close/>
                </a:path>
              </a:pathLst>
            </a:custGeom>
            <a:grpFill/>
          </p:spPr>
        </p:sp>
      </p:gr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object 6">
            <a:extLst>
              <a:ext uri="{FF2B5EF4-FFF2-40B4-BE49-F238E27FC236}">
                <a16:creationId xmlns:a16="http://schemas.microsoft.com/office/drawing/2014/main" xmlns="" id="{88C2FDFA-05C4-42D1-B9D9-12016F078C8E}"/>
              </a:ext>
            </a:extLst>
          </p:cNvPr>
          <p:cNvSpPr/>
          <p:nvPr/>
        </p:nvSpPr>
        <p:spPr>
          <a:xfrm>
            <a:off x="968991" y="0"/>
            <a:ext cx="8815089" cy="1337357"/>
          </a:xfrm>
          <a:prstGeom prst="rect">
            <a:avLst/>
          </a:prstGeom>
          <a:solidFill>
            <a:schemeClr val="accent1"/>
          </a:solidFill>
        </p:spPr>
        <p:txBody>
          <a:bodyPr wrap="square" lIns="0" tIns="0" rIns="0" bIns="0" rtlCol="0"/>
          <a:lstStyle/>
          <a:p>
            <a:pPr marL="19050" marR="0" lvl="0" indent="0" algn="ctr" defTabSz="1371600" rtl="0" eaLnBrk="1" fontAlgn="auto" latinLnBrk="0" hangingPunct="1">
              <a:lnSpc>
                <a:spcPct val="100000"/>
              </a:lnSpc>
              <a:spcBef>
                <a:spcPts val="143"/>
              </a:spcBef>
              <a:spcAft>
                <a:spcPts val="0"/>
              </a:spcAft>
              <a:buClrTx/>
              <a:buSzTx/>
              <a:buFontTx/>
              <a:buNone/>
              <a:tabLst/>
              <a:defRPr/>
            </a:pPr>
            <a:endParaRPr kumimoji="0" lang="mn-MN" sz="5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1" name="Group 2">
            <a:extLst>
              <a:ext uri="{FF2B5EF4-FFF2-40B4-BE49-F238E27FC236}">
                <a16:creationId xmlns:a16="http://schemas.microsoft.com/office/drawing/2014/main" xmlns="" id="{152AC8AA-B803-4ED3-89C7-39C4821A78C2}"/>
              </a:ext>
            </a:extLst>
          </p:cNvPr>
          <p:cNvGrpSpPr/>
          <p:nvPr/>
        </p:nvGrpSpPr>
        <p:grpSpPr>
          <a:xfrm>
            <a:off x="1003133" y="3930956"/>
            <a:ext cx="2073823" cy="1983122"/>
            <a:chOff x="14168" y="0"/>
            <a:chExt cx="5875049" cy="6350000"/>
          </a:xfrm>
          <a:solidFill>
            <a:schemeClr val="accent2">
              <a:lumMod val="20000"/>
              <a:lumOff val="80000"/>
            </a:schemeClr>
          </a:solidFill>
        </p:grpSpPr>
        <p:sp>
          <p:nvSpPr>
            <p:cNvPr id="12" name="Freeform 3">
              <a:extLst>
                <a:ext uri="{FF2B5EF4-FFF2-40B4-BE49-F238E27FC236}">
                  <a16:creationId xmlns:a16="http://schemas.microsoft.com/office/drawing/2014/main" xmlns="" id="{DB8F798D-9480-4C65-A8BC-82D407DCD2BF}"/>
                </a:ext>
              </a:extLst>
            </p:cNvPr>
            <p:cNvSpPr/>
            <p:nvPr/>
          </p:nvSpPr>
          <p:spPr>
            <a:xfrm>
              <a:off x="14168" y="0"/>
              <a:ext cx="587504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noFill/>
            <a:ln w="76200">
              <a:solidFill>
                <a:schemeClr val="accent2">
                  <a:lumMod val="20000"/>
                  <a:lumOff val="80000"/>
                </a:schemeClr>
              </a:solidFill>
            </a:ln>
          </p:spPr>
        </p:sp>
      </p:grpSp>
      <p:sp>
        <p:nvSpPr>
          <p:cNvPr id="26" name="TextBox 13">
            <a:extLst>
              <a:ext uri="{FF2B5EF4-FFF2-40B4-BE49-F238E27FC236}">
                <a16:creationId xmlns:a16="http://schemas.microsoft.com/office/drawing/2014/main" xmlns="" id="{4D460DE8-C024-447F-A306-75BBC6DC8CD7}"/>
              </a:ext>
            </a:extLst>
          </p:cNvPr>
          <p:cNvSpPr txBox="1"/>
          <p:nvPr/>
        </p:nvSpPr>
        <p:spPr>
          <a:xfrm>
            <a:off x="696951" y="4463921"/>
            <a:ext cx="2641341" cy="738664"/>
          </a:xfrm>
          <a:prstGeom prst="rect">
            <a:avLst/>
          </a:prstGeom>
        </p:spPr>
        <p:txBody>
          <a:bodyPr wrap="square" lIns="0" tIns="0" rIns="0" bIns="0" rtlCol="0" anchor="t">
            <a:spAutoFit/>
          </a:bodyPr>
          <a:lstStyle/>
          <a:p>
            <a:pPr algn="ctr"/>
            <a:r>
              <a:rPr lang="en-US" sz="2400" dirty="0" err="1">
                <a:solidFill>
                  <a:srgbClr val="000000"/>
                </a:solidFill>
                <a:latin typeface="Times Neue Roman" panose="020B0604020202020204" charset="0"/>
              </a:rPr>
              <a:t>Идэвхгүй</a:t>
            </a:r>
            <a:r>
              <a:rPr lang="en-US" sz="2400" dirty="0">
                <a:solidFill>
                  <a:srgbClr val="000000"/>
                </a:solidFill>
                <a:latin typeface="Times Neue Roman" panose="020B0604020202020204" charset="0"/>
              </a:rPr>
              <a:t> </a:t>
            </a:r>
          </a:p>
          <a:p>
            <a:pPr algn="ctr"/>
            <a:r>
              <a:rPr lang="en-US" sz="2400" dirty="0" err="1">
                <a:solidFill>
                  <a:srgbClr val="000000"/>
                </a:solidFill>
                <a:latin typeface="Times Neue Roman" panose="020B0604020202020204" charset="0"/>
              </a:rPr>
              <a:t>оролцоо</a:t>
            </a:r>
            <a:endParaRPr lang="en-US" sz="2400" dirty="0">
              <a:solidFill>
                <a:srgbClr val="000000"/>
              </a:solidFill>
              <a:latin typeface="Times Neue Roman" panose="020B0604020202020204" charset="0"/>
            </a:endParaRPr>
          </a:p>
        </p:txBody>
      </p:sp>
      <p:grpSp>
        <p:nvGrpSpPr>
          <p:cNvPr id="33" name="Group 2">
            <a:extLst>
              <a:ext uri="{FF2B5EF4-FFF2-40B4-BE49-F238E27FC236}">
                <a16:creationId xmlns:a16="http://schemas.microsoft.com/office/drawing/2014/main" xmlns="" id="{8342D7B0-7A48-443D-BC74-FA991B873CB0}"/>
              </a:ext>
            </a:extLst>
          </p:cNvPr>
          <p:cNvGrpSpPr/>
          <p:nvPr/>
        </p:nvGrpSpPr>
        <p:grpSpPr>
          <a:xfrm>
            <a:off x="2805686" y="3930955"/>
            <a:ext cx="2098202" cy="1983123"/>
            <a:chOff x="4904139" y="2612337"/>
            <a:chExt cx="6321665" cy="6350000"/>
          </a:xfrm>
          <a:solidFill>
            <a:schemeClr val="bg1"/>
          </a:solidFill>
        </p:grpSpPr>
        <p:sp>
          <p:nvSpPr>
            <p:cNvPr id="34" name="Freeform 3">
              <a:extLst>
                <a:ext uri="{FF2B5EF4-FFF2-40B4-BE49-F238E27FC236}">
                  <a16:creationId xmlns:a16="http://schemas.microsoft.com/office/drawing/2014/main" xmlns="" id="{F5F8BF25-FC85-4C73-87A1-822760FCAF98}"/>
                </a:ext>
              </a:extLst>
            </p:cNvPr>
            <p:cNvSpPr/>
            <p:nvPr/>
          </p:nvSpPr>
          <p:spPr>
            <a:xfrm>
              <a:off x="4904139" y="2612337"/>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40000"/>
                  <a:lumOff val="60000"/>
                </a:schemeClr>
              </a:solidFill>
            </a:ln>
          </p:spPr>
          <p:txBody>
            <a:bodyPr/>
            <a:lstStyle/>
            <a:p>
              <a:endParaRPr lang="en-GB" dirty="0"/>
            </a:p>
          </p:txBody>
        </p:sp>
      </p:grpSp>
      <p:sp>
        <p:nvSpPr>
          <p:cNvPr id="30" name="TextBox 18">
            <a:extLst>
              <a:ext uri="{FF2B5EF4-FFF2-40B4-BE49-F238E27FC236}">
                <a16:creationId xmlns:a16="http://schemas.microsoft.com/office/drawing/2014/main" xmlns="" id="{9FC0CC29-D030-459B-9311-1636CABDDD87}"/>
              </a:ext>
            </a:extLst>
          </p:cNvPr>
          <p:cNvSpPr txBox="1"/>
          <p:nvPr/>
        </p:nvSpPr>
        <p:spPr>
          <a:xfrm>
            <a:off x="2649435" y="4568292"/>
            <a:ext cx="2434782"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Мэдээлэл</a:t>
            </a:r>
            <a:endParaRPr lang="en-US" sz="2400" dirty="0">
              <a:solidFill>
                <a:srgbClr val="000000"/>
              </a:solidFill>
              <a:latin typeface="Times Neue Roman" panose="020B0604020202020204" charset="0"/>
            </a:endParaRPr>
          </a:p>
        </p:txBody>
      </p:sp>
      <p:grpSp>
        <p:nvGrpSpPr>
          <p:cNvPr id="35" name="Group 2">
            <a:extLst>
              <a:ext uri="{FF2B5EF4-FFF2-40B4-BE49-F238E27FC236}">
                <a16:creationId xmlns:a16="http://schemas.microsoft.com/office/drawing/2014/main" xmlns="" id="{7606B725-9CCE-4648-9AE2-C7AF67E8ED45}"/>
              </a:ext>
            </a:extLst>
          </p:cNvPr>
          <p:cNvGrpSpPr/>
          <p:nvPr/>
        </p:nvGrpSpPr>
        <p:grpSpPr>
          <a:xfrm>
            <a:off x="4663584" y="3930954"/>
            <a:ext cx="2133950" cy="1983123"/>
            <a:chOff x="0" y="0"/>
            <a:chExt cx="6350000" cy="6350000"/>
          </a:xfrm>
          <a:solidFill>
            <a:schemeClr val="bg1"/>
          </a:solidFill>
        </p:grpSpPr>
        <p:sp>
          <p:nvSpPr>
            <p:cNvPr id="36" name="Freeform 3">
              <a:extLst>
                <a:ext uri="{FF2B5EF4-FFF2-40B4-BE49-F238E27FC236}">
                  <a16:creationId xmlns:a16="http://schemas.microsoft.com/office/drawing/2014/main" xmlns="" id="{7704572B-691D-4E6F-B39C-4BB7DC3666E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60000"/>
                  <a:lumOff val="40000"/>
                </a:schemeClr>
              </a:solidFill>
            </a:ln>
          </p:spPr>
        </p:sp>
      </p:grpSp>
      <p:grpSp>
        <p:nvGrpSpPr>
          <p:cNvPr id="37" name="Group 2">
            <a:extLst>
              <a:ext uri="{FF2B5EF4-FFF2-40B4-BE49-F238E27FC236}">
                <a16:creationId xmlns:a16="http://schemas.microsoft.com/office/drawing/2014/main" xmlns="" id="{CB608173-26A2-44CB-9B5A-19C04A3DA673}"/>
              </a:ext>
            </a:extLst>
          </p:cNvPr>
          <p:cNvGrpSpPr/>
          <p:nvPr/>
        </p:nvGrpSpPr>
        <p:grpSpPr>
          <a:xfrm>
            <a:off x="6538161" y="3909637"/>
            <a:ext cx="2014316" cy="1983123"/>
            <a:chOff x="0" y="0"/>
            <a:chExt cx="6350000" cy="6350000"/>
          </a:xfrm>
          <a:solidFill>
            <a:schemeClr val="bg1"/>
          </a:solidFill>
        </p:grpSpPr>
        <p:sp>
          <p:nvSpPr>
            <p:cNvPr id="38" name="Freeform 3">
              <a:extLst>
                <a:ext uri="{FF2B5EF4-FFF2-40B4-BE49-F238E27FC236}">
                  <a16:creationId xmlns:a16="http://schemas.microsoft.com/office/drawing/2014/main" xmlns="" id="{C2338DA2-884A-4C55-8D8F-40CACFC53B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75000"/>
                </a:schemeClr>
              </a:solidFill>
            </a:ln>
          </p:spPr>
        </p:sp>
      </p:grpSp>
      <p:grpSp>
        <p:nvGrpSpPr>
          <p:cNvPr id="39" name="Group 2">
            <a:extLst>
              <a:ext uri="{FF2B5EF4-FFF2-40B4-BE49-F238E27FC236}">
                <a16:creationId xmlns:a16="http://schemas.microsoft.com/office/drawing/2014/main" xmlns="" id="{F3242543-6B7D-4894-B1C4-A06686AF53D6}"/>
              </a:ext>
            </a:extLst>
          </p:cNvPr>
          <p:cNvGrpSpPr/>
          <p:nvPr/>
        </p:nvGrpSpPr>
        <p:grpSpPr>
          <a:xfrm>
            <a:off x="8395812" y="3861408"/>
            <a:ext cx="2005134" cy="1983123"/>
            <a:chOff x="0" y="0"/>
            <a:chExt cx="6350000" cy="6350000"/>
          </a:xfrm>
          <a:solidFill>
            <a:schemeClr val="bg1"/>
          </a:solidFill>
        </p:grpSpPr>
        <p:sp>
          <p:nvSpPr>
            <p:cNvPr id="40" name="Freeform 3">
              <a:extLst>
                <a:ext uri="{FF2B5EF4-FFF2-40B4-BE49-F238E27FC236}">
                  <a16:creationId xmlns:a16="http://schemas.microsoft.com/office/drawing/2014/main" xmlns="" id="{8E4CE660-D50C-4ED5-8787-22E640E3C9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chemeClr val="accent2">
                  <a:lumMod val="50000"/>
                </a:schemeClr>
              </a:solidFill>
            </a:ln>
          </p:spPr>
        </p:sp>
      </p:grpSp>
      <p:grpSp>
        <p:nvGrpSpPr>
          <p:cNvPr id="41" name="Group 2">
            <a:extLst>
              <a:ext uri="{FF2B5EF4-FFF2-40B4-BE49-F238E27FC236}">
                <a16:creationId xmlns:a16="http://schemas.microsoft.com/office/drawing/2014/main" xmlns="" id="{004A8153-D795-4E37-92B8-6ED90F3DB87B}"/>
              </a:ext>
            </a:extLst>
          </p:cNvPr>
          <p:cNvGrpSpPr/>
          <p:nvPr/>
        </p:nvGrpSpPr>
        <p:grpSpPr>
          <a:xfrm>
            <a:off x="10172638" y="3909636"/>
            <a:ext cx="2014121" cy="1983123"/>
            <a:chOff x="0" y="0"/>
            <a:chExt cx="6350000" cy="6350000"/>
          </a:xfrm>
          <a:solidFill>
            <a:schemeClr val="bg1"/>
          </a:solidFill>
        </p:grpSpPr>
        <p:sp>
          <p:nvSpPr>
            <p:cNvPr id="42" name="Freeform 3">
              <a:extLst>
                <a:ext uri="{FF2B5EF4-FFF2-40B4-BE49-F238E27FC236}">
                  <a16:creationId xmlns:a16="http://schemas.microsoft.com/office/drawing/2014/main" xmlns="" id="{AE56E2DC-3535-4A4C-9008-0C996BEEE0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w="76200">
              <a:solidFill>
                <a:srgbClr val="321704"/>
              </a:solidFill>
            </a:ln>
          </p:spPr>
        </p:sp>
      </p:grpSp>
      <p:sp>
        <p:nvSpPr>
          <p:cNvPr id="28" name="TextBox 14">
            <a:extLst>
              <a:ext uri="{FF2B5EF4-FFF2-40B4-BE49-F238E27FC236}">
                <a16:creationId xmlns:a16="http://schemas.microsoft.com/office/drawing/2014/main" xmlns="" id="{8F654AF3-695B-4FE0-87DB-953AAFCA8481}"/>
              </a:ext>
            </a:extLst>
          </p:cNvPr>
          <p:cNvSpPr txBox="1"/>
          <p:nvPr/>
        </p:nvSpPr>
        <p:spPr>
          <a:xfrm>
            <a:off x="4398049" y="4581028"/>
            <a:ext cx="2641341" cy="456856"/>
          </a:xfrm>
          <a:prstGeom prst="rect">
            <a:avLst/>
          </a:prstGeom>
        </p:spPr>
        <p:txBody>
          <a:bodyPr wrap="square" lIns="0" tIns="0" rIns="0" bIns="0" rtlCol="0" anchor="t">
            <a:spAutoFit/>
          </a:bodyPr>
          <a:lstStyle/>
          <a:p>
            <a:pPr algn="ctr">
              <a:lnSpc>
                <a:spcPts val="3920"/>
              </a:lnSpc>
            </a:pPr>
            <a:r>
              <a:rPr lang="en-US" sz="2400" dirty="0" err="1">
                <a:solidFill>
                  <a:srgbClr val="000000"/>
                </a:solidFill>
                <a:latin typeface="Times Neue Roman" panose="020B0604020202020204" charset="0"/>
              </a:rPr>
              <a:t>Зөвлөлдөх</a:t>
            </a:r>
            <a:endParaRPr lang="en-US" sz="2400" dirty="0">
              <a:solidFill>
                <a:srgbClr val="000000"/>
              </a:solidFill>
              <a:latin typeface="Times Neue Roman" panose="020B0604020202020204" charset="0"/>
            </a:endParaRPr>
          </a:p>
        </p:txBody>
      </p:sp>
      <p:sp>
        <p:nvSpPr>
          <p:cNvPr id="29" name="TextBox 15">
            <a:extLst>
              <a:ext uri="{FF2B5EF4-FFF2-40B4-BE49-F238E27FC236}">
                <a16:creationId xmlns:a16="http://schemas.microsoft.com/office/drawing/2014/main" xmlns="" id="{07828138-E919-4188-82E6-206C914C68F4}"/>
              </a:ext>
            </a:extLst>
          </p:cNvPr>
          <p:cNvSpPr txBox="1"/>
          <p:nvPr/>
        </p:nvSpPr>
        <p:spPr>
          <a:xfrm>
            <a:off x="6577255" y="4583536"/>
            <a:ext cx="1917994" cy="445250"/>
          </a:xfrm>
          <a:prstGeom prst="rect">
            <a:avLst/>
          </a:prstGeom>
        </p:spPr>
        <p:txBody>
          <a:bodyPr wrap="square" lIns="0" tIns="0" rIns="0" bIns="0" rtlCol="0" anchor="t">
            <a:spAutoFit/>
          </a:bodyPr>
          <a:lstStyle/>
          <a:p>
            <a:pPr algn="ctr">
              <a:lnSpc>
                <a:spcPts val="3920"/>
              </a:lnSpc>
            </a:pPr>
            <a:r>
              <a:rPr lang="en-US" sz="2000" dirty="0" err="1">
                <a:solidFill>
                  <a:srgbClr val="000000"/>
                </a:solidFill>
                <a:latin typeface="Times Neue Roman" panose="020B0604020202020204" charset="0"/>
              </a:rPr>
              <a:t>Сэдэлжүүлэх</a:t>
            </a:r>
            <a:r>
              <a:rPr lang="en-US" sz="2400" b="1" dirty="0">
                <a:solidFill>
                  <a:srgbClr val="000000"/>
                </a:solidFill>
                <a:latin typeface="Times Neue Roman" panose="020B0604020202020204" charset="0"/>
              </a:rPr>
              <a:t> </a:t>
            </a:r>
          </a:p>
        </p:txBody>
      </p:sp>
      <p:sp>
        <p:nvSpPr>
          <p:cNvPr id="31" name="TextBox 19">
            <a:extLst>
              <a:ext uri="{FF2B5EF4-FFF2-40B4-BE49-F238E27FC236}">
                <a16:creationId xmlns:a16="http://schemas.microsoft.com/office/drawing/2014/main" xmlns="" id="{16655818-9668-4BE5-BB4C-3871796AEDD7}"/>
              </a:ext>
            </a:extLst>
          </p:cNvPr>
          <p:cNvSpPr txBox="1"/>
          <p:nvPr/>
        </p:nvSpPr>
        <p:spPr>
          <a:xfrm>
            <a:off x="8515145" y="4408353"/>
            <a:ext cx="1813948" cy="923330"/>
          </a:xfrm>
          <a:prstGeom prst="rect">
            <a:avLst/>
          </a:prstGeom>
        </p:spPr>
        <p:txBody>
          <a:bodyPr wrap="square" lIns="0" tIns="0" rIns="0" bIns="0" rtlCol="0" anchor="t">
            <a:spAutoFit/>
          </a:bodyPr>
          <a:lstStyle/>
          <a:p>
            <a:pPr algn="ctr"/>
            <a:r>
              <a:rPr lang="en-US" sz="2000" dirty="0" err="1">
                <a:latin typeface="Times Neue Roman" panose="020B0604020202020204" charset="0"/>
              </a:rPr>
              <a:t>Зорилготой</a:t>
            </a:r>
            <a:r>
              <a:rPr lang="en-US" sz="2000" dirty="0">
                <a:latin typeface="Times Neue Roman" panose="020B0604020202020204" charset="0"/>
              </a:rPr>
              <a:t>,</a:t>
            </a:r>
          </a:p>
          <a:p>
            <a:pPr algn="ctr"/>
            <a:r>
              <a:rPr lang="en-US" sz="2000" dirty="0" err="1">
                <a:latin typeface="Times Neue Roman" panose="020B0604020202020204" charset="0"/>
              </a:rPr>
              <a:t>үүрэгтэй</a:t>
            </a:r>
            <a:endParaRPr lang="en-US" sz="2000" dirty="0">
              <a:latin typeface="Times Neue Roman" panose="020B0604020202020204" charset="0"/>
            </a:endParaRPr>
          </a:p>
          <a:p>
            <a:pPr algn="ctr"/>
            <a:r>
              <a:rPr lang="en-US" sz="2000" dirty="0" err="1">
                <a:latin typeface="Times Neue Roman" panose="020B0604020202020204" charset="0"/>
              </a:rPr>
              <a:t>оролцох</a:t>
            </a:r>
            <a:endParaRPr lang="en-US" sz="2000" dirty="0">
              <a:latin typeface="Times Neue Roman" panose="020B0604020202020204" charset="0"/>
            </a:endParaRPr>
          </a:p>
        </p:txBody>
      </p:sp>
      <p:sp>
        <p:nvSpPr>
          <p:cNvPr id="32" name="TextBox 20">
            <a:extLst>
              <a:ext uri="{FF2B5EF4-FFF2-40B4-BE49-F238E27FC236}">
                <a16:creationId xmlns:a16="http://schemas.microsoft.com/office/drawing/2014/main" xmlns="" id="{69628C38-A741-4E74-B2BF-8C3414C327B9}"/>
              </a:ext>
            </a:extLst>
          </p:cNvPr>
          <p:cNvSpPr txBox="1"/>
          <p:nvPr/>
        </p:nvSpPr>
        <p:spPr>
          <a:xfrm>
            <a:off x="10021143" y="4460850"/>
            <a:ext cx="2405804" cy="923330"/>
          </a:xfrm>
          <a:prstGeom prst="rect">
            <a:avLst/>
          </a:prstGeom>
        </p:spPr>
        <p:txBody>
          <a:bodyPr wrap="square" lIns="0" tIns="0" rIns="0" bIns="0" rtlCol="0" anchor="t">
            <a:spAutoFit/>
          </a:bodyPr>
          <a:lstStyle/>
          <a:p>
            <a:pPr algn="ctr"/>
            <a:r>
              <a:rPr lang="en-US" sz="2000" b="1" dirty="0" err="1">
                <a:latin typeface="Times Neue Roman" panose="020B0604020202020204" charset="0"/>
              </a:rPr>
              <a:t>Идэвхтэй</a:t>
            </a:r>
            <a:endParaRPr lang="en-US" sz="2000" b="1" dirty="0">
              <a:latin typeface="Times Neue Roman" panose="020B0604020202020204" charset="0"/>
            </a:endParaRPr>
          </a:p>
          <a:p>
            <a:pPr algn="ctr"/>
            <a:r>
              <a:rPr lang="en-US" sz="2000" b="1" dirty="0" err="1">
                <a:latin typeface="Times Neue Roman" panose="020B0604020202020204" charset="0"/>
              </a:rPr>
              <a:t>хамтран</a:t>
            </a:r>
            <a:endParaRPr lang="en-US" sz="2000" b="1" dirty="0">
              <a:latin typeface="Times Neue Roman" panose="020B0604020202020204" charset="0"/>
            </a:endParaRPr>
          </a:p>
          <a:p>
            <a:pPr algn="ctr"/>
            <a:r>
              <a:rPr lang="en-US" sz="2000" b="1" dirty="0">
                <a:latin typeface="Times Neue Roman" panose="020B0604020202020204" charset="0"/>
              </a:rPr>
              <a:t> </a:t>
            </a:r>
            <a:r>
              <a:rPr lang="en-US" sz="2000" b="1" dirty="0" err="1">
                <a:latin typeface="Times Neue Roman" panose="020B0604020202020204" charset="0"/>
              </a:rPr>
              <a:t>ажиллах</a:t>
            </a:r>
            <a:r>
              <a:rPr lang="en-US" sz="2000" b="1" dirty="0">
                <a:latin typeface="Open Sans Light"/>
              </a:rPr>
              <a:t> </a:t>
            </a:r>
          </a:p>
        </p:txBody>
      </p:sp>
      <p:pic>
        <p:nvPicPr>
          <p:cNvPr id="44" name="Picture 23">
            <a:extLst>
              <a:ext uri="{FF2B5EF4-FFF2-40B4-BE49-F238E27FC236}">
                <a16:creationId xmlns:a16="http://schemas.microsoft.com/office/drawing/2014/main" xmlns="" id="{FD426D89-0C1A-4934-BE8E-322A327FA2DD}"/>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7380787">
            <a:off x="8196698" y="3636425"/>
            <a:ext cx="4909822" cy="3495508"/>
          </a:xfrm>
          <a:prstGeom prst="rect">
            <a:avLst/>
          </a:prstGeom>
        </p:spPr>
      </p:pic>
      <p:sp>
        <p:nvSpPr>
          <p:cNvPr id="48" name="TextBox 25">
            <a:extLst>
              <a:ext uri="{FF2B5EF4-FFF2-40B4-BE49-F238E27FC236}">
                <a16:creationId xmlns:a16="http://schemas.microsoft.com/office/drawing/2014/main" xmlns="" id="{7E0BBB86-1F74-40CC-92F6-ECD0AC73A6D3}"/>
              </a:ext>
            </a:extLst>
          </p:cNvPr>
          <p:cNvSpPr txBox="1"/>
          <p:nvPr/>
        </p:nvSpPr>
        <p:spPr>
          <a:xfrm>
            <a:off x="6272034" y="2055898"/>
            <a:ext cx="5781046" cy="1292662"/>
          </a:xfrm>
          <a:prstGeom prst="rect">
            <a:avLst/>
          </a:prstGeom>
        </p:spPr>
        <p:txBody>
          <a:bodyPr wrap="square" lIns="0" tIns="0" rIns="0" bIns="0" rtlCol="0" anchor="t">
            <a:spAutoFit/>
          </a:bodyPr>
          <a:lstStyle/>
          <a:p>
            <a:pPr algn="ctr">
              <a:spcBef>
                <a:spcPct val="0"/>
              </a:spcBef>
            </a:pPr>
            <a:r>
              <a:rPr lang="en-US" sz="2000" dirty="0" err="1">
                <a:latin typeface="Times Neue Roman"/>
              </a:rPr>
              <a:t>Гол</a:t>
            </a:r>
            <a:r>
              <a:rPr lang="en-US" sz="2000" dirty="0">
                <a:latin typeface="Times Neue Roman"/>
              </a:rPr>
              <a:t> </a:t>
            </a:r>
            <a:r>
              <a:rPr lang="en-US" sz="2000" dirty="0" err="1">
                <a:latin typeface="Times Neue Roman"/>
              </a:rPr>
              <a:t>оролцогч</a:t>
            </a:r>
            <a:r>
              <a:rPr lang="en-US" sz="2000" dirty="0">
                <a:latin typeface="Times Neue Roman"/>
              </a:rPr>
              <a:t> </a:t>
            </a:r>
            <a:r>
              <a:rPr lang="en-US" sz="2000" dirty="0" err="1">
                <a:latin typeface="Times Neue Roman"/>
              </a:rPr>
              <a:t>талууд</a:t>
            </a:r>
            <a:r>
              <a:rPr lang="en-US" sz="2000" dirty="0">
                <a:latin typeface="Times Neue Roman"/>
              </a:rPr>
              <a:t> </a:t>
            </a:r>
            <a:r>
              <a:rPr lang="mn-MN" sz="2000" dirty="0" smtClean="0">
                <a:latin typeface="Times Neue Roman"/>
              </a:rPr>
              <a:t>хамтдаа </a:t>
            </a:r>
            <a:r>
              <a:rPr lang="en-US" sz="2000" dirty="0" err="1" smtClean="0">
                <a:latin typeface="Times Neue Roman"/>
              </a:rPr>
              <a:t>нөхцөл</a:t>
            </a:r>
            <a:r>
              <a:rPr lang="en-US" sz="2000" dirty="0" smtClean="0">
                <a:latin typeface="Times Neue Roman"/>
              </a:rPr>
              <a:t> </a:t>
            </a:r>
            <a:r>
              <a:rPr lang="en-US" sz="2000" dirty="0" err="1">
                <a:latin typeface="Times Neue Roman"/>
              </a:rPr>
              <a:t>байдлаа</a:t>
            </a:r>
            <a:r>
              <a:rPr lang="en-US" sz="2000" dirty="0">
                <a:latin typeface="Times Neue Roman"/>
              </a:rPr>
              <a:t> </a:t>
            </a:r>
            <a:r>
              <a:rPr lang="en-US" sz="2000" dirty="0" err="1">
                <a:latin typeface="Times Neue Roman"/>
              </a:rPr>
              <a:t>тодорхойлж</a:t>
            </a:r>
            <a:r>
              <a:rPr lang="en-US" sz="2000" dirty="0">
                <a:latin typeface="Times Neue Roman"/>
              </a:rPr>
              <a:t>, </a:t>
            </a:r>
            <a:r>
              <a:rPr lang="en-US" sz="2000" dirty="0" err="1">
                <a:latin typeface="Times Neue Roman"/>
              </a:rPr>
              <a:t>ажлаа</a:t>
            </a:r>
            <a:r>
              <a:rPr lang="en-US" sz="2000" dirty="0">
                <a:latin typeface="Times Neue Roman"/>
              </a:rPr>
              <a:t> </a:t>
            </a:r>
            <a:r>
              <a:rPr lang="en-US" sz="2000" dirty="0" err="1">
                <a:latin typeface="Times Neue Roman"/>
              </a:rPr>
              <a:t>төлөвлөж</a:t>
            </a:r>
            <a:r>
              <a:rPr lang="en-US" sz="2000" dirty="0">
                <a:latin typeface="Times Neue Roman"/>
              </a:rPr>
              <a:t>, </a:t>
            </a:r>
            <a:r>
              <a:rPr lang="en-US" sz="2000" dirty="0" err="1">
                <a:latin typeface="Times Neue Roman"/>
              </a:rPr>
              <a:t>зохих</a:t>
            </a:r>
            <a:r>
              <a:rPr lang="en-US" sz="2000" dirty="0">
                <a:latin typeface="Times Neue Roman"/>
              </a:rPr>
              <a:t> </a:t>
            </a:r>
            <a:r>
              <a:rPr lang="en-US" sz="2000" dirty="0" err="1">
                <a:latin typeface="Times Neue Roman"/>
              </a:rPr>
              <a:t>шийдвэрийг</a:t>
            </a:r>
            <a:r>
              <a:rPr lang="en-US" sz="2000" dirty="0">
                <a:latin typeface="Times Neue Roman"/>
              </a:rPr>
              <a:t>  </a:t>
            </a:r>
            <a:r>
              <a:rPr lang="en-US" sz="2000" dirty="0" err="1">
                <a:latin typeface="Times Neue Roman"/>
              </a:rPr>
              <a:t>гаргаж</a:t>
            </a:r>
            <a:r>
              <a:rPr lang="en-US" sz="2000" dirty="0">
                <a:latin typeface="Times Neue Roman"/>
              </a:rPr>
              <a:t>, </a:t>
            </a:r>
            <a:r>
              <a:rPr lang="en-US" sz="2000" dirty="0" err="1">
                <a:latin typeface="Times Neue Roman"/>
              </a:rPr>
              <a:t>хэрэгжүүлж</a:t>
            </a:r>
            <a:r>
              <a:rPr lang="en-US" sz="2000" dirty="0">
                <a:latin typeface="Times Neue Roman"/>
              </a:rPr>
              <a:t>, </a:t>
            </a:r>
            <a:r>
              <a:rPr lang="en-US" sz="2000" dirty="0" err="1">
                <a:latin typeface="Times Neue Roman"/>
              </a:rPr>
              <a:t>хяналт</a:t>
            </a:r>
            <a:r>
              <a:rPr lang="en-US" sz="2000" dirty="0">
                <a:latin typeface="Times Neue Roman"/>
              </a:rPr>
              <a:t> </a:t>
            </a:r>
            <a:r>
              <a:rPr lang="en-US" sz="2000" dirty="0" err="1">
                <a:latin typeface="Times Neue Roman"/>
              </a:rPr>
              <a:t>тавьдаг</a:t>
            </a:r>
            <a:endParaRPr lang="en-US" sz="2000" dirty="0">
              <a:latin typeface="Times Neue Roman"/>
            </a:endParaRPr>
          </a:p>
          <a:p>
            <a:pPr algn="ctr">
              <a:spcBef>
                <a:spcPct val="0"/>
              </a:spcBef>
            </a:pPr>
            <a:endParaRPr lang="en-US" sz="2400" dirty="0">
              <a:latin typeface="Times Neue Roman"/>
            </a:endParaRPr>
          </a:p>
        </p:txBody>
      </p:sp>
      <p:sp>
        <p:nvSpPr>
          <p:cNvPr id="45" name="TextBox 44">
            <a:extLst>
              <a:ext uri="{FF2B5EF4-FFF2-40B4-BE49-F238E27FC236}">
                <a16:creationId xmlns:a16="http://schemas.microsoft.com/office/drawing/2014/main" xmlns="" id="{33F1D169-A273-4722-8F5B-10D017D4AA44}"/>
              </a:ext>
            </a:extLst>
          </p:cNvPr>
          <p:cNvSpPr txBox="1"/>
          <p:nvPr/>
        </p:nvSpPr>
        <p:spPr>
          <a:xfrm>
            <a:off x="1364171" y="90862"/>
            <a:ext cx="7825549" cy="830997"/>
          </a:xfrm>
          <a:prstGeom prst="rect">
            <a:avLst/>
          </a:prstGeom>
          <a:noFill/>
        </p:spPr>
        <p:txBody>
          <a:bodyPr wrap="square">
            <a:spAutoFit/>
          </a:bodyPr>
          <a:lstStyle/>
          <a:p>
            <a:pPr marL="19050" marR="0" lvl="0" indent="0" algn="ctr" defTabSz="1371600" rtl="0" eaLnBrk="1" fontAlgn="auto" latinLnBrk="0" hangingPunct="1">
              <a:lnSpc>
                <a:spcPct val="100000"/>
              </a:lnSpc>
              <a:spcBef>
                <a:spcPts val="143"/>
              </a:spcBef>
              <a:spcAft>
                <a:spcPts val="0"/>
              </a:spcAft>
              <a:buClrTx/>
              <a:buSzTx/>
              <a:buFontTx/>
              <a:buNone/>
              <a:tabLst/>
              <a:defRPr/>
            </a:pPr>
            <a:r>
              <a:rPr lang="mn-MN" sz="4800" b="1" dirty="0">
                <a:latin typeface="Times New Roman" panose="02020603050405020304" pitchFamily="18" charset="0"/>
                <a:cs typeface="Times New Roman" panose="02020603050405020304" pitchFamily="18" charset="0"/>
              </a:rPr>
              <a:t>Оролцооны түвшин </a:t>
            </a:r>
            <a:endParaRPr kumimoji="0" lang="mn-MN" sz="4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6" name="TextBox 3">
            <a:extLst>
              <a:ext uri="{FF2B5EF4-FFF2-40B4-BE49-F238E27FC236}">
                <a16:creationId xmlns:a16="http://schemas.microsoft.com/office/drawing/2014/main" xmlns="" id="{36E92BF7-ACB4-4987-A54C-8AF23AB0A13B}"/>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29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265"/>
            <a:ext cx="9692640" cy="1027035"/>
          </a:xfrm>
          <a:solidFill>
            <a:schemeClr val="accent1"/>
          </a:solidFill>
        </p:spPr>
        <p:txBody>
          <a:bodyPr>
            <a:normAutofit/>
          </a:bodyPr>
          <a:lstStyle/>
          <a:p>
            <a:pPr algn="ctr"/>
            <a:r>
              <a:rPr lang="mn-MN" sz="3600" b="1" dirty="0">
                <a:latin typeface="Times New Roman" panose="02020603050405020304" pitchFamily="18" charset="0"/>
                <a:cs typeface="Times New Roman" panose="02020603050405020304" pitchFamily="18" charset="0"/>
              </a:rPr>
              <a:t>З</a:t>
            </a:r>
            <a:r>
              <a:rPr lang="en-US" sz="3600" b="1" dirty="0" err="1">
                <a:latin typeface="Times New Roman" panose="02020603050405020304" pitchFamily="18" charset="0"/>
                <a:cs typeface="Times New Roman" panose="02020603050405020304" pitchFamily="18" charset="0"/>
              </a:rPr>
              <a:t>орилго</a:t>
            </a:r>
            <a:endParaRPr lang="en-US" sz="360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a:xfrm>
            <a:off x="4029388" y="1714501"/>
            <a:ext cx="7286423" cy="3598230"/>
          </a:xfrm>
        </p:spPr>
        <p:txBody>
          <a:bodyPr>
            <a:noAutofit/>
          </a:bodyPr>
          <a:lstStyle/>
          <a:p>
            <a:pPr marL="824229" lvl="1" indent="-457200" algn="just">
              <a:lnSpc>
                <a:spcPct val="100000"/>
              </a:lnSpc>
            </a:pPr>
            <a:r>
              <a:rPr lang="en-US" sz="2800" dirty="0" err="1">
                <a:solidFill>
                  <a:srgbClr val="002060"/>
                </a:solidFill>
                <a:latin typeface="Times New Roman" panose="02020603050405020304" pitchFamily="18" charset="0"/>
                <a:cs typeface="Times New Roman" panose="02020603050405020304" pitchFamily="18" charset="0"/>
              </a:rPr>
              <a:t>Нийгмийн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эгэх</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хариуцлага</a:t>
            </a:r>
            <a:r>
              <a:rPr lang="mn-MN"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ба</a:t>
            </a:r>
            <a:r>
              <a:rPr lang="en-US" sz="2800" dirty="0">
                <a:solidFill>
                  <a:srgbClr val="002060"/>
                </a:solidFill>
                <a:latin typeface="Times New Roman" panose="02020603050405020304" pitchFamily="18" charset="0"/>
                <a:cs typeface="Times New Roman" panose="02020603050405020304" pitchFamily="18" charset="0"/>
              </a:rPr>
              <a:t> </a:t>
            </a:r>
            <a:r>
              <a:rPr lang="mn-MN" sz="2800" dirty="0">
                <a:solidFill>
                  <a:srgbClr val="002060"/>
                </a:solidFill>
                <a:latin typeface="Times New Roman" panose="02020603050405020304" pitchFamily="18" charset="0"/>
                <a:cs typeface="Times New Roman" panose="02020603050405020304" pitchFamily="18" charset="0"/>
              </a:rPr>
              <a:t>оролцооны тухай үндсэн ойлголт,</a:t>
            </a:r>
          </a:p>
          <a:p>
            <a:pPr marL="824229" lvl="1" indent="-457200" algn="just">
              <a:lnSpc>
                <a:spcPct val="100000"/>
              </a:lnSpc>
            </a:pPr>
            <a:r>
              <a:rPr lang="mn-MN" sz="2800" dirty="0">
                <a:solidFill>
                  <a:srgbClr val="002060"/>
                </a:solidFill>
                <a:latin typeface="Times New Roman" panose="02020603050405020304" pitchFamily="18" charset="0"/>
                <a:cs typeface="Times New Roman" panose="02020603050405020304" pitchFamily="18" charset="0"/>
              </a:rPr>
              <a:t>Нийгмийн эгэх хариуцлагын санаачлагыг хэрэгжүүлэхэд </a:t>
            </a:r>
            <a:r>
              <a:rPr lang="en-US" sz="2800" dirty="0" err="1">
                <a:solidFill>
                  <a:srgbClr val="002060"/>
                </a:solidFill>
                <a:latin typeface="Times New Roman" panose="02020603050405020304" pitchFamily="18" charset="0"/>
                <a:cs typeface="Times New Roman" panose="02020603050405020304" pitchFamily="18" charset="0"/>
              </a:rPr>
              <a:t>төсвийн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ил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тод</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байд</a:t>
            </a:r>
            <a:r>
              <a:rPr lang="mn-MN" sz="2800" dirty="0">
                <a:solidFill>
                  <a:srgbClr val="002060"/>
                </a:solidFill>
                <a:latin typeface="Times New Roman" panose="02020603050405020304" pitchFamily="18" charset="0"/>
                <a:cs typeface="Times New Roman" panose="02020603050405020304" pitchFamily="18" charset="0"/>
              </a:rPr>
              <a:t>ал яагаад чухал вэ?</a:t>
            </a:r>
          </a:p>
          <a:p>
            <a:pPr marL="824229" lvl="1" indent="-457200" algn="just">
              <a:lnSpc>
                <a:spcPct val="100000"/>
              </a:lnSpc>
            </a:pPr>
            <a:r>
              <a:rPr lang="mn-MN" sz="2800" dirty="0">
                <a:solidFill>
                  <a:srgbClr val="002060"/>
                </a:solidFill>
                <a:latin typeface="Times New Roman" panose="02020603050405020304" pitchFamily="18" charset="0"/>
                <a:cs typeface="Times New Roman" panose="02020603050405020304" pitchFamily="18" charset="0"/>
              </a:rPr>
              <a:t>Нийгмийн эгэх хариуцлагын арга хэрэгслүүдийг ашигласан сайн туршлагууд</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TextBox 3">
            <a:extLst>
              <a:ext uri="{FF2B5EF4-FFF2-40B4-BE49-F238E27FC236}">
                <a16:creationId xmlns:a16="http://schemas.microsoft.com/office/drawing/2014/main" xmlns="" id="{296B3E14-3B25-CB48-BAB4-A47367F2CF50}"/>
              </a:ext>
            </a:extLst>
          </p:cNvPr>
          <p:cNvSpPr txBox="1"/>
          <p:nvPr/>
        </p:nvSpPr>
        <p:spPr>
          <a:xfrm>
            <a:off x="9496425" y="5669737"/>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0724C18-2D0E-46C8-8829-CBDB070F2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19" y="1840244"/>
            <a:ext cx="3285169" cy="2731756"/>
          </a:xfrm>
          <a:prstGeom prst="rect">
            <a:avLst/>
          </a:prstGeom>
        </p:spPr>
      </p:pic>
    </p:spTree>
    <p:extLst>
      <p:ext uri="{BB962C8B-B14F-4D97-AF65-F5344CB8AC3E}">
        <p14:creationId xmlns:p14="http://schemas.microsoft.com/office/powerpoint/2010/main" val="3087092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TextBox 4">
            <a:extLst>
              <a:ext uri="{FF2B5EF4-FFF2-40B4-BE49-F238E27FC236}">
                <a16:creationId xmlns:a16="http://schemas.microsoft.com/office/drawing/2014/main" xmlns="" id="{0CBB363C-9ABF-462B-8B2C-BB1606AF76DE}"/>
              </a:ext>
            </a:extLst>
          </p:cNvPr>
          <p:cNvSpPr txBox="1"/>
          <p:nvPr/>
        </p:nvSpPr>
        <p:spPr>
          <a:xfrm>
            <a:off x="1735151" y="2069150"/>
            <a:ext cx="5389549" cy="3447098"/>
          </a:xfrm>
          <a:prstGeom prst="rect">
            <a:avLst/>
          </a:prstGeom>
        </p:spPr>
        <p:txBody>
          <a:bodyPr wrap="square" lIns="0" tIns="0" rIns="0" bIns="0" rtlCol="0" anchor="t">
            <a:spAutoFit/>
          </a:bodyPr>
          <a:lstStyle/>
          <a:p>
            <a:pPr marL="1143000" lvl="1" indent="-685800">
              <a:buFont typeface="Wingdings" panose="05000000000000000000" pitchFamily="2" charset="2"/>
              <a:buChar char="Ø"/>
            </a:pPr>
            <a:r>
              <a:rPr lang="mn-MN" sz="3200" dirty="0">
                <a:latin typeface="Times Neue Roman Bold"/>
              </a:rPr>
              <a:t>Ил тод байдал гэж юу вэ</a:t>
            </a:r>
            <a:r>
              <a:rPr lang="en-US" sz="3200" dirty="0">
                <a:latin typeface="Times Neue Roman Bold"/>
              </a:rPr>
              <a:t>?</a:t>
            </a:r>
          </a:p>
          <a:p>
            <a:pPr marL="1143000" lvl="1" indent="-685800">
              <a:buFont typeface="Wingdings" panose="05000000000000000000" pitchFamily="2" charset="2"/>
              <a:buChar char="Ø"/>
            </a:pPr>
            <a:r>
              <a:rPr lang="mn-MN" sz="3200" dirty="0">
                <a:latin typeface="Times Neue Roman Bold"/>
              </a:rPr>
              <a:t>НЭХ-ын санаачлагыг хэрэжүүлэхэд ил тод байдал яагаад чухал вэ</a:t>
            </a:r>
            <a:r>
              <a:rPr lang="en-US" sz="3200" dirty="0">
                <a:latin typeface="Times Neue Roman Bold"/>
              </a:rPr>
              <a:t>?</a:t>
            </a:r>
            <a:endParaRPr lang="mn-MN" sz="3200" dirty="0">
              <a:latin typeface="Times Neue Roman Bold"/>
            </a:endParaRPr>
          </a:p>
          <a:p>
            <a:pPr marL="1143000" lvl="1" indent="-685800">
              <a:buFont typeface="Wingdings" panose="05000000000000000000" pitchFamily="2" charset="2"/>
              <a:buChar char="Ø"/>
            </a:pPr>
            <a:r>
              <a:rPr lang="mn-MN" sz="3200" dirty="0">
                <a:latin typeface="Times Neue Roman Bold"/>
              </a:rPr>
              <a:t>Төрийн санхүүгийн удирдлагын орчил</a:t>
            </a:r>
            <a:endParaRPr kumimoji="0" lang="mn-MN" sz="3200" i="0" u="none" strike="noStrike" kern="1200" cap="none" spc="0" normalizeH="0" baseline="0" noProof="0" dirty="0">
              <a:ln>
                <a:noFill/>
              </a:ln>
              <a:effectLst/>
              <a:uLnTx/>
              <a:uFillTx/>
              <a:latin typeface="Times Neue Roman Bold"/>
              <a:ea typeface="+mn-ea"/>
              <a:cs typeface="+mn-cs"/>
            </a:endParaRPr>
          </a:p>
        </p:txBody>
      </p:sp>
      <p:sp>
        <p:nvSpPr>
          <p:cNvPr id="8" name="object 6">
            <a:extLst>
              <a:ext uri="{FF2B5EF4-FFF2-40B4-BE49-F238E27FC236}">
                <a16:creationId xmlns:a16="http://schemas.microsoft.com/office/drawing/2014/main" xmlns="" id="{EC739FE0-725A-416A-BA96-FD94B3E498C8}"/>
              </a:ext>
            </a:extLst>
          </p:cNvPr>
          <p:cNvSpPr/>
          <p:nvPr/>
        </p:nvSpPr>
        <p:spPr>
          <a:xfrm>
            <a:off x="958684" y="0"/>
            <a:ext cx="8769369" cy="1054107"/>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4">
            <a:extLst>
              <a:ext uri="{FF2B5EF4-FFF2-40B4-BE49-F238E27FC236}">
                <a16:creationId xmlns:a16="http://schemas.microsoft.com/office/drawing/2014/main" xmlns="" id="{B9DCA7B6-B56F-4111-80F2-FE9CE0065317}"/>
              </a:ext>
            </a:extLst>
          </p:cNvPr>
          <p:cNvSpPr txBox="1"/>
          <p:nvPr/>
        </p:nvSpPr>
        <p:spPr>
          <a:xfrm>
            <a:off x="567334" y="188499"/>
            <a:ext cx="8417639" cy="553998"/>
          </a:xfrm>
          <a:prstGeom prst="rect">
            <a:avLst/>
          </a:prstGeom>
        </p:spPr>
        <p:txBody>
          <a:bodyPr wrap="square" lIns="0" tIns="0" rIns="0" bIns="0" rtlCol="0" anchor="t">
            <a:spAutoFit/>
          </a:bodyPr>
          <a:lstStyle/>
          <a:p>
            <a:pPr lvl="1"/>
            <a:r>
              <a:rPr kumimoji="0" lang="en-US" sz="3600" b="1" i="0" u="none" strike="noStrike" kern="1200" cap="none" spc="0" normalizeH="0" baseline="0" noProof="0" dirty="0">
                <a:ln>
                  <a:noFill/>
                </a:ln>
                <a:effectLst/>
                <a:uLnTx/>
                <a:uFillTx/>
                <a:latin typeface="Times Neue Roman Bold"/>
                <a:ea typeface="+mn-ea"/>
                <a:cs typeface="+mn-cs"/>
              </a:rPr>
              <a:t>           </a:t>
            </a:r>
            <a:r>
              <a:rPr kumimoji="0" lang="mn-MN" sz="3600" b="1" i="0" u="none" strike="noStrike" kern="1200" cap="none" spc="0" normalizeH="0" baseline="0" noProof="0" dirty="0">
                <a:ln>
                  <a:noFill/>
                </a:ln>
                <a:effectLst/>
                <a:uLnTx/>
                <a:uFillTx/>
                <a:latin typeface="Times Neue Roman Bold"/>
                <a:ea typeface="+mn-ea"/>
                <a:cs typeface="+mn-cs"/>
              </a:rPr>
              <a:t>1.3 ИЛ ТОД БАЙДАЛ  </a:t>
            </a:r>
            <a:r>
              <a:rPr lang="mn-MN" sz="3600" b="1" dirty="0">
                <a:latin typeface="Times Neue Roman Bold"/>
              </a:rPr>
              <a:t> </a:t>
            </a:r>
            <a:endParaRPr kumimoji="0" lang="mn-MN" sz="3600" b="1" i="0" u="none" strike="noStrike" kern="1200" cap="none" spc="0" normalizeH="0" baseline="0" noProof="0" dirty="0">
              <a:ln>
                <a:noFill/>
              </a:ln>
              <a:effectLst/>
              <a:uLnTx/>
              <a:uFillTx/>
              <a:latin typeface="Times Neue Roman Bold"/>
              <a:ea typeface="+mn-ea"/>
              <a:cs typeface="+mn-cs"/>
            </a:endParaRPr>
          </a:p>
        </p:txBody>
      </p:sp>
      <p:sp>
        <p:nvSpPr>
          <p:cNvPr id="11" name="TextBox 3">
            <a:extLst>
              <a:ext uri="{FF2B5EF4-FFF2-40B4-BE49-F238E27FC236}">
                <a16:creationId xmlns:a16="http://schemas.microsoft.com/office/drawing/2014/main" xmlns="" id="{7AA26715-FAC7-4F80-81D8-9412655AE449}"/>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80972573-8A9D-4526-9D2C-BCACE6B52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406" y="1971674"/>
            <a:ext cx="4844632" cy="3230947"/>
          </a:xfrm>
          <a:prstGeom prst="rect">
            <a:avLst/>
          </a:prstGeom>
        </p:spPr>
      </p:pic>
    </p:spTree>
    <p:extLst>
      <p:ext uri="{BB962C8B-B14F-4D97-AF65-F5344CB8AC3E}">
        <p14:creationId xmlns:p14="http://schemas.microsoft.com/office/powerpoint/2010/main" val="2813497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object 6">
            <a:extLst>
              <a:ext uri="{FF2B5EF4-FFF2-40B4-BE49-F238E27FC236}">
                <a16:creationId xmlns:a16="http://schemas.microsoft.com/office/drawing/2014/main" xmlns="" id="{EC739FE0-725A-416A-BA96-FD94B3E498C8}"/>
              </a:ext>
            </a:extLst>
          </p:cNvPr>
          <p:cNvSpPr/>
          <p:nvPr/>
        </p:nvSpPr>
        <p:spPr>
          <a:xfrm>
            <a:off x="958684" y="0"/>
            <a:ext cx="8769369" cy="1054107"/>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4">
            <a:extLst>
              <a:ext uri="{FF2B5EF4-FFF2-40B4-BE49-F238E27FC236}">
                <a16:creationId xmlns:a16="http://schemas.microsoft.com/office/drawing/2014/main" xmlns="" id="{B9DCA7B6-B56F-4111-80F2-FE9CE0065317}"/>
              </a:ext>
            </a:extLst>
          </p:cNvPr>
          <p:cNvSpPr txBox="1"/>
          <p:nvPr/>
        </p:nvSpPr>
        <p:spPr>
          <a:xfrm>
            <a:off x="567334" y="188499"/>
            <a:ext cx="9160719" cy="861774"/>
          </a:xfrm>
          <a:prstGeom prst="rect">
            <a:avLst/>
          </a:prstGeom>
        </p:spPr>
        <p:txBody>
          <a:bodyPr wrap="square" lIns="0" tIns="0" rIns="0" bIns="0" rtlCol="0" anchor="t">
            <a:spAutoFit/>
          </a:bodyPr>
          <a:lstStyle/>
          <a:p>
            <a:pPr lvl="1"/>
            <a:r>
              <a:rPr kumimoji="0" lang="mn-MN" sz="2800" b="1" i="0" u="none" strike="noStrike" kern="1200" cap="none" spc="0" normalizeH="0" baseline="0" noProof="0" dirty="0">
                <a:ln>
                  <a:noFill/>
                </a:ln>
                <a:effectLst/>
                <a:uLnTx/>
                <a:uFillTx/>
                <a:latin typeface="Times Neue Roman Bold"/>
                <a:ea typeface="+mn-ea"/>
                <a:cs typeface="+mn-cs"/>
              </a:rPr>
              <a:t>Мэдээллийн ил тод байдал-суурь судалгааны үр дүнгээс</a:t>
            </a:r>
          </a:p>
        </p:txBody>
      </p:sp>
      <p:sp>
        <p:nvSpPr>
          <p:cNvPr id="11" name="TextBox 3">
            <a:extLst>
              <a:ext uri="{FF2B5EF4-FFF2-40B4-BE49-F238E27FC236}">
                <a16:creationId xmlns:a16="http://schemas.microsoft.com/office/drawing/2014/main" xmlns="" id="{7AA26715-FAC7-4F80-81D8-9412655AE449}"/>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xmlns="" id="{3C727BEC-6419-4E0D-9D1F-A7A1DB3BD43D}"/>
              </a:ext>
            </a:extLst>
          </p:cNvPr>
          <p:cNvGraphicFramePr/>
          <p:nvPr>
            <p:extLst>
              <p:ext uri="{D42A27DB-BD31-4B8C-83A1-F6EECF244321}">
                <p14:modId xmlns:p14="http://schemas.microsoft.com/office/powerpoint/2010/main" val="423059268"/>
              </p:ext>
            </p:extLst>
          </p:nvPr>
        </p:nvGraphicFramePr>
        <p:xfrm>
          <a:off x="1265371" y="1809750"/>
          <a:ext cx="10450379" cy="4269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4BD757B9-9AFE-4712-B1EE-3BC0832ACAAE}"/>
              </a:ext>
            </a:extLst>
          </p:cNvPr>
          <p:cNvSpPr txBox="1"/>
          <p:nvPr/>
        </p:nvSpPr>
        <p:spPr>
          <a:xfrm>
            <a:off x="2403029" y="6254611"/>
            <a:ext cx="6398931" cy="307777"/>
          </a:xfrm>
          <a:prstGeom prst="rect">
            <a:avLst/>
          </a:prstGeom>
          <a:noFill/>
        </p:spPr>
        <p:txBody>
          <a:bodyPr wrap="none" rtlCol="0">
            <a:spAutoFit/>
          </a:bodyPr>
          <a:lstStyle/>
          <a:p>
            <a:r>
              <a:rPr lang="mn-MN" sz="1400" b="1" i="1" dirty="0">
                <a:latin typeface="Times New Roman" panose="02020603050405020304" pitchFamily="18" charset="0"/>
                <a:cs typeface="Times New Roman" panose="02020603050405020304" pitchFamily="18" charset="0"/>
              </a:rPr>
              <a:t>Эх сурвалж: </a:t>
            </a:r>
            <a:r>
              <a:rPr lang="mn-MN" sz="1400" b="1" i="1" dirty="0">
                <a:latin typeface="Times New Roman" panose="02020603050405020304" pitchFamily="18" charset="0"/>
                <a:ea typeface="Calibri" panose="020F0502020204030204" pitchFamily="34" charset="0"/>
                <a:cs typeface="Times New Roman" panose="02020603050405020304" pitchFamily="18" charset="0"/>
              </a:rPr>
              <a:t>МУНЭХБ нь төслийн хоёрдугаар шатны суурь судалгаа</a:t>
            </a:r>
            <a:r>
              <a:rPr lang="en-US" sz="1400" b="1" i="1" dirty="0">
                <a:latin typeface="Times New Roman" panose="02020603050405020304" pitchFamily="18" charset="0"/>
                <a:cs typeface="Times New Roman" panose="02020603050405020304" pitchFamily="18" charset="0"/>
              </a:rPr>
              <a:t>, </a:t>
            </a:r>
            <a:r>
              <a:rPr lang="mn-MN" sz="1400" b="1" i="1" dirty="0">
                <a:latin typeface="Times New Roman" panose="02020603050405020304" pitchFamily="18" charset="0"/>
                <a:cs typeface="Times New Roman" panose="02020603050405020304" pitchFamily="18" charset="0"/>
              </a:rPr>
              <a:t>ДБ 2021</a:t>
            </a:r>
            <a:endParaRPr lang="en-US" sz="1400" b="1"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F3D2CA9-B85D-49C8-B23B-7A56B412E756}"/>
              </a:ext>
            </a:extLst>
          </p:cNvPr>
          <p:cNvSpPr txBox="1"/>
          <p:nvPr/>
        </p:nvSpPr>
        <p:spPr>
          <a:xfrm>
            <a:off x="1800225" y="1370254"/>
            <a:ext cx="8867775" cy="646331"/>
          </a:xfrm>
          <a:prstGeom prst="rect">
            <a:avLst/>
          </a:prstGeom>
          <a:noFill/>
        </p:spPr>
        <p:txBody>
          <a:bodyPr wrap="square" rtlCol="0">
            <a:spAutoFit/>
          </a:bodyPr>
          <a:lstStyle/>
          <a:p>
            <a:pPr algn="ctr"/>
            <a:r>
              <a:rPr lang="mn-MN" b="1" dirty="0">
                <a:solidFill>
                  <a:srgbClr val="002060"/>
                </a:solidFill>
                <a:latin typeface="Times New Roman" panose="02020603050405020304" pitchFamily="18" charset="0"/>
                <a:cs typeface="Times New Roman" panose="02020603050405020304" pitchFamily="18" charset="0"/>
              </a:rPr>
              <a:t>Та төрийн байгууллагын иргэдэд хүргэж буй төсвийн хөрөнгө оруулалттай</a:t>
            </a:r>
          </a:p>
          <a:p>
            <a:pPr algn="ctr"/>
            <a:r>
              <a:rPr lang="mn-MN" b="1" dirty="0">
                <a:solidFill>
                  <a:srgbClr val="002060"/>
                </a:solidFill>
                <a:latin typeface="Times New Roman" panose="02020603050405020304" pitchFamily="18" charset="0"/>
                <a:cs typeface="Times New Roman" panose="02020603050405020304" pitchFamily="18" charset="0"/>
              </a:rPr>
              <a:t> холбоотой мэдээллийг хэр ил тод гэж бодож байна вэ?</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197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6">
            <a:extLst>
              <a:ext uri="{FF2B5EF4-FFF2-40B4-BE49-F238E27FC236}">
                <a16:creationId xmlns:a16="http://schemas.microsoft.com/office/drawing/2014/main" xmlns="" id="{186DB0CF-67B7-4F1E-A9FF-9EEC1F6CB36A}"/>
              </a:ext>
            </a:extLst>
          </p:cNvPr>
          <p:cNvSpPr/>
          <p:nvPr/>
        </p:nvSpPr>
        <p:spPr>
          <a:xfrm>
            <a:off x="958684" y="0"/>
            <a:ext cx="8769369" cy="1054107"/>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10307" y="-5555"/>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dirty="0">
              <a:solidFill>
                <a:schemeClr val="tx1"/>
              </a:solidFill>
            </a:endParaRPr>
          </a:p>
        </p:txBody>
      </p:sp>
      <p:sp>
        <p:nvSpPr>
          <p:cNvPr id="45" name="TextBox 30">
            <a:extLst>
              <a:ext uri="{FF2B5EF4-FFF2-40B4-BE49-F238E27FC236}">
                <a16:creationId xmlns:a16="http://schemas.microsoft.com/office/drawing/2014/main" xmlns="" id="{7D826033-888F-4FF3-A43C-668EC6DFF8D6}"/>
              </a:ext>
            </a:extLst>
          </p:cNvPr>
          <p:cNvSpPr txBox="1"/>
          <p:nvPr/>
        </p:nvSpPr>
        <p:spPr>
          <a:xfrm>
            <a:off x="1083699" y="-54839"/>
            <a:ext cx="9112421" cy="970202"/>
          </a:xfrm>
          <a:prstGeom prst="rect">
            <a:avLst/>
          </a:prstGeom>
        </p:spPr>
        <p:txBody>
          <a:bodyPr wrap="square" lIns="0" tIns="0" rIns="0" bIns="0" rtlCol="0" anchor="t">
            <a:spAutoFit/>
          </a:bodyPr>
          <a:lstStyle/>
          <a:p>
            <a:pPr algn="ctr">
              <a:lnSpc>
                <a:spcPts val="8400"/>
              </a:lnSpc>
            </a:pPr>
            <a:r>
              <a:rPr lang="mn-MN" sz="4800" b="1" dirty="0">
                <a:latin typeface="Times Neue Roman Bold"/>
              </a:rPr>
              <a:t>Ил тод байдал </a:t>
            </a:r>
            <a:endParaRPr lang="en-US" sz="4800" dirty="0">
              <a:latin typeface="Times Neue Roman Bold"/>
            </a:endParaRPr>
          </a:p>
        </p:txBody>
      </p:sp>
      <p:sp>
        <p:nvSpPr>
          <p:cNvPr id="14" name="TextBox 8">
            <a:extLst>
              <a:ext uri="{FF2B5EF4-FFF2-40B4-BE49-F238E27FC236}">
                <a16:creationId xmlns:a16="http://schemas.microsoft.com/office/drawing/2014/main" xmlns="" id="{E7C5ED23-5046-4A5E-A486-A8699F7EC1A7}"/>
              </a:ext>
            </a:extLst>
          </p:cNvPr>
          <p:cNvSpPr txBox="1"/>
          <p:nvPr/>
        </p:nvSpPr>
        <p:spPr>
          <a:xfrm>
            <a:off x="1083699" y="1241043"/>
            <a:ext cx="10648280" cy="2500685"/>
          </a:xfrm>
          <a:prstGeom prst="rect">
            <a:avLst/>
          </a:prstGeom>
        </p:spPr>
        <p:txBody>
          <a:bodyPr wrap="square" lIns="0" tIns="0" rIns="0" bIns="0" rtlCol="0" anchor="t">
            <a:spAutoFit/>
          </a:bodyPr>
          <a:lstStyle/>
          <a:p>
            <a:pPr marL="604519" lvl="1" indent="-302260">
              <a:lnSpc>
                <a:spcPts val="3919"/>
              </a:lnSpc>
              <a:buFont typeface="Arial"/>
              <a:buChar char="•"/>
            </a:pPr>
            <a:r>
              <a:rPr lang="en-US" sz="2400" b="1" dirty="0" err="1">
                <a:latin typeface="Times Neue Roman"/>
                <a:cs typeface="Times New Roman" panose="02020603050405020304" pitchFamily="18" charset="0"/>
              </a:rPr>
              <a:t>Төр</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мэдээл</a:t>
            </a:r>
            <a:r>
              <a:rPr lang="mn-MN" sz="2400" b="1" dirty="0">
                <a:latin typeface="Times Neue Roman"/>
                <a:cs typeface="Times New Roman" panose="02020603050405020304" pitchFamily="18" charset="0"/>
              </a:rPr>
              <a:t>лийг</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хуваалцах</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үүрэгтэй</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мэдээллийн</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эх</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сурвалж</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тодорхой</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байх</a:t>
            </a:r>
            <a:r>
              <a:rPr lang="en-US" sz="2400" b="1" dirty="0">
                <a:latin typeface="Times Neue Roman"/>
                <a:cs typeface="Times New Roman" panose="02020603050405020304" pitchFamily="18" charset="0"/>
              </a:rPr>
              <a:t>)</a:t>
            </a:r>
          </a:p>
          <a:p>
            <a:pPr marL="604519" lvl="1" indent="-302260">
              <a:lnSpc>
                <a:spcPts val="3919"/>
              </a:lnSpc>
              <a:buFont typeface="Arial"/>
              <a:buChar char="•"/>
            </a:pPr>
            <a:r>
              <a:rPr lang="mn-MN" sz="2400" b="1" dirty="0">
                <a:latin typeface="Times Neue Roman"/>
                <a:cs typeface="Times New Roman" panose="02020603050405020304" pitchFamily="18" charset="0"/>
              </a:rPr>
              <a:t>М</a:t>
            </a:r>
            <a:r>
              <a:rPr lang="en-US" sz="2400" b="1" dirty="0" err="1">
                <a:latin typeface="Times Neue Roman"/>
                <a:cs typeface="Times New Roman" panose="02020603050405020304" pitchFamily="18" charset="0"/>
              </a:rPr>
              <a:t>эдээлэл</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нь</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нийтэд</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хүртээмжтэй</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ойлгомжтой</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үнэн</a:t>
            </a:r>
            <a:r>
              <a:rPr lang="en-US" sz="2400" b="1" dirty="0">
                <a:latin typeface="Times Neue Roman"/>
                <a:cs typeface="Times New Roman" panose="02020603050405020304" pitchFamily="18" charset="0"/>
              </a:rPr>
              <a:t> </a:t>
            </a:r>
            <a:r>
              <a:rPr lang="en-US" sz="2400" b="1" dirty="0" err="1">
                <a:latin typeface="Times Neue Roman"/>
                <a:cs typeface="Times New Roman" panose="02020603050405020304" pitchFamily="18" charset="0"/>
              </a:rPr>
              <a:t>зөв</a:t>
            </a:r>
            <a:r>
              <a:rPr lang="en-US" sz="2400" b="1" dirty="0">
                <a:latin typeface="Times Neue Roman"/>
                <a:cs typeface="Times New Roman" panose="02020603050405020304" pitchFamily="18" charset="0"/>
              </a:rPr>
              <a:t>, </a:t>
            </a:r>
            <a:r>
              <a:rPr lang="en-US" sz="2400" b="1" dirty="0" err="1" smtClean="0">
                <a:latin typeface="Times Neue Roman"/>
                <a:cs typeface="Times New Roman" panose="02020603050405020304" pitchFamily="18" charset="0"/>
              </a:rPr>
              <a:t>шинэлэг</a:t>
            </a:r>
            <a:r>
              <a:rPr lang="mn-MN" sz="2400" b="1" dirty="0">
                <a:latin typeface="Times Neue Roman"/>
                <a:cs typeface="Times New Roman" panose="02020603050405020304" pitchFamily="18" charset="0"/>
              </a:rPr>
              <a:t> </a:t>
            </a:r>
            <a:r>
              <a:rPr lang="mn-MN" sz="2400" b="1" dirty="0" smtClean="0">
                <a:latin typeface="Times Neue Roman"/>
                <a:cs typeface="Times New Roman" panose="02020603050405020304" pitchFamily="18" charset="0"/>
              </a:rPr>
              <a:t>байх, м</a:t>
            </a:r>
            <a:r>
              <a:rPr lang="en-US" sz="2400" b="1" dirty="0" err="1" smtClean="0">
                <a:latin typeface="Times Neue Roman"/>
              </a:rPr>
              <a:t>эдээлэл</a:t>
            </a:r>
            <a:r>
              <a:rPr lang="en-US" sz="2400" b="1" dirty="0" smtClean="0">
                <a:latin typeface="Times Neue Roman"/>
              </a:rPr>
              <a:t> </a:t>
            </a:r>
            <a:r>
              <a:rPr lang="en-US" sz="2400" b="1" dirty="0" err="1" smtClean="0">
                <a:latin typeface="Times Neue Roman"/>
              </a:rPr>
              <a:t>ол</a:t>
            </a:r>
            <a:r>
              <a:rPr lang="mn-MN" sz="2400" b="1" dirty="0">
                <a:latin typeface="Times Neue Roman"/>
              </a:rPr>
              <a:t>ж</a:t>
            </a:r>
            <a:r>
              <a:rPr lang="en-US" sz="2400" b="1" dirty="0" smtClean="0">
                <a:latin typeface="Times Neue Roman"/>
              </a:rPr>
              <a:t> </a:t>
            </a:r>
            <a:r>
              <a:rPr lang="en-US" sz="2400" b="1" dirty="0" err="1">
                <a:latin typeface="Times Neue Roman"/>
              </a:rPr>
              <a:t>авах</a:t>
            </a:r>
            <a:r>
              <a:rPr lang="en-US" sz="2400" b="1" dirty="0">
                <a:latin typeface="Times Neue Roman"/>
              </a:rPr>
              <a:t> </a:t>
            </a:r>
            <a:r>
              <a:rPr lang="en-US" sz="2400" b="1" dirty="0" err="1">
                <a:latin typeface="Times Neue Roman"/>
              </a:rPr>
              <a:t>аргууд</a:t>
            </a:r>
            <a:r>
              <a:rPr lang="en-US" sz="2400" b="1" dirty="0">
                <a:latin typeface="Times Neue Roman"/>
              </a:rPr>
              <a:t> </a:t>
            </a:r>
            <a:r>
              <a:rPr lang="en-US" sz="2400" b="1" dirty="0" err="1">
                <a:latin typeface="Times Neue Roman"/>
              </a:rPr>
              <a:t>тодорхой</a:t>
            </a:r>
            <a:r>
              <a:rPr lang="en-US" sz="2400" b="1" dirty="0">
                <a:latin typeface="Times Neue Roman"/>
              </a:rPr>
              <a:t> </a:t>
            </a:r>
            <a:r>
              <a:rPr lang="mn-MN" sz="2400" b="1" dirty="0">
                <a:latin typeface="Times Neue Roman"/>
              </a:rPr>
              <a:t>байх</a:t>
            </a:r>
          </a:p>
          <a:p>
            <a:pPr marL="302259" lvl="1">
              <a:lnSpc>
                <a:spcPts val="3919"/>
              </a:lnSpc>
            </a:pPr>
            <a:endParaRPr lang="en-US" sz="2400" b="1" dirty="0">
              <a:latin typeface="Times Neue Roman"/>
            </a:endParaRPr>
          </a:p>
        </p:txBody>
      </p:sp>
      <p:sp>
        <p:nvSpPr>
          <p:cNvPr id="15" name="TextBox 9">
            <a:extLst>
              <a:ext uri="{FF2B5EF4-FFF2-40B4-BE49-F238E27FC236}">
                <a16:creationId xmlns:a16="http://schemas.microsoft.com/office/drawing/2014/main" xmlns="" id="{B53840A3-8C4C-4356-BF16-8ABA896295B1}"/>
              </a:ext>
            </a:extLst>
          </p:cNvPr>
          <p:cNvSpPr txBox="1"/>
          <p:nvPr/>
        </p:nvSpPr>
        <p:spPr>
          <a:xfrm>
            <a:off x="1562100" y="3333750"/>
            <a:ext cx="9963149" cy="3046988"/>
          </a:xfrm>
          <a:prstGeom prst="rect">
            <a:avLst/>
          </a:prstGeom>
        </p:spPr>
        <p:txBody>
          <a:bodyPr wrap="square" lIns="0" tIns="0" rIns="0" bIns="0" rtlCol="0" anchor="t">
            <a:spAutoFit/>
          </a:bodyPr>
          <a:lstStyle/>
          <a:p>
            <a:pPr algn="ctr">
              <a:lnSpc>
                <a:spcPts val="3640"/>
              </a:lnSpc>
            </a:pPr>
            <a:r>
              <a:rPr lang="mn-MN" sz="2400" b="1" dirty="0" smtClean="0">
                <a:latin typeface="Times Neue Roman Bold"/>
              </a:rPr>
              <a:t>Ил тод байдлын </a:t>
            </a:r>
            <a:r>
              <a:rPr lang="mn-MN" sz="2400" b="1" dirty="0">
                <a:latin typeface="Times Neue Roman Bold"/>
              </a:rPr>
              <a:t>а</a:t>
            </a:r>
            <a:r>
              <a:rPr lang="en-US" sz="2400" b="1" dirty="0" smtClean="0">
                <a:latin typeface="Times Neue Roman Bold"/>
              </a:rPr>
              <a:t>ч </a:t>
            </a:r>
            <a:r>
              <a:rPr lang="en-US" sz="2400" b="1" dirty="0" err="1" smtClean="0">
                <a:latin typeface="Times Neue Roman Bold"/>
              </a:rPr>
              <a:t>холбогдол</a:t>
            </a:r>
            <a:r>
              <a:rPr lang="mn-MN" sz="2400" b="1" dirty="0" smtClean="0">
                <a:latin typeface="Times Neue Roman Bold"/>
              </a:rPr>
              <a:t>:</a:t>
            </a:r>
            <a:endParaRPr lang="en-US" sz="2400" b="1" dirty="0">
              <a:latin typeface="Times Neue Roman Bold"/>
            </a:endParaRPr>
          </a:p>
          <a:p>
            <a:pPr marL="561341" lvl="1" indent="-280670">
              <a:buFont typeface="Arial"/>
              <a:buChar char="•"/>
            </a:pPr>
            <a:r>
              <a:rPr lang="en-US" sz="2400" dirty="0" err="1">
                <a:latin typeface="Times Neue Roman Bold"/>
              </a:rPr>
              <a:t>Хяналт</a:t>
            </a:r>
            <a:r>
              <a:rPr lang="en-US" sz="2400" dirty="0">
                <a:latin typeface="Times Neue Roman Bold"/>
              </a:rPr>
              <a:t> </a:t>
            </a:r>
            <a:r>
              <a:rPr lang="en-US" sz="2400" dirty="0" err="1">
                <a:latin typeface="Times Neue Roman Bold"/>
              </a:rPr>
              <a:t>тавих</a:t>
            </a:r>
            <a:endParaRPr lang="en-US" sz="2400" dirty="0">
              <a:latin typeface="Times Neue Roman Bold"/>
            </a:endParaRPr>
          </a:p>
          <a:p>
            <a:pPr marL="561341" lvl="1" indent="-280670" algn="l">
              <a:buFont typeface="Arial"/>
              <a:buChar char="•"/>
            </a:pPr>
            <a:r>
              <a:rPr lang="en-US" sz="2400" dirty="0" err="1">
                <a:latin typeface="Times Neue Roman Bold"/>
              </a:rPr>
              <a:t>Алдаатай</a:t>
            </a:r>
            <a:r>
              <a:rPr lang="en-US" sz="2400" dirty="0">
                <a:latin typeface="Times Neue Roman Bold"/>
              </a:rPr>
              <a:t>, </a:t>
            </a:r>
            <a:r>
              <a:rPr lang="en-US" sz="2400" dirty="0" err="1">
                <a:latin typeface="Times Neue Roman Bold"/>
              </a:rPr>
              <a:t>буруу</a:t>
            </a:r>
            <a:r>
              <a:rPr lang="en-US" sz="2400" dirty="0">
                <a:latin typeface="Times Neue Roman Bold"/>
              </a:rPr>
              <a:t> </a:t>
            </a:r>
            <a:r>
              <a:rPr lang="en-US" sz="2400" dirty="0" err="1">
                <a:latin typeface="Times Neue Roman Bold"/>
              </a:rPr>
              <a:t>үйлдлүүдийг</a:t>
            </a:r>
            <a:r>
              <a:rPr lang="en-US" sz="2400" dirty="0">
                <a:latin typeface="Times Neue Roman Bold"/>
              </a:rPr>
              <a:t> </a:t>
            </a:r>
            <a:r>
              <a:rPr lang="en-US" sz="2400" dirty="0" err="1">
                <a:latin typeface="Times Neue Roman Bold"/>
              </a:rPr>
              <a:t>ил</a:t>
            </a:r>
            <a:r>
              <a:rPr lang="en-US" sz="2400" dirty="0">
                <a:latin typeface="Times Neue Roman Bold"/>
              </a:rPr>
              <a:t> </a:t>
            </a:r>
            <a:r>
              <a:rPr lang="en-US" sz="2400" dirty="0" err="1">
                <a:latin typeface="Times Neue Roman Bold"/>
              </a:rPr>
              <a:t>болгох</a:t>
            </a:r>
            <a:endParaRPr lang="mn-MN" sz="2400" dirty="0">
              <a:latin typeface="Times Neue Roman Bold"/>
            </a:endParaRPr>
          </a:p>
          <a:p>
            <a:pPr marL="561341" lvl="1" indent="-280670">
              <a:buFont typeface="Arial"/>
              <a:buChar char="•"/>
            </a:pPr>
            <a:r>
              <a:rPr lang="en-US" sz="2400" dirty="0" err="1">
                <a:latin typeface="Times Neue Roman Bold"/>
              </a:rPr>
              <a:t>Авилгыг</a:t>
            </a:r>
            <a:r>
              <a:rPr lang="en-US" sz="2400" dirty="0">
                <a:latin typeface="Times Neue Roman Bold"/>
              </a:rPr>
              <a:t> </a:t>
            </a:r>
            <a:r>
              <a:rPr lang="en-US" sz="2400" dirty="0" err="1">
                <a:latin typeface="Times Neue Roman Bold"/>
              </a:rPr>
              <a:t>устгах</a:t>
            </a:r>
            <a:r>
              <a:rPr lang="en-US" sz="2400" dirty="0">
                <a:latin typeface="Times Neue Roman Bold"/>
              </a:rPr>
              <a:t>  </a:t>
            </a:r>
            <a:endParaRPr lang="en-US" sz="2400" dirty="0" smtClean="0">
              <a:latin typeface="Times Neue Roman Bold"/>
            </a:endParaRPr>
          </a:p>
          <a:p>
            <a:pPr marL="561341" lvl="1" indent="-280670">
              <a:buFont typeface="Arial"/>
              <a:buChar char="•"/>
            </a:pPr>
            <a:r>
              <a:rPr lang="en-US" sz="2400" dirty="0" err="1">
                <a:latin typeface="Times Neue Roman Bold"/>
              </a:rPr>
              <a:t>Нөөцийг</a:t>
            </a:r>
            <a:r>
              <a:rPr lang="en-US" sz="2400" dirty="0">
                <a:latin typeface="Times Neue Roman Bold"/>
              </a:rPr>
              <a:t> </a:t>
            </a:r>
            <a:r>
              <a:rPr lang="en-US" sz="2400" dirty="0" err="1">
                <a:latin typeface="Times Neue Roman Bold"/>
              </a:rPr>
              <a:t>хувиарлалтыг</a:t>
            </a:r>
            <a:r>
              <a:rPr lang="en-US" sz="2400" dirty="0">
                <a:latin typeface="Times Neue Roman Bold"/>
              </a:rPr>
              <a:t> </a:t>
            </a:r>
            <a:r>
              <a:rPr lang="en-US" sz="2400" dirty="0" err="1">
                <a:latin typeface="Times Neue Roman Bold"/>
              </a:rPr>
              <a:t>ил</a:t>
            </a:r>
            <a:r>
              <a:rPr lang="en-US" sz="2400" dirty="0">
                <a:latin typeface="Times Neue Roman Bold"/>
              </a:rPr>
              <a:t> </a:t>
            </a:r>
            <a:r>
              <a:rPr lang="en-US" sz="2400" dirty="0" err="1">
                <a:latin typeface="Times Neue Roman Bold"/>
              </a:rPr>
              <a:t>тод</a:t>
            </a:r>
            <a:r>
              <a:rPr lang="en-US" sz="2400" dirty="0">
                <a:latin typeface="Times Neue Roman Bold"/>
              </a:rPr>
              <a:t> </a:t>
            </a:r>
            <a:r>
              <a:rPr lang="en-US" sz="2400" dirty="0" err="1">
                <a:latin typeface="Times Neue Roman Bold"/>
              </a:rPr>
              <a:t>болгож</a:t>
            </a:r>
            <a:r>
              <a:rPr lang="en-US" sz="2400" dirty="0">
                <a:latin typeface="Times Neue Roman Bold"/>
              </a:rPr>
              <a:t>, </a:t>
            </a:r>
            <a:r>
              <a:rPr lang="en-US" sz="2400" dirty="0" err="1">
                <a:latin typeface="Times Neue Roman Bold"/>
              </a:rPr>
              <a:t>зарцуулалтыг</a:t>
            </a:r>
            <a:r>
              <a:rPr lang="en-US" sz="2400" dirty="0">
                <a:latin typeface="Times Neue Roman Bold"/>
              </a:rPr>
              <a:t> </a:t>
            </a:r>
            <a:r>
              <a:rPr lang="en-US" sz="2400" dirty="0" err="1">
                <a:latin typeface="Times Neue Roman Bold"/>
              </a:rPr>
              <a:t>үр</a:t>
            </a:r>
            <a:r>
              <a:rPr lang="en-US" sz="2400" dirty="0">
                <a:latin typeface="Times Neue Roman Bold"/>
              </a:rPr>
              <a:t> </a:t>
            </a:r>
            <a:r>
              <a:rPr lang="en-US" sz="2400" dirty="0" err="1">
                <a:latin typeface="Times Neue Roman Bold"/>
              </a:rPr>
              <a:t>ашигтай</a:t>
            </a:r>
            <a:r>
              <a:rPr lang="en-US" sz="2400" dirty="0">
                <a:latin typeface="Times Neue Roman Bold"/>
              </a:rPr>
              <a:t> </a:t>
            </a:r>
            <a:r>
              <a:rPr lang="en-US" sz="2400" dirty="0" err="1">
                <a:latin typeface="Times Neue Roman Bold"/>
              </a:rPr>
              <a:t>байлгах</a:t>
            </a:r>
            <a:endParaRPr lang="en-US" sz="2400" dirty="0">
              <a:latin typeface="Times Neue Roman Bold"/>
            </a:endParaRPr>
          </a:p>
          <a:p>
            <a:pPr marL="561341" lvl="1" indent="-280670">
              <a:buFont typeface="Arial"/>
              <a:buChar char="•"/>
            </a:pPr>
            <a:r>
              <a:rPr lang="en-US" sz="2400" dirty="0" err="1">
                <a:latin typeface="Times Neue Roman Bold"/>
              </a:rPr>
              <a:t>Иргэн</a:t>
            </a:r>
            <a:r>
              <a:rPr lang="en-US" sz="2400" dirty="0">
                <a:latin typeface="Times Neue Roman Bold"/>
              </a:rPr>
              <a:t> </a:t>
            </a:r>
            <a:r>
              <a:rPr lang="en-US" sz="2400" dirty="0" err="1">
                <a:latin typeface="Times Neue Roman Bold"/>
              </a:rPr>
              <a:t>төр</a:t>
            </a:r>
            <a:r>
              <a:rPr lang="en-US" sz="2400" dirty="0">
                <a:latin typeface="Times Neue Roman Bold"/>
              </a:rPr>
              <a:t> </a:t>
            </a:r>
            <a:r>
              <a:rPr lang="en-US" sz="2400" dirty="0" err="1">
                <a:latin typeface="Times Neue Roman Bold"/>
              </a:rPr>
              <a:t>хоорондын</a:t>
            </a:r>
            <a:r>
              <a:rPr lang="en-US" sz="2400" dirty="0">
                <a:latin typeface="Times Neue Roman Bold"/>
              </a:rPr>
              <a:t> </a:t>
            </a:r>
            <a:r>
              <a:rPr lang="en-US" sz="2400" dirty="0" err="1">
                <a:latin typeface="Times Neue Roman Bold"/>
              </a:rPr>
              <a:t>харилцааг</a:t>
            </a:r>
            <a:r>
              <a:rPr lang="en-US" sz="2400" dirty="0">
                <a:latin typeface="Times Neue Roman Bold"/>
              </a:rPr>
              <a:t> </a:t>
            </a:r>
            <a:r>
              <a:rPr lang="en-US" sz="2400" dirty="0" err="1">
                <a:latin typeface="Times Neue Roman Bold"/>
              </a:rPr>
              <a:t>бэхжүүлэх</a:t>
            </a:r>
            <a:endParaRPr lang="en-US" sz="2400" dirty="0">
              <a:latin typeface="Times Neue Roman Bold"/>
            </a:endParaRPr>
          </a:p>
          <a:p>
            <a:pPr marL="561341" lvl="1" indent="-280670">
              <a:buFont typeface="Arial"/>
              <a:buChar char="•"/>
            </a:pPr>
            <a:endParaRPr lang="en-US" sz="2400" dirty="0">
              <a:latin typeface="Times Neue Roman Bold"/>
            </a:endParaRPr>
          </a:p>
        </p:txBody>
      </p:sp>
      <p:pic>
        <p:nvPicPr>
          <p:cNvPr id="20" name="Picture 2">
            <a:extLst>
              <a:ext uri="{FF2B5EF4-FFF2-40B4-BE49-F238E27FC236}">
                <a16:creationId xmlns:a16="http://schemas.microsoft.com/office/drawing/2014/main" xmlns="" id="{8B5C9A8B-88A0-4F45-A562-EC3DD87BC68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80651" y="19393"/>
            <a:ext cx="1102709" cy="1102709"/>
          </a:xfrm>
          <a:prstGeom prst="rect">
            <a:avLst/>
          </a:prstGeom>
        </p:spPr>
      </p:pic>
    </p:spTree>
    <p:extLst>
      <p:ext uri="{BB962C8B-B14F-4D97-AF65-F5344CB8AC3E}">
        <p14:creationId xmlns:p14="http://schemas.microsoft.com/office/powerpoint/2010/main" val="33798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down)">
                                      <p:cBhvr>
                                        <p:cTn id="18" dur="500"/>
                                        <p:tgtEl>
                                          <p:spTgt spid="15">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wipe(down)">
                                      <p:cBhvr>
                                        <p:cTn id="21" dur="500"/>
                                        <p:tgtEl>
                                          <p:spTgt spid="15">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wipe(down)">
                                      <p:cBhvr>
                                        <p:cTn id="24" dur="500"/>
                                        <p:tgtEl>
                                          <p:spTgt spid="15">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down)">
                                      <p:cBhvr>
                                        <p:cTn id="27" dur="500"/>
                                        <p:tgtEl>
                                          <p:spTgt spid="1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wipe(down)">
                                      <p:cBhvr>
                                        <p:cTn id="3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xmlns="" id="{714A3C37-44DA-4B7F-A074-EAA221A71900}"/>
              </a:ext>
            </a:extLst>
          </p:cNvPr>
          <p:cNvSpPr/>
          <p:nvPr/>
        </p:nvSpPr>
        <p:spPr>
          <a:xfrm>
            <a:off x="7944226" y="4020166"/>
            <a:ext cx="3695324" cy="19963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xmlns="" id="{3DEB157C-7BDE-429E-A900-E8A5919FBCCC}"/>
              </a:ext>
            </a:extLst>
          </p:cNvPr>
          <p:cNvSpPr/>
          <p:nvPr/>
        </p:nvSpPr>
        <p:spPr>
          <a:xfrm>
            <a:off x="7829926" y="1076110"/>
            <a:ext cx="3809624" cy="16670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xmlns="" id="{82D6AB09-BBB0-4D1F-884F-D2AA1B300E13}"/>
              </a:ext>
            </a:extLst>
          </p:cNvPr>
          <p:cNvSpPr/>
          <p:nvPr/>
        </p:nvSpPr>
        <p:spPr>
          <a:xfrm>
            <a:off x="1083291" y="953287"/>
            <a:ext cx="3564909" cy="16527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mn-MN" dirty="0">
                <a:solidFill>
                  <a:schemeClr val="tx1"/>
                </a:solidFill>
                <a:latin typeface="Times Neue Roman"/>
              </a:rPr>
              <a:t>Орон нутгийн хэрэгцээ, асуудал, тэргүүлэх чиглэл юу вэ</a:t>
            </a:r>
            <a:r>
              <a:rPr lang="en-US" dirty="0">
                <a:solidFill>
                  <a:schemeClr val="tx1"/>
                </a:solidFill>
                <a:latin typeface="Times Neue Roman"/>
              </a:rPr>
              <a:t>? </a:t>
            </a:r>
            <a:r>
              <a:rPr lang="mn-MN" dirty="0">
                <a:solidFill>
                  <a:schemeClr val="tx1"/>
                </a:solidFill>
                <a:latin typeface="Times Neue Roman"/>
              </a:rPr>
              <a:t> </a:t>
            </a:r>
          </a:p>
          <a:p>
            <a:pPr marL="285750" indent="-285750">
              <a:buFontTx/>
              <a:buChar char="-"/>
            </a:pPr>
            <a:r>
              <a:rPr lang="mn-MN" dirty="0">
                <a:solidFill>
                  <a:schemeClr val="tx1"/>
                </a:solidFill>
                <a:latin typeface="Times Neue Roman"/>
              </a:rPr>
              <a:t>Асуудлыг ямар аргаар шийдвэрлэж болох вэ</a:t>
            </a:r>
            <a:r>
              <a:rPr lang="en-US" dirty="0">
                <a:solidFill>
                  <a:schemeClr val="tx1"/>
                </a:solidFill>
                <a:latin typeface="Times Neue Roman"/>
              </a:rPr>
              <a:t>? </a:t>
            </a:r>
            <a:r>
              <a:rPr lang="mn-MN" dirty="0">
                <a:solidFill>
                  <a:schemeClr val="tx1"/>
                </a:solidFill>
                <a:latin typeface="Times Neue Roman"/>
              </a:rPr>
              <a:t> </a:t>
            </a:r>
            <a:endParaRPr lang="en-GB" dirty="0">
              <a:solidFill>
                <a:schemeClr val="tx1"/>
              </a:solidFill>
              <a:latin typeface="Times Neue Roman"/>
            </a:endParaRPr>
          </a:p>
        </p:txBody>
      </p:sp>
      <p:sp>
        <p:nvSpPr>
          <p:cNvPr id="44" name="Rectangle: Rounded Corners 43">
            <a:extLst>
              <a:ext uri="{FF2B5EF4-FFF2-40B4-BE49-F238E27FC236}">
                <a16:creationId xmlns:a16="http://schemas.microsoft.com/office/drawing/2014/main" xmlns="" id="{9A00D441-CDA0-4E27-B4E9-9F56FFC814CF}"/>
              </a:ext>
            </a:extLst>
          </p:cNvPr>
          <p:cNvSpPr/>
          <p:nvPr/>
        </p:nvSpPr>
        <p:spPr>
          <a:xfrm>
            <a:off x="968991" y="4020166"/>
            <a:ext cx="3541901" cy="19963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30">
            <a:extLst>
              <a:ext uri="{FF2B5EF4-FFF2-40B4-BE49-F238E27FC236}">
                <a16:creationId xmlns:a16="http://schemas.microsoft.com/office/drawing/2014/main" xmlns="" id="{7D826033-888F-4FF3-A43C-668EC6DFF8D6}"/>
              </a:ext>
            </a:extLst>
          </p:cNvPr>
          <p:cNvSpPr txBox="1"/>
          <p:nvPr/>
        </p:nvSpPr>
        <p:spPr>
          <a:xfrm>
            <a:off x="1850572" y="291833"/>
            <a:ext cx="9310750" cy="49244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3200" b="1" i="0" u="none" strike="noStrike" kern="1200" cap="none" spc="0" normalizeH="0" baseline="0" noProof="0" dirty="0">
                <a:ln>
                  <a:noFill/>
                </a:ln>
                <a:solidFill>
                  <a:prstClr val="black"/>
                </a:solidFill>
                <a:effectLst/>
                <a:uLnTx/>
                <a:uFillTx/>
                <a:latin typeface="Times Neue Roman Bold"/>
                <a:ea typeface="+mn-ea"/>
                <a:cs typeface="+mn-cs"/>
              </a:rPr>
              <a:t>Төрийн санхүүгийн удирдлагын орчил</a:t>
            </a:r>
            <a:endParaRPr kumimoji="0" lang="en-US" sz="3200" b="0" i="0" u="none" strike="noStrike" kern="1200" cap="none" spc="0" normalizeH="0" baseline="0" noProof="0" dirty="0">
              <a:ln>
                <a:noFill/>
              </a:ln>
              <a:solidFill>
                <a:prstClr val="black"/>
              </a:solidFill>
              <a:effectLst/>
              <a:uLnTx/>
              <a:uFillTx/>
              <a:latin typeface="Times Neue Roman Bold"/>
              <a:ea typeface="+mn-ea"/>
              <a:cs typeface="+mn-cs"/>
            </a:endParaRPr>
          </a:p>
        </p:txBody>
      </p:sp>
      <p:sp>
        <p:nvSpPr>
          <p:cNvPr id="6" name="object 2">
            <a:extLst>
              <a:ext uri="{FF2B5EF4-FFF2-40B4-BE49-F238E27FC236}">
                <a16:creationId xmlns:a16="http://schemas.microsoft.com/office/drawing/2014/main" xmlns="" id="{1283E5C8-AB22-48D8-B2DF-28C5274D2C13}"/>
              </a:ext>
            </a:extLst>
          </p:cNvPr>
          <p:cNvSpPr/>
          <p:nvPr/>
        </p:nvSpPr>
        <p:spPr>
          <a:xfrm>
            <a:off x="11033759" y="0"/>
            <a:ext cx="1158240" cy="693420"/>
          </a:xfrm>
          <a:custGeom>
            <a:avLst/>
            <a:gdLst/>
            <a:ahLst/>
            <a:cxnLst/>
            <a:rect l="l" t="t" r="r" b="b"/>
            <a:pathLst>
              <a:path w="1158240" h="693420">
                <a:moveTo>
                  <a:pt x="0" y="693420"/>
                </a:moveTo>
                <a:lnTo>
                  <a:pt x="1158240" y="693420"/>
                </a:lnTo>
                <a:lnTo>
                  <a:pt x="1158240" y="0"/>
                </a:lnTo>
                <a:lnTo>
                  <a:pt x="0" y="0"/>
                </a:lnTo>
                <a:lnTo>
                  <a:pt x="0" y="6934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xmlns="" id="{2285963B-A409-4731-89F0-48D6D7EA0246}"/>
              </a:ext>
            </a:extLst>
          </p:cNvPr>
          <p:cNvGraphicFramePr/>
          <p:nvPr>
            <p:extLst>
              <p:ext uri="{D42A27DB-BD31-4B8C-83A1-F6EECF244321}">
                <p14:modId xmlns:p14="http://schemas.microsoft.com/office/powerpoint/2010/main" val="1528243015"/>
              </p:ext>
            </p:extLst>
          </p:nvPr>
        </p:nvGraphicFramePr>
        <p:xfrm>
          <a:off x="2633967" y="1397736"/>
          <a:ext cx="7187184" cy="498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TextBox 30">
            <a:extLst>
              <a:ext uri="{FF2B5EF4-FFF2-40B4-BE49-F238E27FC236}">
                <a16:creationId xmlns:a16="http://schemas.microsoft.com/office/drawing/2014/main" xmlns="" id="{EB7E26AD-4B7E-4A92-BB61-CEBBB4B0DFB4}"/>
              </a:ext>
            </a:extLst>
          </p:cNvPr>
          <p:cNvSpPr txBox="1"/>
          <p:nvPr/>
        </p:nvSpPr>
        <p:spPr>
          <a:xfrm>
            <a:off x="7944226" y="1228725"/>
            <a:ext cx="3695324" cy="1477328"/>
          </a:xfrm>
          <a:prstGeom prst="rect">
            <a:avLst/>
          </a:prstGeom>
        </p:spPr>
        <p:txBody>
          <a:bodyPr wrap="square" lIns="0" tIns="0" rIns="0" bIns="0" rtlCol="0" anchor="t">
            <a:spAutoFit/>
          </a:bodyPr>
          <a:lstStyle/>
          <a:p>
            <a:pPr marL="342900" marR="0" lvl="0" indent="-342900" defTabSz="914400" rtl="0" eaLnBrk="1" fontAlgn="auto" latinLnBrk="0" hangingPunct="1">
              <a:lnSpc>
                <a:spcPct val="100000"/>
              </a:lnSpc>
              <a:spcBef>
                <a:spcPct val="0"/>
              </a:spcBef>
              <a:spcAft>
                <a:spcPts val="0"/>
              </a:spcAft>
              <a:buClrTx/>
              <a:buSzTx/>
              <a:buFontTx/>
              <a:buChar char="-"/>
              <a:tabLst/>
              <a:defRPr/>
            </a:pPr>
            <a:r>
              <a:rPr kumimoji="0" lang="mn-MN" sz="1600" i="0" u="none" strike="noStrike" kern="1200" cap="none" spc="0" normalizeH="0" baseline="0" noProof="0" dirty="0">
                <a:ln>
                  <a:noFill/>
                </a:ln>
                <a:solidFill>
                  <a:srgbClr val="000000"/>
                </a:solidFill>
                <a:effectLst/>
                <a:uLnTx/>
                <a:uFillTx/>
                <a:latin typeface="Times Neue Roman Bold"/>
              </a:rPr>
              <a:t>Тулгамдсан асуудлыг шийдвэрлэхийн тулд шаардлагатай төсвийн хуваарилалт хийгдсэн үү</a:t>
            </a:r>
            <a:r>
              <a:rPr kumimoji="0" lang="en-US" sz="1600" i="0" u="none" strike="noStrike" kern="1200" cap="none" spc="0" normalizeH="0" baseline="0" noProof="0" dirty="0">
                <a:ln>
                  <a:noFill/>
                </a:ln>
                <a:solidFill>
                  <a:srgbClr val="000000"/>
                </a:solidFill>
                <a:effectLst/>
                <a:uLnTx/>
                <a:uFillTx/>
                <a:latin typeface="Times Neue Roman Bold"/>
              </a:rPr>
              <a:t>? </a:t>
            </a:r>
            <a:r>
              <a:rPr kumimoji="0" lang="mn-MN" sz="1600" i="0" u="none" strike="noStrike" kern="1200" cap="none" spc="0" normalizeH="0" baseline="0" noProof="0" dirty="0">
                <a:ln>
                  <a:noFill/>
                </a:ln>
                <a:solidFill>
                  <a:srgbClr val="000000"/>
                </a:solidFill>
                <a:effectLst/>
                <a:uLnTx/>
                <a:uFillTx/>
                <a:latin typeface="Times Neue Roman Bold"/>
              </a:rPr>
              <a:t> </a:t>
            </a:r>
          </a:p>
          <a:p>
            <a:pPr marL="342900" marR="0" lvl="0" indent="-342900" defTabSz="914400" rtl="0" eaLnBrk="1" fontAlgn="auto" latinLnBrk="0" hangingPunct="1">
              <a:lnSpc>
                <a:spcPct val="100000"/>
              </a:lnSpc>
              <a:spcBef>
                <a:spcPct val="0"/>
              </a:spcBef>
              <a:spcAft>
                <a:spcPts val="0"/>
              </a:spcAft>
              <a:buClrTx/>
              <a:buSzTx/>
              <a:buFontTx/>
              <a:buChar char="-"/>
              <a:tabLst/>
              <a:defRPr/>
            </a:pPr>
            <a:r>
              <a:rPr lang="mn-MN" sz="1600" dirty="0">
                <a:solidFill>
                  <a:srgbClr val="000000"/>
                </a:solidFill>
                <a:latin typeface="Times Neue Roman Bold"/>
              </a:rPr>
              <a:t>Энэ нь эрхзүйн хүрээнд хийгдсэн үү</a:t>
            </a:r>
            <a:r>
              <a:rPr lang="en-US" sz="1600" dirty="0">
                <a:solidFill>
                  <a:srgbClr val="000000"/>
                </a:solidFill>
                <a:latin typeface="Times Neue Roman Bold"/>
              </a:rPr>
              <a:t>?</a:t>
            </a:r>
            <a:endParaRPr kumimoji="0" lang="en-US" sz="1600" i="0" u="none" strike="noStrike" kern="1200" cap="none" spc="0" normalizeH="0" baseline="0" noProof="0" dirty="0">
              <a:ln>
                <a:noFill/>
              </a:ln>
              <a:solidFill>
                <a:srgbClr val="FFFF87"/>
              </a:solidFill>
              <a:effectLst/>
              <a:uLnTx/>
              <a:uFillTx/>
              <a:latin typeface="Times Neue Roman Bold"/>
            </a:endParaRPr>
          </a:p>
        </p:txBody>
      </p:sp>
      <p:sp>
        <p:nvSpPr>
          <p:cNvPr id="48" name="TextBox 30">
            <a:extLst>
              <a:ext uri="{FF2B5EF4-FFF2-40B4-BE49-F238E27FC236}">
                <a16:creationId xmlns:a16="http://schemas.microsoft.com/office/drawing/2014/main" xmlns="" id="{BFB4D66E-78B7-49F8-9176-CA09DB46DA7F}"/>
              </a:ext>
            </a:extLst>
          </p:cNvPr>
          <p:cNvSpPr txBox="1"/>
          <p:nvPr/>
        </p:nvSpPr>
        <p:spPr>
          <a:xfrm>
            <a:off x="1083292" y="4111021"/>
            <a:ext cx="3383318" cy="1231106"/>
          </a:xfrm>
          <a:prstGeom prst="rect">
            <a:avLst/>
          </a:prstGeom>
        </p:spPr>
        <p:txBody>
          <a:bodyPr wrap="square" lIns="0" tIns="0" rIns="0" bIns="0" rtlCol="0" anchor="t">
            <a:spAutoFit/>
          </a:bodyPr>
          <a:lstStyle/>
          <a:p>
            <a:pPr marL="342900" marR="0" lvl="0" indent="-342900" defTabSz="914400" rtl="0" eaLnBrk="1" fontAlgn="auto" latinLnBrk="0" hangingPunct="1">
              <a:lnSpc>
                <a:spcPct val="100000"/>
              </a:lnSpc>
              <a:spcBef>
                <a:spcPct val="0"/>
              </a:spcBef>
              <a:spcAft>
                <a:spcPts val="0"/>
              </a:spcAft>
              <a:buClrTx/>
              <a:buSzTx/>
              <a:buFontTx/>
              <a:buChar char="-"/>
              <a:tabLst/>
              <a:defRPr/>
            </a:pPr>
            <a:r>
              <a:rPr lang="mn-MN" sz="2000" dirty="0">
                <a:solidFill>
                  <a:srgbClr val="000000"/>
                </a:solidFill>
                <a:latin typeface="Times Neue Roman Bold"/>
              </a:rPr>
              <a:t>Хөрөнгө зориулалтын дагуу зарцуулагдсан уу</a:t>
            </a:r>
            <a:r>
              <a:rPr lang="en-US" sz="2000" dirty="0">
                <a:solidFill>
                  <a:srgbClr val="000000"/>
                </a:solidFill>
                <a:latin typeface="Times Neue Roman Bold"/>
              </a:rPr>
              <a:t>? </a:t>
            </a:r>
            <a:r>
              <a:rPr lang="mn-MN" sz="2000" dirty="0">
                <a:solidFill>
                  <a:srgbClr val="000000"/>
                </a:solidFill>
                <a:latin typeface="Times Neue Roman Bold"/>
              </a:rPr>
              <a:t> </a:t>
            </a:r>
          </a:p>
          <a:p>
            <a:pPr marL="342900" marR="0" lvl="0" indent="-342900" defTabSz="914400" rtl="0" eaLnBrk="1" fontAlgn="auto" latinLnBrk="0" hangingPunct="1">
              <a:lnSpc>
                <a:spcPct val="100000"/>
              </a:lnSpc>
              <a:spcBef>
                <a:spcPct val="0"/>
              </a:spcBef>
              <a:spcAft>
                <a:spcPts val="0"/>
              </a:spcAft>
              <a:buClrTx/>
              <a:buSzTx/>
              <a:buFontTx/>
              <a:buChar char="-"/>
              <a:tabLst/>
              <a:defRPr/>
            </a:pPr>
            <a:r>
              <a:rPr kumimoji="0" lang="mn-MN" sz="2000" i="0" u="none" strike="noStrike" kern="1200" cap="none" spc="0" normalizeH="0" baseline="0" noProof="0" dirty="0">
                <a:ln>
                  <a:noFill/>
                </a:ln>
                <a:solidFill>
                  <a:srgbClr val="000000"/>
                </a:solidFill>
                <a:effectLst/>
                <a:uLnTx/>
                <a:uFillTx/>
                <a:latin typeface="Times Neue Roman Bold"/>
              </a:rPr>
              <a:t>Төсви</a:t>
            </a:r>
            <a:r>
              <a:rPr lang="mn-MN" sz="2000" dirty="0">
                <a:solidFill>
                  <a:srgbClr val="000000"/>
                </a:solidFill>
                <a:latin typeface="Times Neue Roman Bold"/>
              </a:rPr>
              <a:t>йн зарцуулалтыг баталж хэлэлцсэн үү</a:t>
            </a:r>
            <a:r>
              <a:rPr lang="en-US" sz="2000" dirty="0">
                <a:solidFill>
                  <a:srgbClr val="000000"/>
                </a:solidFill>
                <a:latin typeface="Times Neue Roman Bold"/>
              </a:rPr>
              <a:t>? </a:t>
            </a:r>
            <a:r>
              <a:rPr lang="mn-MN" sz="2000" dirty="0">
                <a:solidFill>
                  <a:srgbClr val="000000"/>
                </a:solidFill>
                <a:latin typeface="Times Neue Roman Bold"/>
              </a:rPr>
              <a:t> </a:t>
            </a:r>
            <a:endParaRPr kumimoji="0" lang="en-US" sz="2000" i="0" u="none" strike="noStrike" kern="1200" cap="none" spc="0" normalizeH="0" baseline="0" noProof="0" dirty="0">
              <a:ln>
                <a:noFill/>
              </a:ln>
              <a:solidFill>
                <a:srgbClr val="FFFF87"/>
              </a:solidFill>
              <a:effectLst/>
              <a:uLnTx/>
              <a:uFillTx/>
              <a:latin typeface="Times Neue Roman Bold"/>
            </a:endParaRPr>
          </a:p>
        </p:txBody>
      </p:sp>
      <p:sp>
        <p:nvSpPr>
          <p:cNvPr id="49" name="TextBox 30">
            <a:extLst>
              <a:ext uri="{FF2B5EF4-FFF2-40B4-BE49-F238E27FC236}">
                <a16:creationId xmlns:a16="http://schemas.microsoft.com/office/drawing/2014/main" xmlns="" id="{2DADA188-7B10-48B6-ABFD-18E6E13B3D69}"/>
              </a:ext>
            </a:extLst>
          </p:cNvPr>
          <p:cNvSpPr txBox="1"/>
          <p:nvPr/>
        </p:nvSpPr>
        <p:spPr>
          <a:xfrm>
            <a:off x="8364314" y="4111021"/>
            <a:ext cx="3275236" cy="2215991"/>
          </a:xfrm>
          <a:prstGeom prst="rect">
            <a:avLst/>
          </a:prstGeom>
        </p:spPr>
        <p:txBody>
          <a:bodyPr wrap="square" lIns="0" tIns="0" rIns="0" bIns="0" rtlCol="0" anchor="t">
            <a:spAutoFit/>
          </a:bodyPr>
          <a:lstStyle/>
          <a:p>
            <a:pPr marL="342900" marR="0" lvl="0" indent="-342900" defTabSz="914400" rtl="0" eaLnBrk="1" fontAlgn="auto" latinLnBrk="0" hangingPunct="1">
              <a:lnSpc>
                <a:spcPct val="100000"/>
              </a:lnSpc>
              <a:spcBef>
                <a:spcPct val="0"/>
              </a:spcBef>
              <a:spcAft>
                <a:spcPts val="0"/>
              </a:spcAft>
              <a:buClrTx/>
              <a:buSzTx/>
              <a:buFontTx/>
              <a:buChar char="-"/>
              <a:tabLst/>
              <a:defRPr/>
            </a:pPr>
            <a:r>
              <a:rPr kumimoji="0" lang="mn-MN" i="0" u="none" strike="noStrike" kern="1200" cap="none" spc="0" normalizeH="0" baseline="0" noProof="0" dirty="0">
                <a:ln>
                  <a:noFill/>
                </a:ln>
                <a:solidFill>
                  <a:srgbClr val="000000"/>
                </a:solidFill>
                <a:effectLst/>
                <a:uLnTx/>
                <a:uFillTx/>
                <a:latin typeface="Times Neue Roman Bold"/>
              </a:rPr>
              <a:t>Тулгамдсан асуудлыг шийдвэрлэхийн тулд хөрөнгийг зөв</a:t>
            </a:r>
            <a:r>
              <a:rPr lang="en-US" dirty="0">
                <a:solidFill>
                  <a:srgbClr val="000000"/>
                </a:solidFill>
                <a:latin typeface="Times Neue Roman Bold"/>
              </a:rPr>
              <a:t> </a:t>
            </a:r>
            <a:r>
              <a:rPr kumimoji="0" lang="mn-MN" i="0" u="none" strike="noStrike" kern="1200" cap="none" spc="0" normalizeH="0" baseline="0" noProof="0" dirty="0">
                <a:ln>
                  <a:noFill/>
                </a:ln>
                <a:solidFill>
                  <a:srgbClr val="000000"/>
                </a:solidFill>
                <a:effectLst/>
                <a:uLnTx/>
                <a:uFillTx/>
                <a:latin typeface="Times Neue Roman Bold"/>
              </a:rPr>
              <a:t>зарцуулсан уу</a:t>
            </a:r>
            <a:r>
              <a:rPr kumimoji="0" lang="en-US" i="0" u="none" strike="noStrike" kern="1200" cap="none" spc="0" normalizeH="0" baseline="0" noProof="0" dirty="0">
                <a:ln>
                  <a:noFill/>
                </a:ln>
                <a:solidFill>
                  <a:srgbClr val="000000"/>
                </a:solidFill>
                <a:effectLst/>
                <a:uLnTx/>
                <a:uFillTx/>
                <a:latin typeface="Times Neue Roman Bold"/>
              </a:rPr>
              <a:t>?</a:t>
            </a:r>
            <a:r>
              <a:rPr kumimoji="0" lang="mn-MN" i="0" u="none" strike="noStrike" kern="1200" cap="none" spc="0" normalizeH="0" baseline="0" noProof="0" dirty="0">
                <a:ln>
                  <a:noFill/>
                </a:ln>
                <a:solidFill>
                  <a:srgbClr val="000000"/>
                </a:solidFill>
                <a:effectLst/>
                <a:uLnTx/>
                <a:uFillTx/>
                <a:latin typeface="Times Neue Roman Bold"/>
              </a:rPr>
              <a:t> </a:t>
            </a:r>
          </a:p>
          <a:p>
            <a:pPr marL="342900" marR="0" lvl="0" indent="-342900" defTabSz="914400" rtl="0" eaLnBrk="1" fontAlgn="auto" latinLnBrk="0" hangingPunct="1">
              <a:lnSpc>
                <a:spcPct val="100000"/>
              </a:lnSpc>
              <a:spcBef>
                <a:spcPct val="0"/>
              </a:spcBef>
              <a:spcAft>
                <a:spcPts val="0"/>
              </a:spcAft>
              <a:buClrTx/>
              <a:buSzTx/>
              <a:buFontTx/>
              <a:buChar char="-"/>
              <a:tabLst/>
              <a:defRPr/>
            </a:pPr>
            <a:r>
              <a:rPr lang="mn-MN" dirty="0">
                <a:solidFill>
                  <a:srgbClr val="000000"/>
                </a:solidFill>
                <a:latin typeface="Times Neue Roman Bold"/>
              </a:rPr>
              <a:t>Зарцуулалт нь дүрэм, журмын хүрээнд хийгдсэн үү</a:t>
            </a:r>
            <a:r>
              <a:rPr lang="en-US" dirty="0">
                <a:solidFill>
                  <a:srgbClr val="000000"/>
                </a:solidFill>
                <a:latin typeface="Times Neue Roman Bold"/>
              </a:rPr>
              <a:t>?</a:t>
            </a:r>
            <a:r>
              <a:rPr kumimoji="0" lang="en-US" i="0" u="none" strike="noStrike" kern="1200" cap="none" spc="0" normalizeH="0" baseline="0" noProof="0" dirty="0">
                <a:ln>
                  <a:noFill/>
                </a:ln>
                <a:solidFill>
                  <a:srgbClr val="000000"/>
                </a:solidFill>
                <a:effectLst/>
                <a:uLnTx/>
                <a:uFillTx/>
                <a:latin typeface="Times Neue Roman Bold"/>
              </a:rPr>
              <a:t> </a:t>
            </a:r>
            <a:endParaRPr lang="mn-MN" dirty="0">
              <a:solidFill>
                <a:srgbClr val="FFFF87"/>
              </a:solidFill>
              <a:latin typeface="Times Neue Roman Bold"/>
            </a:endParaRPr>
          </a:p>
          <a:p>
            <a:pPr marL="342900" marR="0" lvl="0" indent="-342900" algn="ctr" defTabSz="914400" rtl="0" eaLnBrk="1" fontAlgn="auto" latinLnBrk="0" hangingPunct="1">
              <a:lnSpc>
                <a:spcPct val="100000"/>
              </a:lnSpc>
              <a:spcBef>
                <a:spcPct val="0"/>
              </a:spcBef>
              <a:spcAft>
                <a:spcPts val="0"/>
              </a:spcAft>
              <a:buClrTx/>
              <a:buSzTx/>
              <a:buFontTx/>
              <a:buChar char="-"/>
              <a:tabLst/>
              <a:defRPr/>
            </a:pPr>
            <a:endParaRPr kumimoji="0" lang="en-US" b="1" i="0" u="none" strike="noStrike" kern="1200" cap="none" spc="0" normalizeH="0" baseline="0" noProof="0" dirty="0">
              <a:ln>
                <a:noFill/>
              </a:ln>
              <a:solidFill>
                <a:srgbClr val="000000"/>
              </a:solidFill>
              <a:effectLst/>
              <a:uLnTx/>
              <a:uFillTx/>
              <a:latin typeface="Times Neue Roman Bold"/>
            </a:endParaRPr>
          </a:p>
        </p:txBody>
      </p:sp>
      <p:sp>
        <p:nvSpPr>
          <p:cNvPr id="14" name="TextBox 3">
            <a:extLst>
              <a:ext uri="{FF2B5EF4-FFF2-40B4-BE49-F238E27FC236}">
                <a16:creationId xmlns:a16="http://schemas.microsoft.com/office/drawing/2014/main" xmlns="" id="{142966C6-2B42-4A08-A664-E0CFE98CD9B1}"/>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391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9525"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TextBox 10">
            <a:extLst>
              <a:ext uri="{FF2B5EF4-FFF2-40B4-BE49-F238E27FC236}">
                <a16:creationId xmlns:a16="http://schemas.microsoft.com/office/drawing/2014/main" xmlns="" id="{CDE79C91-09AF-4BCD-8327-122ADF1948E9}"/>
              </a:ext>
            </a:extLst>
          </p:cNvPr>
          <p:cNvSpPr txBox="1"/>
          <p:nvPr/>
        </p:nvSpPr>
        <p:spPr>
          <a:xfrm>
            <a:off x="968991" y="0"/>
            <a:ext cx="8787657" cy="954107"/>
          </a:xfrm>
          <a:prstGeom prst="rect">
            <a:avLst/>
          </a:prstGeom>
          <a:solidFill>
            <a:schemeClr val="accent1"/>
          </a:solid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mn-MN" sz="2800" b="1" i="0" u="none" strike="noStrike" kern="1200" cap="none" spc="0" normalizeH="0" baseline="0" noProof="0" dirty="0">
                <a:ln>
                  <a:noFill/>
                </a:ln>
                <a:effectLst/>
                <a:uLnTx/>
                <a:uFillTx/>
                <a:latin typeface="Times Neue Roman Bold"/>
                <a:ea typeface="+mn-ea"/>
                <a:cs typeface="+mn-cs"/>
              </a:rPr>
              <a:t>1.</a:t>
            </a:r>
            <a:r>
              <a:rPr kumimoji="0" lang="en-US" sz="2800" b="1" i="0" u="none" strike="noStrike" kern="1200" cap="none" spc="0" normalizeH="0" baseline="0" noProof="0" dirty="0">
                <a:ln>
                  <a:noFill/>
                </a:ln>
                <a:effectLst/>
                <a:uLnTx/>
                <a:uFillTx/>
                <a:latin typeface="Times Neue Roman Bold"/>
                <a:ea typeface="+mn-ea"/>
                <a:cs typeface="+mn-cs"/>
              </a:rPr>
              <a:t>4</a:t>
            </a:r>
            <a:r>
              <a:rPr kumimoji="0" lang="mn-MN" sz="2800" b="1" i="0" u="none" strike="noStrike" kern="1200" cap="none" spc="0" normalizeH="0" baseline="0" noProof="0" dirty="0">
                <a:ln>
                  <a:noFill/>
                </a:ln>
                <a:effectLst/>
                <a:uLnTx/>
                <a:uFillTx/>
                <a:latin typeface="Times Neue Roman Bold"/>
                <a:ea typeface="+mn-ea"/>
                <a:cs typeface="+mn-cs"/>
              </a:rPr>
              <a:t>: Нийгмийн эгэх хариуцлагын арга хэрэгслийг ашигласан САЙН ТУРШЛАГА </a:t>
            </a:r>
          </a:p>
        </p:txBody>
      </p:sp>
      <p:sp>
        <p:nvSpPr>
          <p:cNvPr id="8" name="TextBox 7">
            <a:extLst>
              <a:ext uri="{FF2B5EF4-FFF2-40B4-BE49-F238E27FC236}">
                <a16:creationId xmlns:a16="http://schemas.microsoft.com/office/drawing/2014/main" xmlns="" id="{4C283012-234B-4807-AFBE-ABF18E840B5A}"/>
              </a:ext>
            </a:extLst>
          </p:cNvPr>
          <p:cNvSpPr txBox="1"/>
          <p:nvPr/>
        </p:nvSpPr>
        <p:spPr>
          <a:xfrm>
            <a:off x="968991" y="2278312"/>
            <a:ext cx="10445243" cy="1692771"/>
          </a:xfrm>
          <a:prstGeom prst="rect">
            <a:avLst/>
          </a:prstGeom>
          <a:noFill/>
        </p:spPr>
        <p:txBody>
          <a:bodyPr wrap="square">
            <a:spAutoFit/>
          </a:bodyPr>
          <a:lstStyle/>
          <a:p>
            <a:pPr lvl="0">
              <a:defRPr/>
            </a:pPr>
            <a:endParaRPr lang="mn-MN" sz="3200" b="1" dirty="0">
              <a:latin typeface="Times Neue Roman Bold"/>
            </a:endParaRPr>
          </a:p>
          <a:p>
            <a:pPr marL="1143000" lvl="1" indent="-685800">
              <a:buFont typeface="Wingdings" panose="05000000000000000000" pitchFamily="2" charset="2"/>
              <a:buChar char="Ø"/>
            </a:pPr>
            <a:r>
              <a:rPr lang="mn-MN" sz="3600" b="1" dirty="0">
                <a:latin typeface="Times Neue Roman Bold"/>
              </a:rPr>
              <a:t>Нийгмийн эгэх хариуцлагын арга хэрэгсэл</a:t>
            </a:r>
            <a:endParaRPr lang="en-US" sz="3600" b="1" dirty="0">
              <a:latin typeface="Times Neue Roman Bold"/>
            </a:endParaRPr>
          </a:p>
          <a:p>
            <a:pPr marL="1143000" lvl="1" indent="-685800">
              <a:buFont typeface="Wingdings" panose="05000000000000000000" pitchFamily="2" charset="2"/>
              <a:buChar char="Ø"/>
            </a:pPr>
            <a:r>
              <a:rPr lang="mn-MN" sz="3600" b="1" dirty="0">
                <a:latin typeface="Times Neue Roman Bold"/>
              </a:rPr>
              <a:t>Сайн туршлага, жишээ</a:t>
            </a:r>
            <a:endParaRPr lang="en-US" sz="3600" b="1" dirty="0">
              <a:latin typeface="Times Neue Roman Bold"/>
            </a:endParaRPr>
          </a:p>
        </p:txBody>
      </p:sp>
      <p:sp>
        <p:nvSpPr>
          <p:cNvPr id="7" name="TextBox 3">
            <a:extLst>
              <a:ext uri="{FF2B5EF4-FFF2-40B4-BE49-F238E27FC236}">
                <a16:creationId xmlns:a16="http://schemas.microsoft.com/office/drawing/2014/main" xmlns="" id="{D9E353E2-5CD7-45E7-AA48-04A96945F46C}"/>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06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TextBox 30">
            <a:extLst>
              <a:ext uri="{FF2B5EF4-FFF2-40B4-BE49-F238E27FC236}">
                <a16:creationId xmlns:a16="http://schemas.microsoft.com/office/drawing/2014/main" xmlns="" id="{9073D806-767F-41D8-A122-DCD30C730D34}"/>
              </a:ext>
            </a:extLst>
          </p:cNvPr>
          <p:cNvSpPr txBox="1"/>
          <p:nvPr/>
        </p:nvSpPr>
        <p:spPr>
          <a:xfrm>
            <a:off x="968991" y="0"/>
            <a:ext cx="8798028" cy="430887"/>
          </a:xfrm>
          <a:prstGeom prst="rect">
            <a:avLst/>
          </a:prstGeom>
          <a:solidFill>
            <a:srgbClr val="FA828B"/>
          </a:solidFill>
        </p:spPr>
        <p:txBody>
          <a:bodyPr wrap="square" lIns="0" tIns="0" rIns="0" bIns="0" rtlCol="0" anchor="t">
            <a:spAutoFit/>
          </a:bodyPr>
          <a:lstStyle/>
          <a:p>
            <a:pPr algn="ctr"/>
            <a:endParaRPr lang="en-US" sz="2800" dirty="0">
              <a:latin typeface="Times Neue Roman Bold"/>
            </a:endParaRPr>
          </a:p>
        </p:txBody>
      </p:sp>
      <p:sp>
        <p:nvSpPr>
          <p:cNvPr id="13" name="TextBox 30">
            <a:extLst>
              <a:ext uri="{FF2B5EF4-FFF2-40B4-BE49-F238E27FC236}">
                <a16:creationId xmlns:a16="http://schemas.microsoft.com/office/drawing/2014/main" xmlns="" id="{24183115-C8E2-4C7B-884E-2B0CF95FED77}"/>
              </a:ext>
            </a:extLst>
          </p:cNvPr>
          <p:cNvSpPr txBox="1"/>
          <p:nvPr/>
        </p:nvSpPr>
        <p:spPr>
          <a:xfrm>
            <a:off x="968991" y="0"/>
            <a:ext cx="8798028" cy="1107996"/>
          </a:xfrm>
          <a:prstGeom prst="rect">
            <a:avLst/>
          </a:prstGeom>
          <a:solidFill>
            <a:schemeClr val="accent1"/>
          </a:solidFill>
        </p:spPr>
        <p:txBody>
          <a:bodyPr wrap="square" lIns="0" tIns="0" rIns="0" bIns="0" rtlCol="0" anchor="t">
            <a:spAutoFit/>
          </a:bodyPr>
          <a:lstStyle/>
          <a:p>
            <a:pPr algn="ctr"/>
            <a:r>
              <a:rPr lang="mn-MN" sz="3600" b="1" spc="-5" dirty="0">
                <a:latin typeface="Times Neue Roman"/>
              </a:rPr>
              <a:t>Нийгмийн эгэх хариуцлагын арга хэрэгсэл </a:t>
            </a:r>
            <a:endParaRPr lang="en-US" sz="3600" dirty="0">
              <a:latin typeface="Times Neue Roman"/>
            </a:endParaRPr>
          </a:p>
        </p:txBody>
      </p:sp>
      <p:sp>
        <p:nvSpPr>
          <p:cNvPr id="39" name="object 17">
            <a:extLst>
              <a:ext uri="{FF2B5EF4-FFF2-40B4-BE49-F238E27FC236}">
                <a16:creationId xmlns:a16="http://schemas.microsoft.com/office/drawing/2014/main" xmlns="" id="{57738AB1-7BA5-40B3-AC85-8B3C2AB0259A}"/>
              </a:ext>
            </a:extLst>
          </p:cNvPr>
          <p:cNvSpPr/>
          <p:nvPr/>
        </p:nvSpPr>
        <p:spPr>
          <a:xfrm>
            <a:off x="8116552" y="1561360"/>
            <a:ext cx="366534" cy="37605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19">
            <a:extLst>
              <a:ext uri="{FF2B5EF4-FFF2-40B4-BE49-F238E27FC236}">
                <a16:creationId xmlns:a16="http://schemas.microsoft.com/office/drawing/2014/main" xmlns="" id="{953BA998-744B-4F8C-9202-7714048D4952}"/>
              </a:ext>
            </a:extLst>
          </p:cNvPr>
          <p:cNvSpPr txBox="1"/>
          <p:nvPr/>
        </p:nvSpPr>
        <p:spPr>
          <a:xfrm>
            <a:off x="995298" y="1422589"/>
            <a:ext cx="3464890" cy="1090042"/>
          </a:xfrm>
          <a:prstGeom prst="rect">
            <a:avLst/>
          </a:prstGeom>
          <a:solidFill>
            <a:schemeClr val="accent2">
              <a:lumMod val="20000"/>
              <a:lumOff val="80000"/>
            </a:schemeClr>
          </a:solidFill>
        </p:spPr>
        <p:txBody>
          <a:bodyPr vert="horz" wrap="square" lIns="0" tIns="88900" rIns="0" bIns="0" rtlCol="0">
            <a:spAutoFit/>
          </a:bodyPr>
          <a:lstStyle/>
          <a:p>
            <a:pPr marL="299085" marR="0" lvl="0" indent="-287020" algn="l" defTabSz="914400" rtl="0" eaLnBrk="1" fontAlgn="auto" latinLnBrk="0" hangingPunct="1">
              <a:lnSpc>
                <a:spcPct val="100000"/>
              </a:lnSpc>
              <a:spcBef>
                <a:spcPts val="700"/>
              </a:spcBef>
              <a:spcAft>
                <a:spcPts val="0"/>
              </a:spcAft>
              <a:buClrTx/>
              <a:buSzTx/>
              <a:buFont typeface="Arial"/>
              <a:buChar char="•"/>
              <a:tabLst>
                <a:tab pos="299085" algn="l"/>
                <a:tab pos="299720" algn="l"/>
              </a:tabLst>
              <a:defRPr/>
            </a:pPr>
            <a:r>
              <a:rPr kumimoji="0" sz="2000" i="0" u="none" strike="noStrike" kern="1200" cap="none" spc="-15" normalizeH="0" baseline="0" noProof="0" dirty="0">
                <a:ln>
                  <a:noFill/>
                </a:ln>
                <a:solidFill>
                  <a:srgbClr val="FF0000"/>
                </a:solidFill>
                <a:effectLst/>
                <a:uLnTx/>
                <a:uFillTx/>
                <a:latin typeface="Times Neue Roman"/>
                <a:cs typeface="Calibri"/>
              </a:rPr>
              <a:t>Оролцоот</a:t>
            </a:r>
            <a:r>
              <a:rPr kumimoji="0" sz="2000" i="0" u="none" strike="noStrike" kern="1200" cap="none" spc="-10" normalizeH="0" baseline="0" noProof="0" dirty="0">
                <a:ln>
                  <a:noFill/>
                </a:ln>
                <a:solidFill>
                  <a:srgbClr val="FF0000"/>
                </a:solidFill>
                <a:effectLst/>
                <a:uLnTx/>
                <a:uFillTx/>
                <a:latin typeface="Times Neue Roman"/>
                <a:cs typeface="Calibri"/>
              </a:rPr>
              <a:t> </a:t>
            </a:r>
            <a:r>
              <a:rPr kumimoji="0" sz="2000" i="0" u="none" strike="noStrike" kern="1200" cap="none" spc="-5" normalizeH="0" baseline="0" noProof="0" dirty="0">
                <a:ln>
                  <a:noFill/>
                </a:ln>
                <a:solidFill>
                  <a:srgbClr val="FF0000"/>
                </a:solidFill>
                <a:effectLst/>
                <a:uLnTx/>
                <a:uFillTx/>
                <a:latin typeface="Times Neue Roman"/>
                <a:cs typeface="Calibri"/>
              </a:rPr>
              <a:t>төлөвлөлт</a:t>
            </a:r>
            <a:endParaRPr kumimoji="0" sz="2000" i="0" u="none" strike="noStrike" kern="1200" cap="none" spc="0" normalizeH="0" baseline="0" noProof="0" dirty="0">
              <a:ln>
                <a:noFill/>
              </a:ln>
              <a:solidFill>
                <a:srgbClr val="FF0000"/>
              </a:solidFill>
              <a:effectLst/>
              <a:uLnTx/>
              <a:uFillTx/>
              <a:latin typeface="Times Neue Roman"/>
              <a:cs typeface="Calibri"/>
            </a:endParaRPr>
          </a:p>
          <a:p>
            <a:pPr marL="299085" marR="0" lvl="0" indent="-287020" algn="l" defTabSz="914400" rtl="0" eaLnBrk="1" fontAlgn="auto" latinLnBrk="0" hangingPunct="1">
              <a:lnSpc>
                <a:spcPct val="100000"/>
              </a:lnSpc>
              <a:spcBef>
                <a:spcPts val="600"/>
              </a:spcBef>
              <a:spcAft>
                <a:spcPts val="0"/>
              </a:spcAft>
              <a:buClrTx/>
              <a:buSzTx/>
              <a:buFont typeface="Arial"/>
              <a:buChar char="•"/>
              <a:tabLst>
                <a:tab pos="299085" algn="l"/>
                <a:tab pos="299720" algn="l"/>
              </a:tabLst>
              <a:defRPr/>
            </a:pPr>
            <a:r>
              <a:rPr kumimoji="0" sz="2000" i="0" u="none" strike="noStrike" kern="1200" cap="none" spc="-15" normalizeH="0" baseline="0" noProof="0" dirty="0">
                <a:ln>
                  <a:noFill/>
                </a:ln>
                <a:effectLst/>
                <a:uLnTx/>
                <a:uFillTx/>
                <a:latin typeface="Times Neue Roman"/>
                <a:cs typeface="Calibri"/>
              </a:rPr>
              <a:t>Бодлого </a:t>
            </a:r>
            <a:r>
              <a:rPr kumimoji="0" sz="2000" i="0" u="none" strike="noStrike" kern="1200" cap="none" spc="-10" normalizeH="0" baseline="0" noProof="0" dirty="0">
                <a:ln>
                  <a:noFill/>
                </a:ln>
                <a:effectLst/>
                <a:uLnTx/>
                <a:uFillTx/>
                <a:latin typeface="Times Neue Roman"/>
                <a:cs typeface="Calibri"/>
              </a:rPr>
              <a:t>боловсруулахад</a:t>
            </a:r>
            <a:r>
              <a:rPr kumimoji="0" sz="2000" i="0" u="none" strike="noStrike" kern="1200" cap="none" spc="-75" normalizeH="0" baseline="0" noProof="0" dirty="0">
                <a:ln>
                  <a:noFill/>
                </a:ln>
                <a:effectLst/>
                <a:uLnTx/>
                <a:uFillTx/>
                <a:latin typeface="Times Neue Roman"/>
                <a:cs typeface="Calibri"/>
              </a:rPr>
              <a:t> </a:t>
            </a:r>
            <a:r>
              <a:rPr kumimoji="0" sz="2000" i="0" u="none" strike="noStrike" kern="1200" cap="none" spc="-15" normalizeH="0" baseline="0" noProof="0" dirty="0">
                <a:ln>
                  <a:noFill/>
                </a:ln>
                <a:effectLst/>
                <a:uLnTx/>
                <a:uFillTx/>
                <a:latin typeface="Times Neue Roman"/>
                <a:cs typeface="Calibri"/>
              </a:rPr>
              <a:t>оролцох</a:t>
            </a:r>
            <a:endParaRPr kumimoji="0" sz="2000" i="0" u="none" strike="noStrike" kern="1200" cap="none" spc="0" normalizeH="0" baseline="0" noProof="0" dirty="0">
              <a:ln>
                <a:noFill/>
              </a:ln>
              <a:effectLst/>
              <a:uLnTx/>
              <a:uFillTx/>
              <a:latin typeface="Times Neue Roman"/>
              <a:cs typeface="Calibri"/>
            </a:endParaRPr>
          </a:p>
        </p:txBody>
      </p:sp>
      <p:sp>
        <p:nvSpPr>
          <p:cNvPr id="41" name="object 20">
            <a:extLst>
              <a:ext uri="{FF2B5EF4-FFF2-40B4-BE49-F238E27FC236}">
                <a16:creationId xmlns:a16="http://schemas.microsoft.com/office/drawing/2014/main" xmlns="" id="{AC290688-6178-4755-B0A5-3F8F2CBDF963}"/>
              </a:ext>
            </a:extLst>
          </p:cNvPr>
          <p:cNvSpPr/>
          <p:nvPr/>
        </p:nvSpPr>
        <p:spPr>
          <a:xfrm>
            <a:off x="8090246" y="1382279"/>
            <a:ext cx="3569991" cy="1348749"/>
          </a:xfrm>
          <a:prstGeom prst="rect">
            <a:avLst/>
          </a:prstGeom>
          <a:solidFill>
            <a:schemeClr val="accent6">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object 27">
            <a:extLst>
              <a:ext uri="{FF2B5EF4-FFF2-40B4-BE49-F238E27FC236}">
                <a16:creationId xmlns:a16="http://schemas.microsoft.com/office/drawing/2014/main" xmlns="" id="{F6B223C2-3E9D-441F-93C2-BF0945646C08}"/>
              </a:ext>
            </a:extLst>
          </p:cNvPr>
          <p:cNvSpPr txBox="1"/>
          <p:nvPr/>
        </p:nvSpPr>
        <p:spPr>
          <a:xfrm>
            <a:off x="8116552" y="1451486"/>
            <a:ext cx="3517380" cy="1090042"/>
          </a:xfrm>
          <a:prstGeom prst="rect">
            <a:avLst/>
          </a:prstGeom>
        </p:spPr>
        <p:txBody>
          <a:bodyPr vert="horz" wrap="square" lIns="0" tIns="88900" rIns="0" bIns="0" rtlCol="0">
            <a:spAutoFit/>
          </a:bodyPr>
          <a:lstStyle/>
          <a:p>
            <a:pPr marL="299085" marR="0" lvl="0" indent="-287020" algn="l" defTabSz="914400" rtl="0" eaLnBrk="1" fontAlgn="auto" latinLnBrk="0" hangingPunct="1">
              <a:lnSpc>
                <a:spcPct val="100000"/>
              </a:lnSpc>
              <a:spcBef>
                <a:spcPts val="700"/>
              </a:spcBef>
              <a:spcAft>
                <a:spcPts val="0"/>
              </a:spcAft>
              <a:buClrTx/>
              <a:buSzTx/>
              <a:buFont typeface="Arial"/>
              <a:buChar char="•"/>
              <a:tabLst>
                <a:tab pos="299085" algn="l"/>
                <a:tab pos="299720" algn="l"/>
              </a:tabLst>
              <a:defRPr/>
            </a:pPr>
            <a:r>
              <a:rPr kumimoji="0" sz="2000" i="0" u="none" strike="noStrike" kern="1200" cap="none" spc="-15" normalizeH="0" baseline="0" noProof="0" dirty="0">
                <a:ln>
                  <a:noFill/>
                </a:ln>
                <a:effectLst/>
                <a:uLnTx/>
                <a:uFillTx/>
                <a:latin typeface="Times Neue Roman"/>
                <a:cs typeface="Calibri"/>
              </a:rPr>
              <a:t>Оролцоот</a:t>
            </a:r>
            <a:r>
              <a:rPr kumimoji="0" sz="2000" i="0" u="none" strike="noStrike" kern="1200" cap="none" spc="-10" normalizeH="0" baseline="0" noProof="0" dirty="0">
                <a:ln>
                  <a:noFill/>
                </a:ln>
                <a:effectLst/>
                <a:uLnTx/>
                <a:uFillTx/>
                <a:latin typeface="Times Neue Roman"/>
                <a:cs typeface="Calibri"/>
              </a:rPr>
              <a:t> </a:t>
            </a:r>
            <a:r>
              <a:rPr kumimoji="0" sz="2000" i="0" u="none" strike="noStrike" kern="1200" cap="none" spc="-5" normalizeH="0" baseline="0" noProof="0" dirty="0">
                <a:ln>
                  <a:noFill/>
                </a:ln>
                <a:effectLst/>
                <a:uLnTx/>
                <a:uFillTx/>
                <a:latin typeface="Times Neue Roman"/>
                <a:cs typeface="Calibri"/>
              </a:rPr>
              <a:t>төсөвлөлт</a:t>
            </a:r>
            <a:endParaRPr kumimoji="0" sz="2000" i="0" u="none" strike="noStrike" kern="1200" cap="none" spc="0" normalizeH="0" baseline="0" noProof="0" dirty="0">
              <a:ln>
                <a:noFill/>
              </a:ln>
              <a:effectLst/>
              <a:uLnTx/>
              <a:uFillTx/>
              <a:latin typeface="Times Neue Roman"/>
              <a:cs typeface="Calibri"/>
            </a:endParaRPr>
          </a:p>
          <a:p>
            <a:pPr marL="299085" marR="0" lvl="0" indent="-287020" algn="l" defTabSz="914400" rtl="0" eaLnBrk="1" fontAlgn="auto" latinLnBrk="0" hangingPunct="1">
              <a:lnSpc>
                <a:spcPct val="100000"/>
              </a:lnSpc>
              <a:spcBef>
                <a:spcPts val="600"/>
              </a:spcBef>
              <a:spcAft>
                <a:spcPts val="0"/>
              </a:spcAft>
              <a:buClrTx/>
              <a:buSzTx/>
              <a:buFont typeface="Arial"/>
              <a:buChar char="•"/>
              <a:tabLst>
                <a:tab pos="299085" algn="l"/>
                <a:tab pos="299720" algn="l"/>
              </a:tabLst>
              <a:defRPr/>
            </a:pPr>
            <a:r>
              <a:rPr kumimoji="0" sz="2000" i="0" u="none" strike="noStrike" kern="1200" cap="none" spc="-5" normalizeH="0" baseline="0" noProof="0" dirty="0">
                <a:ln>
                  <a:noFill/>
                </a:ln>
                <a:solidFill>
                  <a:srgbClr val="FF0000"/>
                </a:solidFill>
                <a:effectLst/>
                <a:uLnTx/>
                <a:uFillTx/>
                <a:latin typeface="Times Neue Roman"/>
                <a:cs typeface="Calibri"/>
              </a:rPr>
              <a:t>Төсвийн</a:t>
            </a:r>
            <a:r>
              <a:rPr kumimoji="0" sz="2000" i="0" u="none" strike="noStrike" kern="1200" cap="none" spc="-35" normalizeH="0" baseline="0" noProof="0" dirty="0">
                <a:ln>
                  <a:noFill/>
                </a:ln>
                <a:solidFill>
                  <a:srgbClr val="FF0000"/>
                </a:solidFill>
                <a:effectLst/>
                <a:uLnTx/>
                <a:uFillTx/>
                <a:latin typeface="Times Neue Roman"/>
                <a:cs typeface="Calibri"/>
              </a:rPr>
              <a:t> </a:t>
            </a:r>
            <a:r>
              <a:rPr kumimoji="0" sz="2000" i="0" u="none" strike="noStrike" kern="1200" cap="none" spc="-5" normalizeH="0" baseline="0" noProof="0" dirty="0">
                <a:ln>
                  <a:noFill/>
                </a:ln>
                <a:solidFill>
                  <a:srgbClr val="FF0000"/>
                </a:solidFill>
                <a:effectLst/>
                <a:uLnTx/>
                <a:uFillTx/>
                <a:latin typeface="Times Neue Roman"/>
                <a:cs typeface="Calibri"/>
              </a:rPr>
              <a:t>хяналт-шинжилгээ</a:t>
            </a:r>
            <a:endParaRPr kumimoji="0" sz="2000" i="0" u="none" strike="noStrike" kern="1200" cap="none" spc="0" normalizeH="0" baseline="0" noProof="0" dirty="0">
              <a:ln>
                <a:noFill/>
              </a:ln>
              <a:solidFill>
                <a:srgbClr val="FF0000"/>
              </a:solidFill>
              <a:effectLst/>
              <a:uLnTx/>
              <a:uFillTx/>
              <a:latin typeface="Times Neue Roman"/>
              <a:cs typeface="Calibri"/>
            </a:endParaRPr>
          </a:p>
        </p:txBody>
      </p:sp>
      <p:sp>
        <p:nvSpPr>
          <p:cNvPr id="43" name="object 28">
            <a:extLst>
              <a:ext uri="{FF2B5EF4-FFF2-40B4-BE49-F238E27FC236}">
                <a16:creationId xmlns:a16="http://schemas.microsoft.com/office/drawing/2014/main" xmlns="" id="{2AA011EF-3F01-4CA6-9EDB-17A721A7F73E}"/>
              </a:ext>
            </a:extLst>
          </p:cNvPr>
          <p:cNvSpPr/>
          <p:nvPr/>
        </p:nvSpPr>
        <p:spPr>
          <a:xfrm>
            <a:off x="8063941" y="4277861"/>
            <a:ext cx="3569992" cy="1812832"/>
          </a:xfrm>
          <a:prstGeom prst="rect">
            <a:avLst/>
          </a:prstGeom>
          <a:solidFill>
            <a:schemeClr val="accent6">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object 36">
            <a:extLst>
              <a:ext uri="{FF2B5EF4-FFF2-40B4-BE49-F238E27FC236}">
                <a16:creationId xmlns:a16="http://schemas.microsoft.com/office/drawing/2014/main" xmlns="" id="{8EE2AD1B-B365-4D56-8294-9222DA2CB3D5}"/>
              </a:ext>
            </a:extLst>
          </p:cNvPr>
          <p:cNvSpPr txBox="1"/>
          <p:nvPr/>
        </p:nvSpPr>
        <p:spPr>
          <a:xfrm>
            <a:off x="8463399" y="4369951"/>
            <a:ext cx="3334486" cy="1628651"/>
          </a:xfrm>
          <a:prstGeom prst="rect">
            <a:avLst/>
          </a:prstGeom>
        </p:spPr>
        <p:txBody>
          <a:bodyPr vert="horz" wrap="square" lIns="0" tIns="12700" rIns="0" bIns="0" rtlCol="0">
            <a:spAutoFit/>
          </a:bodyPr>
          <a:lstStyle/>
          <a:p>
            <a:pPr marL="299085" marR="354965" lvl="0" indent="-287020" algn="l" defTabSz="914400" rtl="0" eaLnBrk="1" fontAlgn="auto" latinLnBrk="0" hangingPunct="1">
              <a:lnSpc>
                <a:spcPct val="100000"/>
              </a:lnSpc>
              <a:spcBef>
                <a:spcPts val="100"/>
              </a:spcBef>
              <a:spcAft>
                <a:spcPts val="0"/>
              </a:spcAft>
              <a:buClrTx/>
              <a:buSzTx/>
              <a:buFont typeface="Arial"/>
              <a:buChar char="•"/>
              <a:tabLst>
                <a:tab pos="299085" algn="l"/>
                <a:tab pos="299720" algn="l"/>
              </a:tabLst>
              <a:defRPr/>
            </a:pPr>
            <a:r>
              <a:rPr kumimoji="0" sz="2000" i="0" u="none" strike="noStrike" kern="1200" cap="none" spc="-20" normalizeH="0" baseline="0" noProof="0" dirty="0">
                <a:ln>
                  <a:noFill/>
                </a:ln>
                <a:effectLst/>
                <a:uLnTx/>
                <a:uFillTx/>
                <a:latin typeface="Times Neue Roman"/>
                <a:cs typeface="Calibri"/>
              </a:rPr>
              <a:t>Худалдан </a:t>
            </a:r>
            <a:r>
              <a:rPr kumimoji="0" sz="2000" i="0" u="none" strike="noStrike" kern="1200" cap="none" spc="0" normalizeH="0" baseline="0" noProof="0" dirty="0">
                <a:ln>
                  <a:noFill/>
                </a:ln>
                <a:effectLst/>
                <a:uLnTx/>
                <a:uFillTx/>
                <a:latin typeface="Times Neue Roman"/>
                <a:cs typeface="Calibri"/>
              </a:rPr>
              <a:t>авах</a:t>
            </a:r>
            <a:r>
              <a:rPr kumimoji="0" sz="2000" i="0" u="none" strike="noStrike" kern="1200" cap="none" spc="-85" normalizeH="0" baseline="0" noProof="0" dirty="0">
                <a:ln>
                  <a:noFill/>
                </a:ln>
                <a:effectLst/>
                <a:uLnTx/>
                <a:uFillTx/>
                <a:latin typeface="Times Neue Roman"/>
                <a:cs typeface="Calibri"/>
              </a:rPr>
              <a:t> </a:t>
            </a:r>
            <a:r>
              <a:rPr kumimoji="0" sz="2000" i="0" u="none" strike="noStrike" kern="1200" cap="none" spc="0" normalizeH="0" baseline="0" noProof="0" dirty="0">
                <a:ln>
                  <a:noFill/>
                </a:ln>
                <a:effectLst/>
                <a:uLnTx/>
                <a:uFillTx/>
                <a:latin typeface="Times Neue Roman"/>
                <a:cs typeface="Calibri"/>
              </a:rPr>
              <a:t>ажиллагааны  </a:t>
            </a:r>
            <a:r>
              <a:rPr kumimoji="0" sz="2000" i="0" u="none" strike="noStrike" kern="1200" cap="none" spc="-5" normalizeH="0" baseline="0" noProof="0" dirty="0">
                <a:ln>
                  <a:noFill/>
                </a:ln>
                <a:effectLst/>
                <a:uLnTx/>
                <a:uFillTx/>
                <a:latin typeface="Times Neue Roman"/>
                <a:cs typeface="Calibri"/>
              </a:rPr>
              <a:t>хяналт-шинжилгээ</a:t>
            </a:r>
            <a:endParaRPr kumimoji="0" sz="2000" i="0" u="none" strike="noStrike" kern="1200" cap="none" spc="0" normalizeH="0" baseline="0" noProof="0" dirty="0">
              <a:ln>
                <a:noFill/>
              </a:ln>
              <a:effectLst/>
              <a:uLnTx/>
              <a:uFillTx/>
              <a:latin typeface="Times Neue Roman"/>
              <a:cs typeface="Calibri"/>
            </a:endParaRPr>
          </a:p>
          <a:p>
            <a:pPr marL="299085" marR="0" lvl="0" indent="-287020" algn="l" defTabSz="914400" rtl="0" eaLnBrk="1" fontAlgn="auto" latinLnBrk="0" hangingPunct="1">
              <a:lnSpc>
                <a:spcPct val="100000"/>
              </a:lnSpc>
              <a:spcBef>
                <a:spcPts val="600"/>
              </a:spcBef>
              <a:spcAft>
                <a:spcPts val="0"/>
              </a:spcAft>
              <a:buClrTx/>
              <a:buSzTx/>
              <a:buFont typeface="Arial"/>
              <a:buChar char="•"/>
              <a:tabLst>
                <a:tab pos="299085" algn="l"/>
                <a:tab pos="299720" algn="l"/>
              </a:tabLst>
              <a:defRPr/>
            </a:pPr>
            <a:r>
              <a:rPr kumimoji="0" sz="2000" i="0" u="none" strike="noStrike" kern="1200" cap="none" spc="-5" normalizeH="0" baseline="0" noProof="0" dirty="0">
                <a:ln>
                  <a:noFill/>
                </a:ln>
                <a:effectLst/>
                <a:uLnTx/>
                <a:uFillTx/>
                <a:latin typeface="Times Neue Roman"/>
                <a:cs typeface="Calibri"/>
              </a:rPr>
              <a:t>Төсвийн </a:t>
            </a:r>
            <a:r>
              <a:rPr kumimoji="0" sz="2000" i="0" u="none" strike="noStrike" kern="1200" cap="none" spc="-10" normalizeH="0" baseline="0" noProof="0" dirty="0">
                <a:ln>
                  <a:noFill/>
                </a:ln>
                <a:effectLst/>
                <a:uLnTx/>
                <a:uFillTx/>
                <a:latin typeface="Times Neue Roman"/>
                <a:cs typeface="Calibri"/>
              </a:rPr>
              <a:t>зарцуулалтын</a:t>
            </a:r>
            <a:r>
              <a:rPr kumimoji="0" sz="2000" i="0" u="none" strike="noStrike" kern="1200" cap="none" spc="-40" normalizeH="0" baseline="0" noProof="0" dirty="0">
                <a:ln>
                  <a:noFill/>
                </a:ln>
                <a:effectLst/>
                <a:uLnTx/>
                <a:uFillTx/>
                <a:latin typeface="Times Neue Roman"/>
                <a:cs typeface="Calibri"/>
              </a:rPr>
              <a:t> </a:t>
            </a:r>
            <a:r>
              <a:rPr kumimoji="0" sz="2000" i="0" u="none" strike="noStrike" kern="1200" cap="none" spc="-15" normalizeH="0" baseline="0" noProof="0" dirty="0">
                <a:ln>
                  <a:noFill/>
                </a:ln>
                <a:effectLst/>
                <a:uLnTx/>
                <a:uFillTx/>
                <a:latin typeface="Times Neue Roman"/>
                <a:cs typeface="Calibri"/>
              </a:rPr>
              <a:t>судалгаа</a:t>
            </a:r>
            <a:endParaRPr kumimoji="0" sz="2000" i="0" u="none" strike="noStrike" kern="1200" cap="none" spc="0" normalizeH="0" baseline="0" noProof="0" dirty="0">
              <a:ln>
                <a:noFill/>
              </a:ln>
              <a:effectLst/>
              <a:uLnTx/>
              <a:uFillTx/>
              <a:latin typeface="Times Neue Roman"/>
              <a:cs typeface="Calibri"/>
            </a:endParaRPr>
          </a:p>
        </p:txBody>
      </p:sp>
      <p:sp>
        <p:nvSpPr>
          <p:cNvPr id="45" name="object 37">
            <a:extLst>
              <a:ext uri="{FF2B5EF4-FFF2-40B4-BE49-F238E27FC236}">
                <a16:creationId xmlns:a16="http://schemas.microsoft.com/office/drawing/2014/main" xmlns="" id="{BD96F4E4-1828-4671-9197-8311937D0A87}"/>
              </a:ext>
            </a:extLst>
          </p:cNvPr>
          <p:cNvSpPr/>
          <p:nvPr/>
        </p:nvSpPr>
        <p:spPr>
          <a:xfrm>
            <a:off x="968991" y="4323462"/>
            <a:ext cx="3491197" cy="1828537"/>
          </a:xfrm>
          <a:prstGeom prst="rect">
            <a:avLst/>
          </a:prstGeom>
          <a:solidFill>
            <a:schemeClr val="accent1">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object 46">
            <a:extLst>
              <a:ext uri="{FF2B5EF4-FFF2-40B4-BE49-F238E27FC236}">
                <a16:creationId xmlns:a16="http://schemas.microsoft.com/office/drawing/2014/main" xmlns="" id="{C47F8BD6-2981-4EDA-91DE-CBE4CA963900}"/>
              </a:ext>
            </a:extLst>
          </p:cNvPr>
          <p:cNvSpPr txBox="1"/>
          <p:nvPr/>
        </p:nvSpPr>
        <p:spPr>
          <a:xfrm>
            <a:off x="1121916" y="4277861"/>
            <a:ext cx="3213407" cy="1795363"/>
          </a:xfrm>
          <a:prstGeom prst="rect">
            <a:avLst/>
          </a:prstGeom>
        </p:spPr>
        <p:txBody>
          <a:bodyPr vert="horz" wrap="square" lIns="0" tIns="88900" rIns="0" bIns="0" rtlCol="0">
            <a:spAutoFit/>
          </a:bodyPr>
          <a:lstStyle/>
          <a:p>
            <a:pPr marL="299085" marR="0" lvl="0" indent="-287020" algn="l" defTabSz="914400" rtl="0" eaLnBrk="1" fontAlgn="auto" latinLnBrk="0" hangingPunct="1">
              <a:lnSpc>
                <a:spcPct val="100000"/>
              </a:lnSpc>
              <a:spcBef>
                <a:spcPts val="700"/>
              </a:spcBef>
              <a:spcAft>
                <a:spcPts val="0"/>
              </a:spcAft>
              <a:buClrTx/>
              <a:buSzTx/>
              <a:buFont typeface="Arial"/>
              <a:buChar char="•"/>
              <a:tabLst>
                <a:tab pos="299085" algn="l"/>
                <a:tab pos="299720" algn="l"/>
              </a:tabLst>
              <a:defRPr/>
            </a:pPr>
            <a:r>
              <a:rPr kumimoji="0" i="0" u="none" strike="noStrike" kern="1200" cap="none" spc="-10" normalizeH="0" baseline="0" noProof="0" dirty="0" err="1">
                <a:ln>
                  <a:noFill/>
                </a:ln>
                <a:effectLst/>
                <a:uLnTx/>
                <a:uFillTx/>
                <a:latin typeface="Times Neue Roman"/>
                <a:cs typeface="Calibri"/>
              </a:rPr>
              <a:t>Хэрэглэгчийн</a:t>
            </a:r>
            <a:r>
              <a:rPr kumimoji="0" i="0" u="none" strike="noStrike" kern="1200" cap="none" spc="-10" normalizeH="0" baseline="0" noProof="0" dirty="0">
                <a:ln>
                  <a:noFill/>
                </a:ln>
                <a:effectLst/>
                <a:uLnTx/>
                <a:uFillTx/>
                <a:latin typeface="Times Neue Roman"/>
                <a:cs typeface="Calibri"/>
              </a:rPr>
              <a:t> </a:t>
            </a:r>
            <a:endParaRPr spc="-10" dirty="0">
              <a:latin typeface="Times Neue Roman"/>
              <a:cs typeface="Calibri"/>
            </a:endParaRPr>
          </a:p>
          <a:p>
            <a:pPr marL="12065" marR="0" lvl="0" algn="l" defTabSz="914400" rtl="0" eaLnBrk="1" fontAlgn="auto" latinLnBrk="0" hangingPunct="1">
              <a:lnSpc>
                <a:spcPct val="100000"/>
              </a:lnSpc>
              <a:spcBef>
                <a:spcPts val="700"/>
              </a:spcBef>
              <a:spcAft>
                <a:spcPts val="0"/>
              </a:spcAft>
              <a:buClrTx/>
              <a:buSzTx/>
              <a:tabLst>
                <a:tab pos="299085" algn="l"/>
                <a:tab pos="299720" algn="l"/>
              </a:tabLst>
              <a:defRPr/>
            </a:pPr>
            <a:r>
              <a:rPr kumimoji="0" i="0" u="none" strike="noStrike" kern="1200" cap="none" spc="-10" normalizeH="0" baseline="0" noProof="0" dirty="0" err="1">
                <a:ln>
                  <a:noFill/>
                </a:ln>
                <a:effectLst/>
                <a:uLnTx/>
                <a:uFillTx/>
                <a:latin typeface="Times Neue Roman"/>
                <a:cs typeface="Calibri"/>
              </a:rPr>
              <a:t>үнэлгээний</a:t>
            </a:r>
            <a:r>
              <a:rPr kumimoji="0" i="0" u="none" strike="noStrike" kern="1200" cap="none" spc="25" normalizeH="0" baseline="0" noProof="0" dirty="0">
                <a:ln>
                  <a:noFill/>
                </a:ln>
                <a:effectLst/>
                <a:uLnTx/>
                <a:uFillTx/>
                <a:latin typeface="Times Neue Roman"/>
                <a:cs typeface="Calibri"/>
              </a:rPr>
              <a:t> </a:t>
            </a:r>
            <a:r>
              <a:rPr kumimoji="0" i="0" u="none" strike="noStrike" kern="1200" cap="none" spc="-5" normalizeH="0" baseline="0" noProof="0" dirty="0">
                <a:ln>
                  <a:noFill/>
                </a:ln>
                <a:effectLst/>
                <a:uLnTx/>
                <a:uFillTx/>
                <a:latin typeface="Times Neue Roman"/>
                <a:cs typeface="Calibri"/>
              </a:rPr>
              <a:t>карт</a:t>
            </a:r>
            <a:endParaRPr kumimoji="0" i="0" u="none" strike="noStrike" kern="1200" cap="none" spc="0" normalizeH="0" baseline="0" noProof="0" dirty="0">
              <a:ln>
                <a:noFill/>
              </a:ln>
              <a:effectLst/>
              <a:uLnTx/>
              <a:uFillTx/>
              <a:latin typeface="Times Neue Roman"/>
              <a:cs typeface="Calibri"/>
            </a:endParaRPr>
          </a:p>
          <a:p>
            <a:pPr marL="299085" marR="0" lvl="0" indent="-287020" algn="l" defTabSz="914400" rtl="0" eaLnBrk="1" fontAlgn="auto" latinLnBrk="0" hangingPunct="1">
              <a:lnSpc>
                <a:spcPct val="100000"/>
              </a:lnSpc>
              <a:spcBef>
                <a:spcPts val="605"/>
              </a:spcBef>
              <a:spcAft>
                <a:spcPts val="0"/>
              </a:spcAft>
              <a:buClrTx/>
              <a:buSzTx/>
              <a:buFont typeface="Arial"/>
              <a:buChar char="•"/>
              <a:tabLst>
                <a:tab pos="299085" algn="l"/>
                <a:tab pos="299720" algn="l"/>
              </a:tabLst>
              <a:defRPr/>
            </a:pPr>
            <a:r>
              <a:rPr kumimoji="0" i="0" u="none" strike="noStrike" kern="1200" cap="none" spc="-10" normalizeH="0" baseline="0" noProof="0" dirty="0">
                <a:ln>
                  <a:noFill/>
                </a:ln>
                <a:effectLst/>
                <a:uLnTx/>
                <a:uFillTx/>
                <a:latin typeface="Times Neue Roman"/>
                <a:cs typeface="Calibri"/>
              </a:rPr>
              <a:t>Иргэдийн </a:t>
            </a:r>
            <a:r>
              <a:rPr kumimoji="0" i="0" u="none" strike="noStrike" kern="1200" cap="none" spc="-5" normalizeH="0" baseline="0" noProof="0" dirty="0">
                <a:ln>
                  <a:noFill/>
                </a:ln>
                <a:effectLst/>
                <a:uLnTx/>
                <a:uFillTx/>
                <a:latin typeface="Times Neue Roman"/>
                <a:cs typeface="Calibri"/>
              </a:rPr>
              <a:t>тайлангийн</a:t>
            </a:r>
            <a:r>
              <a:rPr kumimoji="0" i="0" u="none" strike="noStrike" kern="1200" cap="none" spc="10" normalizeH="0" baseline="0" noProof="0" dirty="0">
                <a:ln>
                  <a:noFill/>
                </a:ln>
                <a:effectLst/>
                <a:uLnTx/>
                <a:uFillTx/>
                <a:latin typeface="Times Neue Roman"/>
                <a:cs typeface="Calibri"/>
              </a:rPr>
              <a:t> </a:t>
            </a:r>
            <a:r>
              <a:rPr kumimoji="0" i="0" u="none" strike="noStrike" kern="1200" cap="none" spc="-5" normalizeH="0" baseline="0" noProof="0" dirty="0">
                <a:ln>
                  <a:noFill/>
                </a:ln>
                <a:effectLst/>
                <a:uLnTx/>
                <a:uFillTx/>
                <a:latin typeface="Times Neue Roman"/>
                <a:cs typeface="Calibri"/>
              </a:rPr>
              <a:t>карт</a:t>
            </a:r>
            <a:endParaRPr kumimoji="0" i="0" u="none" strike="noStrike" kern="1200" cap="none" spc="0" normalizeH="0" baseline="0" noProof="0" dirty="0">
              <a:ln>
                <a:noFill/>
              </a:ln>
              <a:effectLst/>
              <a:uLnTx/>
              <a:uFillTx/>
              <a:latin typeface="Times Neue Roman"/>
              <a:cs typeface="Calibri"/>
            </a:endParaRPr>
          </a:p>
          <a:p>
            <a:pPr marL="299085" marR="0" lvl="0" indent="-287020" algn="l" defTabSz="914400" rtl="0" eaLnBrk="1" fontAlgn="auto" latinLnBrk="0" hangingPunct="1">
              <a:lnSpc>
                <a:spcPct val="100000"/>
              </a:lnSpc>
              <a:spcBef>
                <a:spcPts val="600"/>
              </a:spcBef>
              <a:spcAft>
                <a:spcPts val="0"/>
              </a:spcAft>
              <a:buClrTx/>
              <a:buSzTx/>
              <a:buFont typeface="Arial"/>
              <a:buChar char="•"/>
              <a:tabLst>
                <a:tab pos="299085" algn="l"/>
                <a:tab pos="299720" algn="l"/>
              </a:tabLst>
              <a:defRPr/>
            </a:pPr>
            <a:r>
              <a:rPr kumimoji="0" i="0" u="none" strike="noStrike" kern="1200" cap="none" spc="-10" normalizeH="0" baseline="0" noProof="0" dirty="0" err="1">
                <a:ln>
                  <a:noFill/>
                </a:ln>
                <a:effectLst/>
                <a:uLnTx/>
                <a:uFillTx/>
                <a:latin typeface="Times Neue Roman"/>
                <a:cs typeface="Calibri"/>
              </a:rPr>
              <a:t>Иргэдийн</a:t>
            </a:r>
            <a:r>
              <a:rPr kumimoji="0" i="0" u="none" strike="noStrike" kern="1200" cap="none" spc="-10" normalizeH="0" baseline="0" noProof="0" dirty="0">
                <a:ln>
                  <a:noFill/>
                </a:ln>
                <a:effectLst/>
                <a:uLnTx/>
                <a:uFillTx/>
                <a:latin typeface="Times Neue Roman"/>
                <a:cs typeface="Calibri"/>
              </a:rPr>
              <a:t> </a:t>
            </a:r>
            <a:r>
              <a:rPr kumimoji="0" i="0" u="none" strike="noStrike" kern="1200" cap="none" spc="-10" normalizeH="0" baseline="0" noProof="0" dirty="0" err="1">
                <a:ln>
                  <a:noFill/>
                </a:ln>
                <a:effectLst/>
                <a:uLnTx/>
                <a:uFillTx/>
                <a:latin typeface="Times Neue Roman"/>
                <a:cs typeface="Calibri"/>
              </a:rPr>
              <a:t>онооны</a:t>
            </a:r>
            <a:r>
              <a:rPr kumimoji="0" i="0" u="none" strike="noStrike" kern="1200" cap="none" spc="-10" normalizeH="0" baseline="0" noProof="0" dirty="0">
                <a:ln>
                  <a:noFill/>
                </a:ln>
                <a:effectLst/>
                <a:uLnTx/>
                <a:uFillTx/>
                <a:latin typeface="Times Neue Roman"/>
                <a:cs typeface="Calibri"/>
              </a:rPr>
              <a:t> </a:t>
            </a:r>
            <a:r>
              <a:rPr kumimoji="0" i="0" u="none" strike="noStrike" kern="1200" cap="none" spc="-10" normalizeH="0" baseline="0" noProof="0" dirty="0" err="1">
                <a:ln>
                  <a:noFill/>
                </a:ln>
                <a:effectLst/>
                <a:uLnTx/>
                <a:uFillTx/>
                <a:latin typeface="Times Neue Roman"/>
                <a:cs typeface="Calibri"/>
              </a:rPr>
              <a:t>карт</a:t>
            </a:r>
            <a:r>
              <a:rPr kumimoji="0" i="0" u="none" strike="noStrike" kern="1200" cap="none" spc="-10" normalizeH="0" baseline="0" noProof="0" dirty="0">
                <a:ln>
                  <a:noFill/>
                </a:ln>
                <a:effectLst/>
                <a:uLnTx/>
                <a:uFillTx/>
                <a:latin typeface="Times Neue Roman"/>
                <a:cs typeface="Calibri"/>
              </a:rPr>
              <a:t> </a:t>
            </a:r>
            <a:endParaRPr kumimoji="0" lang="en-US" i="0" u="none" strike="noStrike" kern="1200" cap="none" spc="-25" normalizeH="0" baseline="0" noProof="0" dirty="0">
              <a:ln>
                <a:noFill/>
              </a:ln>
              <a:effectLst/>
              <a:uLnTx/>
              <a:uFillTx/>
              <a:latin typeface="Times Neue Roman"/>
              <a:cs typeface="Calibri"/>
            </a:endParaRPr>
          </a:p>
          <a:p>
            <a:pPr marL="299085" marR="0" lvl="0" indent="-287020" algn="l" defTabSz="914400" rtl="0" eaLnBrk="1" fontAlgn="auto" latinLnBrk="0" hangingPunct="1">
              <a:lnSpc>
                <a:spcPct val="100000"/>
              </a:lnSpc>
              <a:spcBef>
                <a:spcPts val="600"/>
              </a:spcBef>
              <a:spcAft>
                <a:spcPts val="0"/>
              </a:spcAft>
              <a:buClrTx/>
              <a:buSzTx/>
              <a:buFont typeface="Arial"/>
              <a:buChar char="•"/>
              <a:tabLst>
                <a:tab pos="299085" algn="l"/>
                <a:tab pos="299720" algn="l"/>
              </a:tabLst>
              <a:defRPr/>
            </a:pPr>
            <a:r>
              <a:rPr lang="mn-MN" spc="-25" dirty="0">
                <a:latin typeface="Times Neue Roman"/>
                <a:cs typeface="Calibri"/>
              </a:rPr>
              <a:t>Нийгмийн аудит </a:t>
            </a:r>
            <a:endParaRPr kumimoji="0" i="0" u="none" strike="noStrike" kern="1200" cap="none" spc="0" normalizeH="0" baseline="0" noProof="0" dirty="0">
              <a:ln>
                <a:noFill/>
              </a:ln>
              <a:effectLst/>
              <a:uLnTx/>
              <a:uFillTx/>
              <a:latin typeface="Times Neue Roman"/>
              <a:cs typeface="Calibri"/>
            </a:endParaRPr>
          </a:p>
        </p:txBody>
      </p:sp>
      <p:graphicFrame>
        <p:nvGraphicFramePr>
          <p:cNvPr id="83" name="Diagram 82">
            <a:extLst>
              <a:ext uri="{FF2B5EF4-FFF2-40B4-BE49-F238E27FC236}">
                <a16:creationId xmlns:a16="http://schemas.microsoft.com/office/drawing/2014/main" xmlns="" id="{70A67382-0743-4D62-B7A6-2554433D0551}"/>
              </a:ext>
            </a:extLst>
          </p:cNvPr>
          <p:cNvGraphicFramePr/>
          <p:nvPr>
            <p:extLst>
              <p:ext uri="{D42A27DB-BD31-4B8C-83A1-F6EECF244321}">
                <p14:modId xmlns:p14="http://schemas.microsoft.com/office/powerpoint/2010/main" val="1164986041"/>
              </p:ext>
            </p:extLst>
          </p:nvPr>
        </p:nvGraphicFramePr>
        <p:xfrm>
          <a:off x="2539896" y="1497532"/>
          <a:ext cx="7187184" cy="4988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3">
            <a:extLst>
              <a:ext uri="{FF2B5EF4-FFF2-40B4-BE49-F238E27FC236}">
                <a16:creationId xmlns:a16="http://schemas.microsoft.com/office/drawing/2014/main" xmlns="" id="{C5F86C76-9D47-41FE-B7FF-3448E8630F9B}"/>
              </a:ext>
            </a:extLst>
          </p:cNvPr>
          <p:cNvSpPr txBox="1"/>
          <p:nvPr/>
        </p:nvSpPr>
        <p:spPr>
          <a:xfrm>
            <a:off x="9496425" y="6163178"/>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978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fontScale="90000"/>
          </a:bodyPr>
          <a:lstStyle/>
          <a:p>
            <a:pPr algn="ctr"/>
            <a:r>
              <a:rPr lang="mn-MN" b="1" dirty="0">
                <a:solidFill>
                  <a:srgbClr val="00B0F0"/>
                </a:solidFill>
                <a:latin typeface="Times New Roman" pitchFamily="18" charset="0"/>
                <a:cs typeface="Times New Roman" pitchFamily="18" charset="0"/>
              </a:rPr>
              <a:t>ТӨЛӨВЛӨЛТИЙН ҮЕ ШАТ</a:t>
            </a:r>
            <a:r>
              <a:rPr lang="mn-MN" dirty="0">
                <a:solidFill>
                  <a:srgbClr val="00B0F0"/>
                </a:solidFill>
                <a:latin typeface="Times New Roman" pitchFamily="18" charset="0"/>
                <a:cs typeface="Times New Roman" pitchFamily="18" charset="0"/>
              </a:rPr>
              <a:t/>
            </a:r>
            <a:br>
              <a:rPr lang="mn-MN" dirty="0">
                <a:solidFill>
                  <a:srgbClr val="00B0F0"/>
                </a:solidFill>
                <a:latin typeface="Times New Roman" pitchFamily="18" charset="0"/>
                <a:cs typeface="Times New Roman" pitchFamily="18" charset="0"/>
              </a:rPr>
            </a:br>
            <a:r>
              <a:rPr lang="mn-MN" dirty="0">
                <a:solidFill>
                  <a:srgbClr val="00B0F0"/>
                </a:solidFill>
                <a:latin typeface="Times New Roman" pitchFamily="18" charset="0"/>
                <a:cs typeface="Times New Roman" pitchFamily="18" charset="0"/>
              </a:rPr>
              <a:t>Оролцоот төлөвлөлт</a:t>
            </a:r>
            <a:endParaRPr lang="en-US" dirty="0">
              <a:solidFill>
                <a:srgbClr val="00B0F0"/>
              </a:solidFill>
            </a:endParaRPr>
          </a:p>
        </p:txBody>
      </p:sp>
      <p:graphicFrame>
        <p:nvGraphicFramePr>
          <p:cNvPr id="13" name="Diagram 12"/>
          <p:cNvGraphicFramePr/>
          <p:nvPr>
            <p:extLst>
              <p:ext uri="{D42A27DB-BD31-4B8C-83A1-F6EECF244321}">
                <p14:modId xmlns:p14="http://schemas.microsoft.com/office/powerpoint/2010/main" val="779025766"/>
              </p:ext>
            </p:extLst>
          </p:nvPr>
        </p:nvGraphicFramePr>
        <p:xfrm>
          <a:off x="838199" y="1638301"/>
          <a:ext cx="10629901" cy="474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3">
            <a:extLst>
              <a:ext uri="{FF2B5EF4-FFF2-40B4-BE49-F238E27FC236}">
                <a16:creationId xmlns:a16="http://schemas.microsoft.com/office/drawing/2014/main" xmlns="" id="{69C9208A-FCCB-4578-B6B4-9155C8AE3091}"/>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
        <p:nvSpPr>
          <p:cNvPr id="7" name="Rectángulo 9">
            <a:extLst>
              <a:ext uri="{FF2B5EF4-FFF2-40B4-BE49-F238E27FC236}">
                <a16:creationId xmlns:a16="http://schemas.microsoft.com/office/drawing/2014/main" xmlns="" id="{7F180D0F-9B8D-43B7-8C4B-DC24C2BB824B}"/>
              </a:ext>
            </a:extLst>
          </p:cNvPr>
          <p:cNvSpPr/>
          <p:nvPr/>
        </p:nvSpPr>
        <p:spPr>
          <a:xfrm>
            <a:off x="0" y="0"/>
            <a:ext cx="4476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265981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9410A495-2A8E-47B4-A646-E814BD70F8FD}"/>
              </a:ext>
            </a:extLst>
          </p:cNvPr>
          <p:cNvGrpSpPr/>
          <p:nvPr/>
        </p:nvGrpSpPr>
        <p:grpSpPr>
          <a:xfrm>
            <a:off x="619244" y="2133600"/>
            <a:ext cx="2882504" cy="3573516"/>
            <a:chOff x="9644" y="0"/>
            <a:chExt cx="2882503" cy="1581324"/>
          </a:xfrm>
        </p:grpSpPr>
        <p:sp>
          <p:nvSpPr>
            <p:cNvPr id="22" name="Rectangle: Rounded Corners 21">
              <a:extLst>
                <a:ext uri="{FF2B5EF4-FFF2-40B4-BE49-F238E27FC236}">
                  <a16:creationId xmlns:a16="http://schemas.microsoft.com/office/drawing/2014/main" xmlns="" id="{723B8E28-1FF8-43E2-AFA6-09D14334192B}"/>
                </a:ext>
              </a:extLst>
            </p:cNvPr>
            <p:cNvSpPr/>
            <p:nvPr/>
          </p:nvSpPr>
          <p:spPr>
            <a:xfrm>
              <a:off x="9644" y="0"/>
              <a:ext cx="2882503" cy="1581324"/>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3" name="Rectangle: Rounded Corners 4">
              <a:extLst>
                <a:ext uri="{FF2B5EF4-FFF2-40B4-BE49-F238E27FC236}">
                  <a16:creationId xmlns:a16="http://schemas.microsoft.com/office/drawing/2014/main" xmlns="" id="{BB251167-9503-4EEE-86A9-6CE3BCE3BF3A}"/>
                </a:ext>
              </a:extLst>
            </p:cNvPr>
            <p:cNvSpPr txBox="1"/>
            <p:nvPr/>
          </p:nvSpPr>
          <p:spPr>
            <a:xfrm>
              <a:off x="55959" y="46315"/>
              <a:ext cx="2789873" cy="148869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2000" kern="1200" dirty="0">
                  <a:solidFill>
                    <a:schemeClr val="tx1"/>
                  </a:solidFill>
                  <a:latin typeface="Times New Roman" pitchFamily="18" charset="0"/>
                  <a:cs typeface="Times New Roman" pitchFamily="18" charset="0"/>
                </a:rPr>
                <a:t>Иргэд болон бусад оролцогч талууд тулгамдаж буй асуудлыг оновчтой зөв тодорхойлж чадсан ч түүнд зарцуулах төсөв хөрөнгө орон</a:t>
              </a:r>
              <a:r>
                <a:rPr lang="mn-MN" sz="2000" kern="1200" baseline="0" dirty="0">
                  <a:solidFill>
                    <a:schemeClr val="tx1"/>
                  </a:solidFill>
                  <a:latin typeface="Times New Roman" pitchFamily="18" charset="0"/>
                  <a:cs typeface="Times New Roman" pitchFamily="18" charset="0"/>
                </a:rPr>
                <a:t> </a:t>
              </a:r>
              <a:r>
                <a:rPr lang="mn-MN" sz="2000" kern="1200" baseline="0" dirty="0" smtClean="0">
                  <a:solidFill>
                    <a:schemeClr val="tx1"/>
                  </a:solidFill>
                  <a:latin typeface="Times New Roman" pitchFamily="18" charset="0"/>
                  <a:cs typeface="Times New Roman" pitchFamily="18" charset="0"/>
                </a:rPr>
                <a:t>нутагт</a:t>
              </a:r>
              <a:r>
                <a:rPr lang="mn-MN" sz="2000" kern="1200" dirty="0" smtClean="0">
                  <a:solidFill>
                    <a:schemeClr val="tx1"/>
                  </a:solidFill>
                  <a:latin typeface="Times New Roman" pitchFamily="18" charset="0"/>
                  <a:cs typeface="Times New Roman" pitchFamily="18" charset="0"/>
                </a:rPr>
                <a:t> </a:t>
              </a:r>
              <a:r>
                <a:rPr lang="mn-MN" sz="2000" kern="1200" dirty="0">
                  <a:solidFill>
                    <a:schemeClr val="tx1"/>
                  </a:solidFill>
                  <a:latin typeface="Times New Roman" pitchFamily="18" charset="0"/>
                  <a:cs typeface="Times New Roman" pitchFamily="18" charset="0"/>
                </a:rPr>
                <a:t>байхгүй бол уг асуудлыг шийдвэрлэх боломжгүй </a:t>
              </a:r>
              <a:endParaRPr lang="en-US" sz="2000" kern="1200" dirty="0">
                <a:solidFill>
                  <a:schemeClr val="tx1"/>
                </a:solidFill>
                <a:latin typeface="Times New Roman" pitchFamily="18" charset="0"/>
                <a:cs typeface="Times New Roman" pitchFamily="18" charset="0"/>
              </a:endParaRPr>
            </a:p>
          </p:txBody>
        </p:sp>
      </p:grpSp>
      <p:grpSp>
        <p:nvGrpSpPr>
          <p:cNvPr id="10" name="Group 9">
            <a:extLst>
              <a:ext uri="{FF2B5EF4-FFF2-40B4-BE49-F238E27FC236}">
                <a16:creationId xmlns:a16="http://schemas.microsoft.com/office/drawing/2014/main" xmlns="" id="{FCE2E6A5-6F9B-43CD-9DA7-2A749121465E}"/>
              </a:ext>
            </a:extLst>
          </p:cNvPr>
          <p:cNvGrpSpPr/>
          <p:nvPr/>
        </p:nvGrpSpPr>
        <p:grpSpPr>
          <a:xfrm>
            <a:off x="3789997" y="3071569"/>
            <a:ext cx="611090" cy="714860"/>
            <a:chOff x="3180397" y="433231"/>
            <a:chExt cx="611090" cy="714860"/>
          </a:xfrm>
        </p:grpSpPr>
        <p:sp>
          <p:nvSpPr>
            <p:cNvPr id="20" name="Arrow: Right 19">
              <a:extLst>
                <a:ext uri="{FF2B5EF4-FFF2-40B4-BE49-F238E27FC236}">
                  <a16:creationId xmlns:a16="http://schemas.microsoft.com/office/drawing/2014/main" xmlns="" id="{A517A26A-A631-4E8E-A5CE-65F73376BF49}"/>
                </a:ext>
              </a:extLst>
            </p:cNvPr>
            <p:cNvSpPr/>
            <p:nvPr/>
          </p:nvSpPr>
          <p:spPr>
            <a:xfrm>
              <a:off x="3180397" y="433231"/>
              <a:ext cx="611090" cy="7148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Arrow: Right 6">
              <a:extLst>
                <a:ext uri="{FF2B5EF4-FFF2-40B4-BE49-F238E27FC236}">
                  <a16:creationId xmlns:a16="http://schemas.microsoft.com/office/drawing/2014/main" xmlns="" id="{05CBC6F7-7B6F-4B89-9ACE-FC8C7440A144}"/>
                </a:ext>
              </a:extLst>
            </p:cNvPr>
            <p:cNvSpPr txBox="1"/>
            <p:nvPr/>
          </p:nvSpPr>
          <p:spPr>
            <a:xfrm>
              <a:off x="3180397" y="576203"/>
              <a:ext cx="427763" cy="42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p:txBody>
        </p:sp>
      </p:grpSp>
      <p:grpSp>
        <p:nvGrpSpPr>
          <p:cNvPr id="11" name="Group 10">
            <a:extLst>
              <a:ext uri="{FF2B5EF4-FFF2-40B4-BE49-F238E27FC236}">
                <a16:creationId xmlns:a16="http://schemas.microsoft.com/office/drawing/2014/main" xmlns="" id="{B29CA42E-B955-4756-A40C-161EBEC28DE0}"/>
              </a:ext>
            </a:extLst>
          </p:cNvPr>
          <p:cNvGrpSpPr/>
          <p:nvPr/>
        </p:nvGrpSpPr>
        <p:grpSpPr>
          <a:xfrm>
            <a:off x="4654748" y="2133601"/>
            <a:ext cx="2984660" cy="3499944"/>
            <a:chOff x="4045148" y="0"/>
            <a:chExt cx="2882503" cy="1581324"/>
          </a:xfrm>
        </p:grpSpPr>
        <p:sp>
          <p:nvSpPr>
            <p:cNvPr id="18" name="Rectangle: Rounded Corners 17">
              <a:extLst>
                <a:ext uri="{FF2B5EF4-FFF2-40B4-BE49-F238E27FC236}">
                  <a16:creationId xmlns:a16="http://schemas.microsoft.com/office/drawing/2014/main" xmlns="" id="{98BB95EE-D729-4BDC-AD5B-90C7CEB4A63B}"/>
                </a:ext>
              </a:extLst>
            </p:cNvPr>
            <p:cNvSpPr/>
            <p:nvPr/>
          </p:nvSpPr>
          <p:spPr>
            <a:xfrm>
              <a:off x="4045148" y="0"/>
              <a:ext cx="2882503" cy="1581324"/>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9" name="Rectangle: Rounded Corners 8">
              <a:extLst>
                <a:ext uri="{FF2B5EF4-FFF2-40B4-BE49-F238E27FC236}">
                  <a16:creationId xmlns:a16="http://schemas.microsoft.com/office/drawing/2014/main" xmlns="" id="{1F153BDB-36B8-4443-9DF9-D0C2E99A47F6}"/>
                </a:ext>
              </a:extLst>
            </p:cNvPr>
            <p:cNvSpPr txBox="1"/>
            <p:nvPr/>
          </p:nvSpPr>
          <p:spPr>
            <a:xfrm>
              <a:off x="4091463" y="46315"/>
              <a:ext cx="2836188" cy="148869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2000" kern="1200" dirty="0">
                  <a:solidFill>
                    <a:schemeClr val="tx1"/>
                  </a:solidFill>
                  <a:latin typeface="Times New Roman" pitchFamily="18" charset="0"/>
                  <a:cs typeface="Times New Roman" pitchFamily="18" charset="0"/>
                </a:rPr>
                <a:t>Орон нутагт асуудлыг шийдвэрлэх нөөц хөрөнгө байгаа эсэх, байхгүй бол хэрхэн олох, иргэдийн оролцоо хаана, юу байж болох талаар нарийн судалж, холбогдох байгууллагатай хамтран ажиллах</a:t>
              </a:r>
            </a:p>
            <a:p>
              <a:pPr marL="0" lvl="0" indent="0" algn="ctr" defTabSz="622300">
                <a:lnSpc>
                  <a:spcPct val="90000"/>
                </a:lnSpc>
                <a:spcBef>
                  <a:spcPct val="0"/>
                </a:spcBef>
                <a:spcAft>
                  <a:spcPct val="35000"/>
                </a:spcAft>
                <a:buNone/>
              </a:pPr>
              <a:r>
                <a:rPr lang="mn-MN" sz="2000" kern="1200" dirty="0">
                  <a:solidFill>
                    <a:schemeClr val="tx1"/>
                  </a:solidFill>
                  <a:latin typeface="Times New Roman" pitchFamily="18" charset="0"/>
                  <a:cs typeface="Times New Roman" pitchFamily="18" charset="0"/>
                </a:rPr>
                <a:t>ОНХС</a:t>
              </a:r>
              <a:endParaRPr lang="en-US" sz="2000" kern="1200" dirty="0">
                <a:solidFill>
                  <a:schemeClr val="tx1"/>
                </a:solidFill>
                <a:latin typeface="Times New Roman" pitchFamily="18" charset="0"/>
                <a:cs typeface="Times New Roman" pitchFamily="18" charset="0"/>
              </a:endParaRPr>
            </a:p>
          </p:txBody>
        </p:sp>
      </p:grpSp>
      <p:grpSp>
        <p:nvGrpSpPr>
          <p:cNvPr id="12" name="Group 11">
            <a:extLst>
              <a:ext uri="{FF2B5EF4-FFF2-40B4-BE49-F238E27FC236}">
                <a16:creationId xmlns:a16="http://schemas.microsoft.com/office/drawing/2014/main" xmlns="" id="{B3D636FA-37F7-44D6-9A8A-C9545EAB3F78}"/>
              </a:ext>
            </a:extLst>
          </p:cNvPr>
          <p:cNvGrpSpPr/>
          <p:nvPr/>
        </p:nvGrpSpPr>
        <p:grpSpPr>
          <a:xfrm>
            <a:off x="7825501" y="3071569"/>
            <a:ext cx="611090" cy="714860"/>
            <a:chOff x="7215901" y="433231"/>
            <a:chExt cx="611090" cy="714860"/>
          </a:xfrm>
        </p:grpSpPr>
        <p:sp>
          <p:nvSpPr>
            <p:cNvPr id="16" name="Arrow: Right 15">
              <a:extLst>
                <a:ext uri="{FF2B5EF4-FFF2-40B4-BE49-F238E27FC236}">
                  <a16:creationId xmlns:a16="http://schemas.microsoft.com/office/drawing/2014/main" xmlns="" id="{C451B029-E1AE-456B-B27A-685403C6B9BF}"/>
                </a:ext>
              </a:extLst>
            </p:cNvPr>
            <p:cNvSpPr/>
            <p:nvPr/>
          </p:nvSpPr>
          <p:spPr>
            <a:xfrm>
              <a:off x="7215901" y="433231"/>
              <a:ext cx="611090" cy="7148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10">
              <a:extLst>
                <a:ext uri="{FF2B5EF4-FFF2-40B4-BE49-F238E27FC236}">
                  <a16:creationId xmlns:a16="http://schemas.microsoft.com/office/drawing/2014/main" xmlns="" id="{755188F2-F274-4403-8EB3-0521CB870903}"/>
                </a:ext>
              </a:extLst>
            </p:cNvPr>
            <p:cNvSpPr txBox="1"/>
            <p:nvPr/>
          </p:nvSpPr>
          <p:spPr>
            <a:xfrm>
              <a:off x="7215901" y="576203"/>
              <a:ext cx="427763" cy="42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p:txBody>
        </p:sp>
      </p:grpSp>
      <p:grpSp>
        <p:nvGrpSpPr>
          <p:cNvPr id="13" name="Group 12">
            <a:extLst>
              <a:ext uri="{FF2B5EF4-FFF2-40B4-BE49-F238E27FC236}">
                <a16:creationId xmlns:a16="http://schemas.microsoft.com/office/drawing/2014/main" xmlns="" id="{252A6513-AD8F-4DD0-A875-1BEAD8385C0A}"/>
              </a:ext>
            </a:extLst>
          </p:cNvPr>
          <p:cNvGrpSpPr/>
          <p:nvPr/>
        </p:nvGrpSpPr>
        <p:grpSpPr>
          <a:xfrm>
            <a:off x="8690253" y="2133601"/>
            <a:ext cx="2663548" cy="3573516"/>
            <a:chOff x="8080652" y="0"/>
            <a:chExt cx="2882503" cy="1581324"/>
          </a:xfrm>
        </p:grpSpPr>
        <p:sp>
          <p:nvSpPr>
            <p:cNvPr id="14" name="Rectangle: Rounded Corners 13">
              <a:extLst>
                <a:ext uri="{FF2B5EF4-FFF2-40B4-BE49-F238E27FC236}">
                  <a16:creationId xmlns:a16="http://schemas.microsoft.com/office/drawing/2014/main" xmlns="" id="{D4DC80E7-D869-48E0-87CB-9C6B0C7CE5FF}"/>
                </a:ext>
              </a:extLst>
            </p:cNvPr>
            <p:cNvSpPr/>
            <p:nvPr/>
          </p:nvSpPr>
          <p:spPr>
            <a:xfrm>
              <a:off x="8080652" y="0"/>
              <a:ext cx="2882503" cy="1581324"/>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5" name="Rectangle: Rounded Corners 12">
              <a:extLst>
                <a:ext uri="{FF2B5EF4-FFF2-40B4-BE49-F238E27FC236}">
                  <a16:creationId xmlns:a16="http://schemas.microsoft.com/office/drawing/2014/main" xmlns="" id="{B4878F41-3736-4873-B5C2-A9B6D1C4EF7D}"/>
                </a:ext>
              </a:extLst>
            </p:cNvPr>
            <p:cNvSpPr txBox="1"/>
            <p:nvPr/>
          </p:nvSpPr>
          <p:spPr>
            <a:xfrm>
              <a:off x="8126967" y="46315"/>
              <a:ext cx="2789873" cy="148869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2000" kern="1200" dirty="0">
                  <a:solidFill>
                    <a:schemeClr val="tx1"/>
                  </a:solidFill>
                  <a:latin typeface="Times New Roman" pitchFamily="18" charset="0"/>
                  <a:cs typeface="Times New Roman" pitchFamily="18" charset="0"/>
                </a:rPr>
                <a:t>Төслийн санал боловсруулж, Төлөвлөгөөг эцэслэн батлуулах нөлөөллийн ажил  </a:t>
              </a:r>
              <a:endParaRPr lang="en-US" sz="2000" kern="1200" dirty="0">
                <a:solidFill>
                  <a:schemeClr val="tx1"/>
                </a:solidFill>
                <a:latin typeface="Times New Roman" pitchFamily="18" charset="0"/>
                <a:cs typeface="Times New Roman" pitchFamily="18" charset="0"/>
              </a:endParaRPr>
            </a:p>
          </p:txBody>
        </p:sp>
      </p:grpSp>
      <p:pic>
        <p:nvPicPr>
          <p:cNvPr id="24" name="Picture 2" descr="Limited resource and many demands create scarcity | Hunger, Logo templates,  Illustration">
            <a:extLst>
              <a:ext uri="{FF2B5EF4-FFF2-40B4-BE49-F238E27FC236}">
                <a16:creationId xmlns:a16="http://schemas.microsoft.com/office/drawing/2014/main" xmlns="" id="{E0963C61-C494-4402-B8B7-71211405B273}"/>
              </a:ext>
            </a:extLst>
          </p:cNvPr>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97984" y="309034"/>
            <a:ext cx="1976747" cy="1630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6" descr="Charbase U+20AE: TUGRIK SIGN">
            <a:extLst>
              <a:ext uri="{FF2B5EF4-FFF2-40B4-BE49-F238E27FC236}">
                <a16:creationId xmlns:a16="http://schemas.microsoft.com/office/drawing/2014/main" xmlns="" id="{371FF300-1029-4D3D-AEF9-E4F7B742DADF}"/>
              </a:ext>
            </a:extLst>
          </p:cNvPr>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1206737" y="571264"/>
            <a:ext cx="1159239" cy="1159239"/>
          </a:xfrm>
          <a:prstGeom prst="rect">
            <a:avLst/>
          </a:prstGeom>
          <a:noFill/>
        </p:spPr>
      </p:pic>
    </p:spTree>
    <p:extLst>
      <p:ext uri="{BB962C8B-B14F-4D97-AF65-F5344CB8AC3E}">
        <p14:creationId xmlns:p14="http://schemas.microsoft.com/office/powerpoint/2010/main" val="3627629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4369528" y="339777"/>
            <a:ext cx="7212871" cy="1459041"/>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mn-MN" sz="2400" dirty="0">
                <a:latin typeface="Times New Roman" pitchFamily="18" charset="0"/>
                <a:cs typeface="Times New Roman" pitchFamily="18" charset="0"/>
              </a:rPr>
              <a:t>ТЭРГҮҮЛЭХ АЧ ХОЛБОГДОЛ БҮХИЙ ТУСЛАМЖ, ҮЙЛЧИЛГЭЭ, ХҮН АМЫН БҮЛЭГТ ЧИГЛҮҮЛЭН ҮР ДҮНТЭЙ ХҮРГЭХ</a:t>
            </a:r>
          </a:p>
        </p:txBody>
      </p:sp>
      <p:sp>
        <p:nvSpPr>
          <p:cNvPr id="19" name="Rectangle 18"/>
          <p:cNvSpPr/>
          <p:nvPr/>
        </p:nvSpPr>
        <p:spPr>
          <a:xfrm>
            <a:off x="599969" y="476251"/>
            <a:ext cx="2947393" cy="1384995"/>
          </a:xfrm>
          <a:prstGeom prst="rect">
            <a:avLst/>
          </a:prstGeom>
        </p:spPr>
        <p:txBody>
          <a:bodyPr wrap="square">
            <a:spAutoFit/>
          </a:bodyPr>
          <a:lstStyle/>
          <a:p>
            <a:pPr algn="ctr"/>
            <a:r>
              <a:rPr lang="mn-MN" sz="2800" b="1" dirty="0" smtClean="0">
                <a:latin typeface="Times New Roman" pitchFamily="18" charset="0"/>
                <a:cs typeface="Times New Roman" pitchFamily="18" charset="0"/>
              </a:rPr>
              <a:t>ӨЭМТ дээр жишээ авч үзвэл:</a:t>
            </a:r>
            <a:endParaRPr lang="en-US" sz="2800" b="1" dirty="0">
              <a:latin typeface="Times New Roman" pitchFamily="18" charset="0"/>
              <a:cs typeface="Times New Roman" pitchFamily="18" charset="0"/>
            </a:endParaRPr>
          </a:p>
        </p:txBody>
      </p:sp>
      <p:sp>
        <p:nvSpPr>
          <p:cNvPr id="21" name="Rectangle 20"/>
          <p:cNvSpPr/>
          <p:nvPr/>
        </p:nvSpPr>
        <p:spPr>
          <a:xfrm>
            <a:off x="4217235" y="1758845"/>
            <a:ext cx="7515067" cy="1569660"/>
          </a:xfrm>
          <a:prstGeom prst="rect">
            <a:avLst/>
          </a:prstGeom>
        </p:spPr>
        <p:txBody>
          <a:bodyPr wrap="square">
            <a:spAutoFit/>
          </a:bodyPr>
          <a:lstStyle/>
          <a:p>
            <a:pPr algn="ctr"/>
            <a:r>
              <a:rPr lang="mn-MN" sz="2400" dirty="0">
                <a:latin typeface="Times New Roman" pitchFamily="18" charset="0"/>
                <a:cs typeface="Times New Roman" pitchFamily="18" charset="0"/>
              </a:rPr>
              <a:t>ЭМНЭЛГИЙН МЭРГЭЖИЛТЭН</a:t>
            </a:r>
            <a:endParaRPr lang="en-US" sz="2400" dirty="0">
              <a:latin typeface="Times New Roman" pitchFamily="18" charset="0"/>
              <a:cs typeface="Times New Roman" pitchFamily="18" charset="0"/>
            </a:endParaRPr>
          </a:p>
          <a:p>
            <a:pPr algn="ctr"/>
            <a:r>
              <a:rPr lang="mn-MN" sz="2400" dirty="0">
                <a:latin typeface="Times New Roman" pitchFamily="18" charset="0"/>
                <a:cs typeface="Times New Roman" pitchFamily="18" charset="0"/>
              </a:rPr>
              <a:t>ЭРҮҮЛ МЭНДИЙН АЖИЛТАН</a:t>
            </a:r>
            <a:endParaRPr lang="en-US" sz="2400" dirty="0">
              <a:latin typeface="Times New Roman" pitchFamily="18" charset="0"/>
              <a:cs typeface="Times New Roman" pitchFamily="18" charset="0"/>
            </a:endParaRPr>
          </a:p>
          <a:p>
            <a:pPr algn="ctr"/>
            <a:r>
              <a:rPr lang="mn-MN" sz="2400" dirty="0">
                <a:latin typeface="Times New Roman" pitchFamily="18" charset="0"/>
                <a:cs typeface="Times New Roman" pitchFamily="18" charset="0"/>
              </a:rPr>
              <a:t>ИРГЭН</a:t>
            </a:r>
            <a:endParaRPr lang="en-US" sz="2400" dirty="0">
              <a:latin typeface="Times New Roman" pitchFamily="18" charset="0"/>
              <a:cs typeface="Times New Roman" pitchFamily="18" charset="0"/>
            </a:endParaRPr>
          </a:p>
          <a:p>
            <a:pPr algn="ctr"/>
            <a:r>
              <a:rPr lang="mn-MN" sz="2400" dirty="0">
                <a:latin typeface="Times New Roman" pitchFamily="18" charset="0"/>
                <a:cs typeface="Times New Roman" pitchFamily="18" charset="0"/>
              </a:rPr>
              <a:t>ТӨРИЙН БУС БАЙГУУЛЛАГУУД</a:t>
            </a:r>
            <a:endParaRPr lang="en-US" sz="2400" b="1" dirty="0">
              <a:latin typeface="Times New Roman" pitchFamily="18" charset="0"/>
              <a:cs typeface="Times New Roman" pitchFamily="18" charset="0"/>
            </a:endParaRPr>
          </a:p>
        </p:txBody>
      </p:sp>
      <p:sp>
        <p:nvSpPr>
          <p:cNvPr id="23" name="Rectangle 22"/>
          <p:cNvSpPr/>
          <p:nvPr/>
        </p:nvSpPr>
        <p:spPr>
          <a:xfrm>
            <a:off x="679555" y="3537681"/>
            <a:ext cx="11112708" cy="184169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r>
              <a:rPr lang="mn-MN" sz="2000" dirty="0">
                <a:latin typeface="Times New Roman" pitchFamily="18" charset="0"/>
                <a:cs typeface="Times New Roman" pitchFamily="18" charset="0"/>
              </a:rPr>
              <a:t>ЭРҮҮЛ МЭНДИЙН ТУСЛАМЖ, ҮЙЛЧИЛГЭЭНИЙ ӨНӨӨГИЙН </a:t>
            </a:r>
            <a:r>
              <a:rPr lang="en-US" sz="2000" dirty="0">
                <a:latin typeface="Times New Roman" pitchFamily="18" charset="0"/>
                <a:cs typeface="Times New Roman" pitchFamily="18" charset="0"/>
              </a:rPr>
              <a:t> </a:t>
            </a:r>
            <a:r>
              <a:rPr lang="mn-MN" sz="2000" dirty="0">
                <a:latin typeface="Times New Roman" pitchFamily="18" charset="0"/>
                <a:cs typeface="Times New Roman" pitchFamily="18" charset="0"/>
              </a:rPr>
              <a:t>НӨХЦӨЛ БАЙДЛЫГ СУДЛАН, ЯМАР АСУУДАЛ ТУЛГАМДАЖ БАЙГААГ ИЛРҮҮЛЭН, ТҮҮНИЙГ ШИЙДВЭРЛЭХ АРГА ЗАМЫГ ТОДОРХОЙЛОХ</a:t>
            </a:r>
            <a:endParaRPr lang="en-US" sz="2000" dirty="0">
              <a:latin typeface="Times New Roman" pitchFamily="18" charset="0"/>
              <a:cs typeface="Times New Roman" pitchFamily="18" charset="0"/>
            </a:endParaRPr>
          </a:p>
        </p:txBody>
      </p:sp>
      <p:sp>
        <p:nvSpPr>
          <p:cNvPr id="10" name="Rectángulo 9">
            <a:extLst>
              <a:ext uri="{FF2B5EF4-FFF2-40B4-BE49-F238E27FC236}">
                <a16:creationId xmlns:a16="http://schemas.microsoft.com/office/drawing/2014/main" xmlns="" id="{CBB8ECC8-2BDD-4E4D-B7C1-6465011C0480}"/>
              </a:ext>
            </a:extLst>
          </p:cNvPr>
          <p:cNvSpPr/>
          <p:nvPr/>
        </p:nvSpPr>
        <p:spPr>
          <a:xfrm>
            <a:off x="0" y="0"/>
            <a:ext cx="4476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65190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xmlns="" id="{9A9F4BF0-9D14-4B06-A6DD-588DA8C018FD}"/>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59290E5-987B-4F8E-AA17-9D5AA10D38EB}"/>
              </a:ext>
            </a:extLst>
          </p:cNvPr>
          <p:cNvSpPr txBox="1"/>
          <p:nvPr/>
        </p:nvSpPr>
        <p:spPr>
          <a:xfrm>
            <a:off x="1292772" y="2721114"/>
            <a:ext cx="9417269" cy="1200329"/>
          </a:xfrm>
          <a:prstGeom prst="rect">
            <a:avLst/>
          </a:prstGeom>
          <a:noFill/>
        </p:spPr>
        <p:txBody>
          <a:bodyPr wrap="square" rtlCol="0">
            <a:spAutoFit/>
          </a:bodyPr>
          <a:lstStyle/>
          <a:p>
            <a:pPr algn="ctr"/>
            <a:r>
              <a:rPr lang="mn-MN" sz="4000" b="1" i="1" dirty="0">
                <a:latin typeface="Times New Roman" panose="02020603050405020304" pitchFamily="18" charset="0"/>
                <a:cs typeface="Times New Roman" panose="02020603050405020304" pitchFamily="18" charset="0"/>
              </a:rPr>
              <a:t>Видео </a:t>
            </a:r>
            <a:endParaRPr lang="mn-MN" sz="3200" b="1" i="1" dirty="0">
              <a:latin typeface="Times New Roman" panose="02020603050405020304" pitchFamily="18" charset="0"/>
              <a:cs typeface="Times New Roman" panose="02020603050405020304" pitchFamily="18" charset="0"/>
            </a:endParaRPr>
          </a:p>
          <a:p>
            <a:pPr algn="ctr"/>
            <a:r>
              <a:rPr lang="mn-MN" sz="3200" b="1" i="1" dirty="0" smtClean="0">
                <a:latin typeface="Times New Roman" panose="02020603050405020304" pitchFamily="18" charset="0"/>
                <a:cs typeface="Times New Roman" panose="02020603050405020304" pitchFamily="18" charset="0"/>
              </a:rPr>
              <a:t>Сайн туршлага</a:t>
            </a:r>
            <a:r>
              <a:rPr lang="mn-MN" sz="3200" b="1" i="1" dirty="0">
                <a:latin typeface="Times New Roman" panose="02020603050405020304" pitchFamily="18" charset="0"/>
                <a:cs typeface="Times New Roman" panose="02020603050405020304" pitchFamily="18" charset="0"/>
              </a:rPr>
              <a:t> </a:t>
            </a:r>
            <a:r>
              <a:rPr lang="mn-MN" sz="3200" b="1" i="1" dirty="0" smtClean="0">
                <a:latin typeface="Times New Roman" panose="02020603050405020304" pitchFamily="18" charset="0"/>
                <a:cs typeface="Times New Roman" panose="02020603050405020304" pitchFamily="18" charset="0"/>
              </a:rPr>
              <a:t>Б.Энхтуяа </a:t>
            </a:r>
            <a:endParaRPr lang="mn-MN"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241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9525"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Title 5">
            <a:extLst>
              <a:ext uri="{FF2B5EF4-FFF2-40B4-BE49-F238E27FC236}">
                <a16:creationId xmlns:a16="http://schemas.microsoft.com/office/drawing/2014/main" xmlns="" id="{034D76F6-25E2-440A-95DC-D4CF7C5825DF}"/>
              </a:ext>
            </a:extLst>
          </p:cNvPr>
          <p:cNvSpPr txBox="1">
            <a:spLocks noGrp="1"/>
          </p:cNvSpPr>
          <p:nvPr>
            <p:ph type="title"/>
          </p:nvPr>
        </p:nvSpPr>
        <p:spPr>
          <a:xfrm>
            <a:off x="960113" y="0"/>
            <a:ext cx="8010417" cy="757387"/>
          </a:xfrm>
          <a:prstGeom prst="rect">
            <a:avLst/>
          </a:prstGeom>
          <a:solidFill>
            <a:schemeClr val="accent1"/>
          </a:solidFill>
        </p:spPr>
        <p:txBody>
          <a:bodyPr wrap="square" lIns="0" tIns="0" rIns="0" bIns="0" rtlCol="0" anchor="t">
            <a:spAutoFit/>
          </a:bodyPr>
          <a:lstStyle/>
          <a:p>
            <a:pPr>
              <a:lnSpc>
                <a:spcPts val="7000"/>
              </a:lnSpc>
              <a:spcBef>
                <a:spcPts val="0"/>
              </a:spcBef>
              <a:defRPr/>
            </a:pPr>
            <a:r>
              <a:rPr kumimoji="0" lang="en-US" sz="2800" b="1" i="0" u="none" strike="noStrike" kern="1200" cap="none" spc="0" normalizeH="0" baseline="0" noProof="0" dirty="0">
                <a:ln>
                  <a:noFill/>
                </a:ln>
                <a:effectLst/>
                <a:uLnTx/>
                <a:uFillTx/>
                <a:latin typeface="Times Neue Roman Bold"/>
                <a:ea typeface="+mn-ea"/>
                <a:cs typeface="+mn-cs"/>
              </a:rPr>
              <a:t>1</a:t>
            </a:r>
            <a:r>
              <a:rPr kumimoji="0" lang="mn-MN" sz="2800" b="1" i="0" u="none" strike="noStrike" kern="1200" cap="none" spc="0" normalizeH="0" baseline="0" noProof="0" dirty="0">
                <a:ln>
                  <a:noFill/>
                </a:ln>
                <a:effectLst/>
                <a:uLnTx/>
                <a:uFillTx/>
                <a:latin typeface="Times Neue Roman Bold"/>
                <a:ea typeface="+mn-ea"/>
                <a:cs typeface="+mn-cs"/>
              </a:rPr>
              <a:t>.1: НИЙГМИЙН ЭГЭХ ХАРИУЦЛАГА </a:t>
            </a:r>
            <a:endParaRPr kumimoji="0" lang="en-US" sz="3800" b="1" i="0" strike="noStrike" kern="1200" cap="none" spc="0" normalizeH="0" baseline="0" noProof="0" dirty="0">
              <a:ln>
                <a:noFill/>
              </a:ln>
              <a:effectLst/>
              <a:uLnTx/>
              <a:uFillTx/>
              <a:latin typeface="Times Neue Roman Bold"/>
              <a:ea typeface="+mn-ea"/>
              <a:cs typeface="+mn-cs"/>
            </a:endParaRPr>
          </a:p>
        </p:txBody>
      </p:sp>
      <p:sp>
        <p:nvSpPr>
          <p:cNvPr id="7" name="Content Placeholder 6">
            <a:extLst>
              <a:ext uri="{FF2B5EF4-FFF2-40B4-BE49-F238E27FC236}">
                <a16:creationId xmlns:a16="http://schemas.microsoft.com/office/drawing/2014/main" xmlns="" id="{295E9F62-B6AD-4679-BE23-6A9FAEF82455}"/>
              </a:ext>
            </a:extLst>
          </p:cNvPr>
          <p:cNvSpPr>
            <a:spLocks noGrp="1"/>
          </p:cNvSpPr>
          <p:nvPr>
            <p:ph idx="1"/>
          </p:nvPr>
        </p:nvSpPr>
        <p:spPr>
          <a:xfrm>
            <a:off x="1417754" y="1975861"/>
            <a:ext cx="5877110" cy="3693876"/>
          </a:xfrm>
        </p:spPr>
        <p:txBody>
          <a:bodyPr>
            <a:normAutofit/>
          </a:bodyPr>
          <a:lstStyle/>
          <a:p>
            <a:pPr marL="0" indent="0">
              <a:buNone/>
            </a:pPr>
            <a:r>
              <a:rPr lang="mn-MN" sz="4400" b="1" dirty="0">
                <a:latin typeface="Times New Roman" panose="02020603050405020304" pitchFamily="18" charset="0"/>
                <a:cs typeface="Times New Roman" panose="02020603050405020304" pitchFamily="18" charset="0"/>
              </a:rPr>
              <a:t>Ярилцъя:</a:t>
            </a:r>
          </a:p>
          <a:p>
            <a:pPr marL="0" indent="0">
              <a:buNone/>
            </a:pPr>
            <a:r>
              <a:rPr lang="mn-MN" sz="4400" dirty="0">
                <a:latin typeface="Times New Roman" panose="02020603050405020304" pitchFamily="18" charset="0"/>
                <a:cs typeface="Times New Roman" panose="02020603050405020304" pitchFamily="18" charset="0"/>
              </a:rPr>
              <a:t>Нийгмийн эгэх хариуцлага гэж юу вэ</a:t>
            </a:r>
            <a:r>
              <a:rPr lang="mn-MN" sz="4400" dirty="0"/>
              <a:t>?</a:t>
            </a:r>
            <a:endParaRPr lang="en-US" sz="4400" dirty="0"/>
          </a:p>
          <a:p>
            <a:pPr marL="0" indent="0" algn="ctr">
              <a:buNone/>
            </a:pPr>
            <a:endParaRPr lang="mn-MN" sz="4400" dirty="0"/>
          </a:p>
          <a:p>
            <a:pPr marL="0" indent="0" algn="ctr">
              <a:buNone/>
            </a:pPr>
            <a:r>
              <a:rPr lang="mn-MN" sz="4400" b="1" dirty="0"/>
              <a:t>             </a:t>
            </a:r>
            <a:endParaRPr lang="en-US" sz="4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17B75B65-1C98-4F61-8DE4-D0E63A215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486" y="1644857"/>
            <a:ext cx="4728896" cy="3370284"/>
          </a:xfrm>
          <a:prstGeom prst="rect">
            <a:avLst/>
          </a:prstGeom>
        </p:spPr>
      </p:pic>
      <p:sp>
        <p:nvSpPr>
          <p:cNvPr id="10" name="TextBox 3">
            <a:extLst>
              <a:ext uri="{FF2B5EF4-FFF2-40B4-BE49-F238E27FC236}">
                <a16:creationId xmlns:a16="http://schemas.microsoft.com/office/drawing/2014/main" xmlns="" id="{19FB6785-8311-4155-B40B-FB7A848945A7}"/>
              </a:ext>
            </a:extLst>
          </p:cNvPr>
          <p:cNvSpPr txBox="1"/>
          <p:nvPr/>
        </p:nvSpPr>
        <p:spPr>
          <a:xfrm>
            <a:off x="9496425" y="5669737"/>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781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7283667"/>
              </p:ext>
            </p:extLst>
          </p:nvPr>
        </p:nvGraphicFramePr>
        <p:xfrm>
          <a:off x="342902" y="1600200"/>
          <a:ext cx="9750477" cy="5008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28650" y="304800"/>
            <a:ext cx="11125200" cy="1118127"/>
          </a:xfrm>
          <a:prstGeom prst="rect">
            <a:avLst/>
          </a:prstGeom>
        </p:spPr>
        <p:txBody>
          <a:bodyPr wrap="square">
            <a:spAutoFit/>
          </a:bodyPr>
          <a:lstStyle/>
          <a:p>
            <a:pPr algn="ctr"/>
            <a:r>
              <a:rPr lang="mn-MN" sz="3333" b="1" dirty="0">
                <a:solidFill>
                  <a:srgbClr val="00B0F0"/>
                </a:solidFill>
                <a:latin typeface="Times New Roman" pitchFamily="18" charset="0"/>
                <a:cs typeface="Times New Roman" pitchFamily="18" charset="0"/>
              </a:rPr>
              <a:t>ТӨСӨВЛӨЛТИЙН ҮЕ ШАТ</a:t>
            </a:r>
            <a:endParaRPr lang="en-US" sz="3333" b="1" dirty="0">
              <a:solidFill>
                <a:srgbClr val="00B0F0"/>
              </a:solidFill>
              <a:latin typeface="Times New Roman" pitchFamily="18" charset="0"/>
              <a:cs typeface="Times New Roman" pitchFamily="18" charset="0"/>
            </a:endParaRPr>
          </a:p>
          <a:p>
            <a:pPr algn="ctr"/>
            <a:r>
              <a:rPr lang="mn-MN" sz="3333" dirty="0">
                <a:solidFill>
                  <a:srgbClr val="00B0F0"/>
                </a:solidFill>
                <a:latin typeface="Times New Roman" pitchFamily="18" charset="0"/>
                <a:cs typeface="Times New Roman" pitchFamily="18" charset="0"/>
              </a:rPr>
              <a:t>Төсвийн хараат бус хяналт шинжилгээ хийх алхам</a:t>
            </a:r>
            <a:endParaRPr lang="mn-MN" sz="3333" b="1" dirty="0">
              <a:solidFill>
                <a:srgbClr val="00B0F0"/>
              </a:solidFill>
              <a:latin typeface="Times New Roman" pitchFamily="18" charset="0"/>
              <a:cs typeface="Times New Roman" pitchFamily="18" charset="0"/>
            </a:endParaRPr>
          </a:p>
        </p:txBody>
      </p:sp>
      <p:sp>
        <p:nvSpPr>
          <p:cNvPr id="5" name="Vertical Scroll 4"/>
          <p:cNvSpPr/>
          <p:nvPr/>
        </p:nvSpPr>
        <p:spPr>
          <a:xfrm>
            <a:off x="9393837" y="2698229"/>
            <a:ext cx="2798164" cy="387745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1600" dirty="0">
                <a:latin typeface="Times New Roman" pitchFamily="18" charset="0"/>
                <a:cs typeface="Times New Roman" pitchFamily="18" charset="0"/>
              </a:rPr>
              <a:t>Төлөвлөлтийн үе шатанд тодорхойлогдсон асуудлыг шийдвэрлэх, эрүүл мэндийн тусламж, үйлчилгээг сайжруулахад нөөцийг хэрхэн хуваарилах тухай санал боловсруулах үйл явц нь төсөвлөлтийн үе шатанд хийгдэнэ.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666687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Defining a Data Science problem. This topic was covered in last week… | by  Irshad Muhammad | Towards Data Science"/>
          <p:cNvPicPr>
            <a:picLocks noChangeAspect="1" noChangeArrowheads="1"/>
          </p:cNvPicPr>
          <p:nvPr/>
        </p:nvPicPr>
        <p:blipFill>
          <a:blip r:embed="rId3"/>
          <a:srcRect/>
          <a:stretch>
            <a:fillRect/>
          </a:stretch>
        </p:blipFill>
        <p:spPr bwMode="auto">
          <a:xfrm flipH="1">
            <a:off x="459698" y="339778"/>
            <a:ext cx="1419069" cy="1390129"/>
          </a:xfrm>
          <a:prstGeom prst="rect">
            <a:avLst/>
          </a:prstGeom>
          <a:ln>
            <a:noFill/>
          </a:ln>
          <a:effectLst>
            <a:softEdge rad="112500"/>
          </a:effectLst>
        </p:spPr>
      </p:pic>
      <p:sp>
        <p:nvSpPr>
          <p:cNvPr id="7" name="Rectangle 6"/>
          <p:cNvSpPr/>
          <p:nvPr/>
        </p:nvSpPr>
        <p:spPr>
          <a:xfrm>
            <a:off x="2498362" y="419724"/>
            <a:ext cx="9014085" cy="1439056"/>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mn-MN" sz="2000" b="1" dirty="0">
                <a:latin typeface="Times New Roman" pitchFamily="18" charset="0"/>
                <a:cs typeface="Times New Roman" pitchFamily="18" charset="0"/>
              </a:rPr>
              <a:t>ИРГЭД </a:t>
            </a:r>
            <a:r>
              <a:rPr lang="mn-MN" sz="2000" b="1" dirty="0" smtClean="0">
                <a:latin typeface="Times New Roman" pitchFamily="18" charset="0"/>
                <a:cs typeface="Times New Roman" pitchFamily="18" charset="0"/>
              </a:rPr>
              <a:t>төрийн </a:t>
            </a:r>
            <a:r>
              <a:rPr lang="mn-MN" sz="2000" b="1" dirty="0">
                <a:latin typeface="Times New Roman" pitchFamily="18" charset="0"/>
                <a:cs typeface="Times New Roman" pitchFamily="18" charset="0"/>
              </a:rPr>
              <a:t>байгууллагын төсвийг хэрхэн боловсруулдаг, түүнд чухам юу тусгадаг</a:t>
            </a:r>
            <a:r>
              <a:rPr lang="en-US" sz="2000" b="1" dirty="0">
                <a:latin typeface="Times New Roman" pitchFamily="18" charset="0"/>
                <a:cs typeface="Times New Roman" pitchFamily="18" charset="0"/>
              </a:rPr>
              <a:t>…?</a:t>
            </a:r>
          </a:p>
          <a:p>
            <a:pPr algn="ctr"/>
            <a:r>
              <a:rPr lang="mn-MN" sz="2000" dirty="0">
                <a:latin typeface="Times New Roman" pitchFamily="18" charset="0"/>
                <a:cs typeface="Times New Roman" pitchFamily="18" charset="0"/>
              </a:rPr>
              <a:t>ОГТХОН Ч АНХААРДАГГҮЙ</a:t>
            </a:r>
            <a:endParaRPr lang="en-US" sz="2000" dirty="0">
              <a:latin typeface="Times New Roman" pitchFamily="18" charset="0"/>
              <a:cs typeface="Times New Roman" pitchFamily="18" charset="0"/>
            </a:endParaRPr>
          </a:p>
          <a:p>
            <a:pPr algn="ctr"/>
            <a:r>
              <a:rPr lang="mn-MN" sz="2000" dirty="0">
                <a:latin typeface="Times New Roman" pitchFamily="18" charset="0"/>
                <a:cs typeface="Times New Roman" pitchFamily="18" charset="0"/>
              </a:rPr>
              <a:t>СОНИРХДОГ Ч ХЭРХЭН ОРОЛЦОХ ХААНА ХАНДАХАА МЭДДЭГГҮЙ.</a:t>
            </a:r>
            <a:endParaRPr lang="en-US" sz="2000" dirty="0">
              <a:latin typeface="Times New Roman" pitchFamily="18" charset="0"/>
              <a:cs typeface="Times New Roman" pitchFamily="18" charset="0"/>
            </a:endParaRPr>
          </a:p>
        </p:txBody>
      </p:sp>
      <p:pic>
        <p:nvPicPr>
          <p:cNvPr id="91140" name="Picture 4" descr="166,031 Attention symbol Vector Images, Attention symbol Illustrations |  Depositphotos"/>
          <p:cNvPicPr>
            <a:picLocks noChangeAspect="1" noChangeArrowheads="1"/>
          </p:cNvPicPr>
          <p:nvPr/>
        </p:nvPicPr>
        <p:blipFill>
          <a:blip r:embed="rId4"/>
          <a:srcRect/>
          <a:stretch>
            <a:fillRect/>
          </a:stretch>
        </p:blipFill>
        <p:spPr bwMode="auto">
          <a:xfrm>
            <a:off x="559633" y="2176073"/>
            <a:ext cx="1279161" cy="1321633"/>
          </a:xfrm>
          <a:prstGeom prst="rect">
            <a:avLst/>
          </a:prstGeom>
          <a:noFill/>
        </p:spPr>
      </p:pic>
      <p:sp>
        <p:nvSpPr>
          <p:cNvPr id="12" name="Rectangle 11"/>
          <p:cNvSpPr/>
          <p:nvPr/>
        </p:nvSpPr>
        <p:spPr>
          <a:xfrm>
            <a:off x="2518348" y="2118611"/>
            <a:ext cx="8994099" cy="178510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200" dirty="0">
                <a:latin typeface="Times New Roman" pitchFamily="18" charset="0"/>
                <a:cs typeface="Times New Roman" pitchFamily="18" charset="0"/>
              </a:rPr>
              <a:t>T</a:t>
            </a:r>
            <a:r>
              <a:rPr lang="mn-MN" sz="2200" dirty="0">
                <a:latin typeface="Times New Roman" pitchFamily="18" charset="0"/>
                <a:cs typeface="Times New Roman" pitchFamily="18" charset="0"/>
              </a:rPr>
              <a:t>өсөвтэй холбоотой асуудлуудыг шийдвэрлэхэд эрүүл мэндийн байгууллага ганцаараа хүчин мөхөстөх тул ТББ, иргэд нэгдэн шаардлагатай хөрөнгө мөнгөний араас уйгагүй хөөцөлдвөл эрүүл мэндийн тусламж, үйлчилгээний чанар хүртээмжийг сайжруулах боломжтой.</a:t>
            </a:r>
            <a:endParaRPr lang="en-US" sz="2200" dirty="0">
              <a:latin typeface="Times New Roman" pitchFamily="18" charset="0"/>
              <a:cs typeface="Times New Roman" pitchFamily="18" charset="0"/>
            </a:endParaRPr>
          </a:p>
        </p:txBody>
      </p:sp>
      <p:sp>
        <p:nvSpPr>
          <p:cNvPr id="13" name="Rectangle 12"/>
          <p:cNvSpPr/>
          <p:nvPr/>
        </p:nvSpPr>
        <p:spPr>
          <a:xfrm>
            <a:off x="599607" y="3797508"/>
            <a:ext cx="4077324" cy="1758848"/>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mn-MN" sz="2000" dirty="0">
                <a:latin typeface="Times New Roman" pitchFamily="18" charset="0"/>
                <a:cs typeface="Times New Roman" pitchFamily="18" charset="0"/>
              </a:rPr>
              <a:t>Санхүү эдийн засгийн мэргэшсэн иргэдийг иргэдийн төлөөлөл болгон ажиллуулах </a:t>
            </a:r>
          </a:p>
          <a:p>
            <a:pPr algn="ctr"/>
            <a:r>
              <a:rPr lang="mn-MN" sz="2000" dirty="0">
                <a:latin typeface="Times New Roman" pitchFamily="18" charset="0"/>
                <a:cs typeface="Times New Roman" pitchFamily="18" charset="0"/>
              </a:rPr>
              <a:t> иргэдийг чадавхжуулах тусгайлсан сургалт зохион байгуулах</a:t>
            </a:r>
            <a:endParaRPr lang="en-US" sz="2000" dirty="0">
              <a:latin typeface="Times New Roman" pitchFamily="18" charset="0"/>
              <a:cs typeface="Times New Roman" pitchFamily="18" charset="0"/>
            </a:endParaRPr>
          </a:p>
        </p:txBody>
      </p:sp>
      <p:sp>
        <p:nvSpPr>
          <p:cNvPr id="14" name="Rectangle 13"/>
          <p:cNvSpPr/>
          <p:nvPr/>
        </p:nvSpPr>
        <p:spPr>
          <a:xfrm>
            <a:off x="5596328" y="3797509"/>
            <a:ext cx="6056027" cy="179882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mn-MN" sz="2000" dirty="0">
                <a:latin typeface="Times New Roman" panose="02020603050405020304" pitchFamily="18" charset="0"/>
                <a:cs typeface="Times New Roman" panose="02020603050405020304" pitchFamily="18" charset="0"/>
              </a:rPr>
              <a:t>Эрүүл мэндийн байгууллагын төсөв, санхүүгийн тоо, баримт, хүснэгт, тайлан, баланс , дунд хугацааны стратегийн баримт бичиг, төлөвлөгөө, төсөвтэй холбогдох хууль, тогтоол шийдвэр, захирамж, тушаал, дүрэм, журам</a:t>
            </a:r>
            <a:endParaRPr lang="en-US" sz="2000" dirty="0">
              <a:latin typeface="Times New Roman" panose="02020603050405020304" pitchFamily="18" charset="0"/>
              <a:cs typeface="Times New Roman" panose="02020603050405020304" pitchFamily="18" charset="0"/>
            </a:endParaRPr>
          </a:p>
        </p:txBody>
      </p:sp>
      <p:sp>
        <p:nvSpPr>
          <p:cNvPr id="15" name="Right Arrow 14"/>
          <p:cNvSpPr/>
          <p:nvPr/>
        </p:nvSpPr>
        <p:spPr>
          <a:xfrm>
            <a:off x="4816841" y="4417102"/>
            <a:ext cx="619593" cy="559633"/>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18" name="Diagram 17"/>
          <p:cNvGraphicFramePr/>
          <p:nvPr/>
        </p:nvGraphicFramePr>
        <p:xfrm>
          <a:off x="799477" y="5556355"/>
          <a:ext cx="9873521" cy="1301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47963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0">
            <a:extLst>
              <a:ext uri="{FF2B5EF4-FFF2-40B4-BE49-F238E27FC236}">
                <a16:creationId xmlns:a16="http://schemas.microsoft.com/office/drawing/2014/main" xmlns="" id="{DBDDD02E-8EAC-48BE-AD00-873BCDEECC0D}"/>
              </a:ext>
            </a:extLst>
          </p:cNvPr>
          <p:cNvSpPr txBox="1"/>
          <p:nvPr/>
        </p:nvSpPr>
        <p:spPr>
          <a:xfrm>
            <a:off x="968991" y="2838"/>
            <a:ext cx="9016838" cy="1107996"/>
          </a:xfrm>
          <a:prstGeom prst="rect">
            <a:avLst/>
          </a:prstGeom>
          <a:solidFill>
            <a:schemeClr val="accent1"/>
          </a:solidFill>
        </p:spPr>
        <p:txBody>
          <a:bodyPr wrap="square" lIns="0" tIns="0" rIns="0" bIns="0" rtlCol="0" anchor="t">
            <a:spAutoFit/>
          </a:bodyPr>
          <a:lstStyle/>
          <a:p>
            <a:r>
              <a:rPr lang="mn-MN" sz="3200" b="1" dirty="0">
                <a:latin typeface="Times Neue Roman" panose="020B0604020202020204"/>
              </a:rPr>
              <a:t>Сайн туршлага: </a:t>
            </a:r>
          </a:p>
          <a:p>
            <a:pPr algn="ctr"/>
            <a:r>
              <a:rPr lang="en-US" sz="2000" b="1" dirty="0">
                <a:latin typeface="Times Neue Roman" panose="020B0604020202020204"/>
              </a:rPr>
              <a:t>“</a:t>
            </a:r>
            <a:r>
              <a:rPr lang="mn-MN" sz="2000" b="1" dirty="0">
                <a:latin typeface="Times Neue Roman" panose="020B0604020202020204"/>
              </a:rPr>
              <a:t>ТӨСВИЙН ХАРААТ БУС ДҮН ШИНЖИЛГЭЭ</a:t>
            </a:r>
            <a:r>
              <a:rPr lang="en-US" sz="2000" b="1" dirty="0">
                <a:latin typeface="Times Neue Roman" panose="020B0604020202020204"/>
              </a:rPr>
              <a:t>”</a:t>
            </a:r>
            <a:r>
              <a:rPr lang="mn-MN" sz="2000" b="1" dirty="0">
                <a:latin typeface="Times Neue Roman" panose="020B0604020202020204"/>
              </a:rPr>
              <a:t> </a:t>
            </a:r>
          </a:p>
          <a:p>
            <a:pPr algn="ctr"/>
            <a:r>
              <a:rPr lang="mn-MN" sz="2000" b="1" dirty="0">
                <a:latin typeface="Times Neue Roman" panose="020B0604020202020204"/>
              </a:rPr>
              <a:t>							</a:t>
            </a:r>
            <a:r>
              <a:rPr lang="mn-MN" b="1" dirty="0">
                <a:latin typeface="Times Neue Roman" panose="020B0604020202020204"/>
              </a:rPr>
              <a:t>Израйль улс</a:t>
            </a:r>
            <a:r>
              <a:rPr lang="en-US" b="1" dirty="0">
                <a:latin typeface="Times Neue Roman" panose="020B0604020202020204"/>
              </a:rPr>
              <a:t>- </a:t>
            </a:r>
            <a:r>
              <a:rPr lang="mn-MN" b="1" dirty="0">
                <a:latin typeface="Times Neue Roman" panose="020B0604020202020204"/>
              </a:rPr>
              <a:t>1998</a:t>
            </a:r>
            <a:r>
              <a:rPr lang="en-US" b="1" dirty="0">
                <a:latin typeface="Times Neue Roman" panose="020B0604020202020204"/>
              </a:rPr>
              <a:t> </a:t>
            </a:r>
            <a:r>
              <a:rPr lang="mn-MN" b="1" dirty="0">
                <a:latin typeface="Times Neue Roman" panose="020B0604020202020204"/>
              </a:rPr>
              <a:t>он </a:t>
            </a:r>
            <a:endParaRPr lang="en-US" sz="3200" b="1" dirty="0">
              <a:latin typeface="Times Neue Roman" panose="020B0604020202020204"/>
            </a:endParaRPr>
          </a:p>
        </p:txBody>
      </p:sp>
      <p:grpSp>
        <p:nvGrpSpPr>
          <p:cNvPr id="28" name="Group 6">
            <a:extLst>
              <a:ext uri="{FF2B5EF4-FFF2-40B4-BE49-F238E27FC236}">
                <a16:creationId xmlns:a16="http://schemas.microsoft.com/office/drawing/2014/main" xmlns="" id="{834DA0C8-D656-443C-9FA1-D282C1DB2745}"/>
              </a:ext>
            </a:extLst>
          </p:cNvPr>
          <p:cNvGrpSpPr/>
          <p:nvPr/>
        </p:nvGrpSpPr>
        <p:grpSpPr>
          <a:xfrm rot="-10800000">
            <a:off x="-63503" y="1387832"/>
            <a:ext cx="6776734" cy="3432724"/>
            <a:chOff x="0" y="0"/>
            <a:chExt cx="7835127" cy="4133272"/>
          </a:xfrm>
          <a:solidFill>
            <a:schemeClr val="tx2">
              <a:lumMod val="20000"/>
              <a:lumOff val="80000"/>
            </a:schemeClr>
          </a:solidFill>
        </p:grpSpPr>
        <p:sp>
          <p:nvSpPr>
            <p:cNvPr id="29" name="Freeform 7">
              <a:extLst>
                <a:ext uri="{FF2B5EF4-FFF2-40B4-BE49-F238E27FC236}">
                  <a16:creationId xmlns:a16="http://schemas.microsoft.com/office/drawing/2014/main" xmlns="" id="{B782ECD7-B609-4262-AFA4-90216AF72971}"/>
                </a:ext>
              </a:extLst>
            </p:cNvPr>
            <p:cNvSpPr/>
            <p:nvPr/>
          </p:nvSpPr>
          <p:spPr>
            <a:xfrm>
              <a:off x="0" y="0"/>
              <a:ext cx="7835127" cy="4133273"/>
            </a:xfrm>
            <a:custGeom>
              <a:avLst/>
              <a:gdLst/>
              <a:ahLst/>
              <a:cxnLst/>
              <a:rect l="l" t="t" r="r" b="b"/>
              <a:pathLst>
                <a:path w="7835127" h="4133273">
                  <a:moveTo>
                    <a:pt x="496570" y="0"/>
                  </a:moveTo>
                  <a:lnTo>
                    <a:pt x="496570" y="4133273"/>
                  </a:lnTo>
                  <a:lnTo>
                    <a:pt x="6088877" y="4133273"/>
                  </a:lnTo>
                  <a:lnTo>
                    <a:pt x="6088877" y="0"/>
                  </a:lnTo>
                  <a:cubicBezTo>
                    <a:pt x="6088877" y="0"/>
                    <a:pt x="496570" y="0"/>
                    <a:pt x="496570" y="0"/>
                  </a:cubicBezTo>
                  <a:close/>
                  <a:moveTo>
                    <a:pt x="6585447" y="1584382"/>
                  </a:moveTo>
                  <a:lnTo>
                    <a:pt x="6585447" y="477531"/>
                  </a:lnTo>
                  <a:cubicBezTo>
                    <a:pt x="6585447" y="222250"/>
                    <a:pt x="6363197" y="0"/>
                    <a:pt x="6088877" y="0"/>
                  </a:cubicBezTo>
                  <a:lnTo>
                    <a:pt x="6088877" y="4133273"/>
                  </a:lnTo>
                  <a:cubicBezTo>
                    <a:pt x="6363197" y="4133273"/>
                    <a:pt x="6585447" y="3911023"/>
                    <a:pt x="6585447" y="3636702"/>
                  </a:cubicBezTo>
                  <a:lnTo>
                    <a:pt x="6585447" y="2056823"/>
                  </a:lnTo>
                  <a:cubicBezTo>
                    <a:pt x="7093447" y="2072062"/>
                    <a:pt x="7597637" y="2047933"/>
                    <a:pt x="7835127" y="2091112"/>
                  </a:cubicBezTo>
                  <a:cubicBezTo>
                    <a:pt x="7431267" y="1904423"/>
                    <a:pt x="6996927" y="1768532"/>
                    <a:pt x="6585447" y="1584382"/>
                  </a:cubicBezTo>
                  <a:close/>
                  <a:moveTo>
                    <a:pt x="0" y="477531"/>
                  </a:moveTo>
                  <a:lnTo>
                    <a:pt x="0" y="3636702"/>
                  </a:lnTo>
                  <a:cubicBezTo>
                    <a:pt x="0" y="3911022"/>
                    <a:pt x="222250" y="4133272"/>
                    <a:pt x="496570" y="4133272"/>
                  </a:cubicBezTo>
                  <a:lnTo>
                    <a:pt x="496570" y="0"/>
                  </a:lnTo>
                  <a:cubicBezTo>
                    <a:pt x="222250" y="0"/>
                    <a:pt x="0" y="222250"/>
                    <a:pt x="0" y="477531"/>
                  </a:cubicBezTo>
                  <a:close/>
                </a:path>
              </a:pathLst>
            </a:custGeom>
            <a:grpFill/>
          </p:spPr>
        </p:sp>
      </p:grpSp>
      <p:sp>
        <p:nvSpPr>
          <p:cNvPr id="30" name="TextBox 11">
            <a:extLst>
              <a:ext uri="{FF2B5EF4-FFF2-40B4-BE49-F238E27FC236}">
                <a16:creationId xmlns:a16="http://schemas.microsoft.com/office/drawing/2014/main" xmlns="" id="{209C4626-73F9-4D5E-A748-139911C6C255}"/>
              </a:ext>
            </a:extLst>
          </p:cNvPr>
          <p:cNvSpPr txBox="1"/>
          <p:nvPr/>
        </p:nvSpPr>
        <p:spPr>
          <a:xfrm>
            <a:off x="968991" y="1485901"/>
            <a:ext cx="5588508" cy="2954655"/>
          </a:xfrm>
          <a:prstGeom prst="rect">
            <a:avLst/>
          </a:prstGeom>
        </p:spPr>
        <p:txBody>
          <a:bodyPr wrap="square" lIns="0" tIns="0" rIns="0" bIns="0" rtlCol="0" anchor="t">
            <a:spAutoFit/>
          </a:bodyPr>
          <a:lstStyle/>
          <a:p>
            <a:pPr>
              <a:spcBef>
                <a:spcPct val="0"/>
              </a:spcBef>
            </a:pPr>
            <a:r>
              <a:rPr lang="en-US" sz="1600" b="1" dirty="0" err="1">
                <a:solidFill>
                  <a:srgbClr val="000000"/>
                </a:solidFill>
                <a:latin typeface="Times Neue Roman"/>
              </a:rPr>
              <a:t>Израйлийн</a:t>
            </a:r>
            <a:r>
              <a:rPr lang="en-US" sz="1600" b="1" dirty="0">
                <a:solidFill>
                  <a:srgbClr val="000000"/>
                </a:solidFill>
                <a:latin typeface="Times Neue Roman"/>
              </a:rPr>
              <a:t> ЗГ </a:t>
            </a:r>
            <a:r>
              <a:rPr lang="en-US" sz="1600" dirty="0" err="1">
                <a:solidFill>
                  <a:srgbClr val="000000"/>
                </a:solidFill>
                <a:latin typeface="Times Neue Roman"/>
              </a:rPr>
              <a:t>эдийн</a:t>
            </a:r>
            <a:r>
              <a:rPr lang="en-US" sz="1600" dirty="0">
                <a:solidFill>
                  <a:srgbClr val="000000"/>
                </a:solidFill>
                <a:latin typeface="Times Neue Roman"/>
              </a:rPr>
              <a:t> </a:t>
            </a:r>
            <a:r>
              <a:rPr lang="en-US" sz="1600" dirty="0" err="1">
                <a:solidFill>
                  <a:srgbClr val="000000"/>
                </a:solidFill>
                <a:latin typeface="Times Neue Roman"/>
              </a:rPr>
              <a:t>засгийн</a:t>
            </a:r>
            <a:r>
              <a:rPr lang="en-US" sz="1600" dirty="0">
                <a:solidFill>
                  <a:srgbClr val="000000"/>
                </a:solidFill>
                <a:latin typeface="Times Neue Roman"/>
              </a:rPr>
              <a:t> </a:t>
            </a:r>
            <a:r>
              <a:rPr lang="en-US" sz="1600" dirty="0" err="1">
                <a:solidFill>
                  <a:srgbClr val="000000"/>
                </a:solidFill>
                <a:latin typeface="Times Neue Roman"/>
              </a:rPr>
              <a:t>өсөлтийг</a:t>
            </a:r>
            <a:r>
              <a:rPr lang="en-US" sz="1600" dirty="0">
                <a:solidFill>
                  <a:srgbClr val="000000"/>
                </a:solidFill>
                <a:latin typeface="Times Neue Roman"/>
              </a:rPr>
              <a:t> </a:t>
            </a:r>
            <a:r>
              <a:rPr lang="en-US" sz="1600" dirty="0" err="1">
                <a:solidFill>
                  <a:srgbClr val="000000"/>
                </a:solidFill>
                <a:latin typeface="Times Neue Roman"/>
              </a:rPr>
              <a:t>дэмжихийн</a:t>
            </a:r>
            <a:r>
              <a:rPr lang="en-US" sz="1600" dirty="0">
                <a:solidFill>
                  <a:srgbClr val="000000"/>
                </a:solidFill>
                <a:latin typeface="Times Neue Roman"/>
              </a:rPr>
              <a:t> </a:t>
            </a:r>
            <a:r>
              <a:rPr lang="en-US" sz="1600" dirty="0" err="1">
                <a:solidFill>
                  <a:srgbClr val="000000"/>
                </a:solidFill>
                <a:latin typeface="Times Neue Roman"/>
              </a:rPr>
              <a:t>тулд</a:t>
            </a:r>
            <a:r>
              <a:rPr lang="en-US" sz="1600" dirty="0">
                <a:solidFill>
                  <a:srgbClr val="000000"/>
                </a:solidFill>
                <a:latin typeface="Times Neue Roman"/>
              </a:rPr>
              <a:t> 1998 </a:t>
            </a:r>
            <a:r>
              <a:rPr lang="en-US" sz="1600" dirty="0" err="1">
                <a:solidFill>
                  <a:srgbClr val="000000"/>
                </a:solidFill>
                <a:latin typeface="Times Neue Roman"/>
              </a:rPr>
              <a:t>оны</a:t>
            </a:r>
            <a:r>
              <a:rPr lang="en-US" sz="1600" dirty="0">
                <a:solidFill>
                  <a:srgbClr val="000000"/>
                </a:solidFill>
                <a:latin typeface="Times Neue Roman"/>
              </a:rPr>
              <a:t> </a:t>
            </a:r>
            <a:r>
              <a:rPr lang="en-US" sz="1600" dirty="0" err="1">
                <a:solidFill>
                  <a:srgbClr val="000000"/>
                </a:solidFill>
                <a:latin typeface="Times Neue Roman"/>
              </a:rPr>
              <a:t>төсөвтөө</a:t>
            </a:r>
            <a:r>
              <a:rPr lang="en-US" sz="1600" dirty="0">
                <a:solidFill>
                  <a:srgbClr val="000000"/>
                </a:solidFill>
                <a:latin typeface="Times Neue Roman"/>
              </a:rPr>
              <a:t> </a:t>
            </a:r>
            <a:r>
              <a:rPr lang="en-US" sz="1600" dirty="0" err="1">
                <a:solidFill>
                  <a:srgbClr val="000000"/>
                </a:solidFill>
                <a:latin typeface="Times Neue Roman"/>
              </a:rPr>
              <a:t>дараах</a:t>
            </a:r>
            <a:r>
              <a:rPr lang="en-US" sz="1600" dirty="0">
                <a:solidFill>
                  <a:srgbClr val="000000"/>
                </a:solidFill>
                <a:latin typeface="Times Neue Roman"/>
              </a:rPr>
              <a:t> </a:t>
            </a:r>
            <a:r>
              <a:rPr lang="en-US" sz="1600" dirty="0" err="1">
                <a:solidFill>
                  <a:srgbClr val="000000"/>
                </a:solidFill>
                <a:latin typeface="Times Neue Roman"/>
              </a:rPr>
              <a:t>өөрчлөлтүүдийг</a:t>
            </a:r>
            <a:r>
              <a:rPr lang="en-US" sz="1600" dirty="0">
                <a:solidFill>
                  <a:srgbClr val="000000"/>
                </a:solidFill>
                <a:latin typeface="Times Neue Roman"/>
              </a:rPr>
              <a:t> </a:t>
            </a:r>
            <a:r>
              <a:rPr lang="en-US" sz="1600" dirty="0" err="1">
                <a:solidFill>
                  <a:srgbClr val="000000"/>
                </a:solidFill>
                <a:latin typeface="Times Neue Roman"/>
              </a:rPr>
              <a:t>хийхээр</a:t>
            </a:r>
            <a:r>
              <a:rPr lang="en-US" sz="1600" dirty="0">
                <a:solidFill>
                  <a:srgbClr val="000000"/>
                </a:solidFill>
                <a:latin typeface="Times Neue Roman"/>
              </a:rPr>
              <a:t> </a:t>
            </a:r>
            <a:r>
              <a:rPr lang="en-US" sz="1600" dirty="0" err="1" smtClean="0">
                <a:solidFill>
                  <a:srgbClr val="000000"/>
                </a:solidFill>
                <a:latin typeface="Times Neue Roman"/>
              </a:rPr>
              <a:t>төлөвлөжээ</a:t>
            </a:r>
            <a:r>
              <a:rPr lang="en-US" sz="1600" dirty="0" smtClean="0">
                <a:solidFill>
                  <a:srgbClr val="000000"/>
                </a:solidFill>
                <a:latin typeface="Times Neue Roman"/>
              </a:rPr>
              <a:t>. </a:t>
            </a:r>
            <a:endParaRPr lang="en-US" sz="1600" dirty="0">
              <a:solidFill>
                <a:srgbClr val="000000"/>
              </a:solidFill>
              <a:latin typeface="Times Neue Roman"/>
            </a:endParaRPr>
          </a:p>
          <a:p>
            <a:pPr marL="425541" lvl="1" indent="-212771">
              <a:buFont typeface="Arial"/>
              <a:buChar char="•"/>
            </a:pPr>
            <a:r>
              <a:rPr lang="mn-MN" sz="1600" dirty="0" err="1">
                <a:solidFill>
                  <a:srgbClr val="000000"/>
                </a:solidFill>
                <a:latin typeface="Times Neue Roman"/>
              </a:rPr>
              <a:t>Х</a:t>
            </a:r>
            <a:r>
              <a:rPr lang="en-US" sz="1600" dirty="0" err="1" smtClean="0">
                <a:solidFill>
                  <a:srgbClr val="000000"/>
                </a:solidFill>
                <a:latin typeface="Times Neue Roman"/>
              </a:rPr>
              <a:t>үүхдийн</a:t>
            </a:r>
            <a:r>
              <a:rPr lang="en-US" sz="1600" dirty="0" smtClean="0">
                <a:solidFill>
                  <a:srgbClr val="000000"/>
                </a:solidFill>
                <a:latin typeface="Times Neue Roman"/>
              </a:rPr>
              <a:t> </a:t>
            </a:r>
            <a:r>
              <a:rPr lang="en-US" sz="1600" dirty="0" err="1">
                <a:solidFill>
                  <a:srgbClr val="000000"/>
                </a:solidFill>
                <a:latin typeface="Times Neue Roman"/>
              </a:rPr>
              <a:t>мөнгө</a:t>
            </a:r>
            <a:r>
              <a:rPr lang="en-US" sz="1600" dirty="0">
                <a:solidFill>
                  <a:srgbClr val="000000"/>
                </a:solidFill>
                <a:latin typeface="Times Neue Roman"/>
              </a:rPr>
              <a:t>, </a:t>
            </a:r>
            <a:r>
              <a:rPr lang="en-US" sz="1600" dirty="0" err="1">
                <a:solidFill>
                  <a:srgbClr val="000000"/>
                </a:solidFill>
                <a:latin typeface="Times Neue Roman"/>
              </a:rPr>
              <a:t>өндөр</a:t>
            </a:r>
            <a:r>
              <a:rPr lang="en-US" sz="1600" dirty="0">
                <a:solidFill>
                  <a:srgbClr val="000000"/>
                </a:solidFill>
                <a:latin typeface="Times Neue Roman"/>
              </a:rPr>
              <a:t> </a:t>
            </a:r>
            <a:r>
              <a:rPr lang="en-US" sz="1600" dirty="0" err="1">
                <a:solidFill>
                  <a:srgbClr val="000000"/>
                </a:solidFill>
                <a:latin typeface="Times Neue Roman"/>
              </a:rPr>
              <a:t>настны</a:t>
            </a:r>
            <a:r>
              <a:rPr lang="en-US" sz="1600" dirty="0">
                <a:solidFill>
                  <a:srgbClr val="000000"/>
                </a:solidFill>
                <a:latin typeface="Times Neue Roman"/>
              </a:rPr>
              <a:t> </a:t>
            </a:r>
            <a:r>
              <a:rPr lang="en-US" sz="1600" dirty="0" err="1">
                <a:solidFill>
                  <a:srgbClr val="000000"/>
                </a:solidFill>
                <a:latin typeface="Times Neue Roman"/>
              </a:rPr>
              <a:t>тэтгэвэр</a:t>
            </a:r>
            <a:r>
              <a:rPr lang="en-US" sz="1600" dirty="0">
                <a:solidFill>
                  <a:srgbClr val="000000"/>
                </a:solidFill>
                <a:latin typeface="Times Neue Roman"/>
              </a:rPr>
              <a:t> </a:t>
            </a:r>
            <a:r>
              <a:rPr lang="en-US" sz="1600" dirty="0" err="1">
                <a:solidFill>
                  <a:srgbClr val="000000"/>
                </a:solidFill>
                <a:latin typeface="Times Neue Roman"/>
              </a:rPr>
              <a:t>тэтгэмжийг</a:t>
            </a:r>
            <a:r>
              <a:rPr lang="en-US" sz="1600" dirty="0">
                <a:solidFill>
                  <a:srgbClr val="000000"/>
                </a:solidFill>
                <a:latin typeface="Times Neue Roman"/>
              </a:rPr>
              <a:t> </a:t>
            </a:r>
            <a:r>
              <a:rPr lang="en-US" sz="1600" dirty="0" err="1">
                <a:solidFill>
                  <a:srgbClr val="000000"/>
                </a:solidFill>
                <a:latin typeface="Times Neue Roman"/>
              </a:rPr>
              <a:t>бууруулах</a:t>
            </a:r>
            <a:endParaRPr lang="en-US" sz="1600" dirty="0">
              <a:solidFill>
                <a:srgbClr val="000000"/>
              </a:solidFill>
              <a:latin typeface="Times Neue Roman"/>
            </a:endParaRPr>
          </a:p>
          <a:p>
            <a:pPr marL="425541" lvl="1" indent="-212771">
              <a:spcBef>
                <a:spcPct val="0"/>
              </a:spcBef>
              <a:buFont typeface="Arial"/>
              <a:buChar char="•"/>
            </a:pPr>
            <a:r>
              <a:rPr lang="mn-MN" sz="1600" dirty="0">
                <a:solidFill>
                  <a:srgbClr val="000000"/>
                </a:solidFill>
                <a:latin typeface="Times Neue Roman"/>
              </a:rPr>
              <a:t>Э</a:t>
            </a:r>
            <a:r>
              <a:rPr lang="en-US" sz="1600" dirty="0" err="1" smtClean="0">
                <a:solidFill>
                  <a:srgbClr val="000000"/>
                </a:solidFill>
                <a:latin typeface="Times Neue Roman"/>
              </a:rPr>
              <a:t>рүүл</a:t>
            </a:r>
            <a:r>
              <a:rPr lang="en-US" sz="1600" dirty="0" smtClean="0">
                <a:solidFill>
                  <a:srgbClr val="000000"/>
                </a:solidFill>
                <a:latin typeface="Times Neue Roman"/>
              </a:rPr>
              <a:t> </a:t>
            </a:r>
            <a:r>
              <a:rPr lang="en-US" sz="1600" dirty="0" err="1">
                <a:solidFill>
                  <a:srgbClr val="000000"/>
                </a:solidFill>
                <a:latin typeface="Times Neue Roman"/>
              </a:rPr>
              <a:t>мэндийн</a:t>
            </a:r>
            <a:r>
              <a:rPr lang="en-US" sz="1600" dirty="0">
                <a:solidFill>
                  <a:srgbClr val="000000"/>
                </a:solidFill>
                <a:latin typeface="Times Neue Roman"/>
              </a:rPr>
              <a:t> </a:t>
            </a:r>
            <a:r>
              <a:rPr lang="en-US" sz="1600" dirty="0" err="1">
                <a:solidFill>
                  <a:srgbClr val="000000"/>
                </a:solidFill>
                <a:latin typeface="Times Neue Roman"/>
              </a:rPr>
              <a:t>тусламж</a:t>
            </a:r>
            <a:r>
              <a:rPr lang="en-US" sz="1600" dirty="0">
                <a:solidFill>
                  <a:srgbClr val="000000"/>
                </a:solidFill>
                <a:latin typeface="Times Neue Roman"/>
              </a:rPr>
              <a:t> </a:t>
            </a:r>
            <a:r>
              <a:rPr lang="en-US" sz="1600" dirty="0" err="1">
                <a:solidFill>
                  <a:srgbClr val="000000"/>
                </a:solidFill>
                <a:latin typeface="Times Neue Roman"/>
              </a:rPr>
              <a:t>үйлчилгээний</a:t>
            </a:r>
            <a:r>
              <a:rPr lang="en-US" sz="1600" dirty="0">
                <a:solidFill>
                  <a:srgbClr val="000000"/>
                </a:solidFill>
                <a:latin typeface="Times Neue Roman"/>
              </a:rPr>
              <a:t> </a:t>
            </a:r>
            <a:r>
              <a:rPr lang="en-US" sz="1600" dirty="0" err="1">
                <a:solidFill>
                  <a:srgbClr val="000000"/>
                </a:solidFill>
                <a:latin typeface="Times Neue Roman"/>
              </a:rPr>
              <a:t>нэгдсэн</a:t>
            </a:r>
            <a:r>
              <a:rPr lang="en-US" sz="1600" dirty="0">
                <a:solidFill>
                  <a:srgbClr val="000000"/>
                </a:solidFill>
                <a:latin typeface="Times Neue Roman"/>
              </a:rPr>
              <a:t> </a:t>
            </a:r>
            <a:r>
              <a:rPr lang="en-US" sz="1600" dirty="0" err="1">
                <a:solidFill>
                  <a:srgbClr val="000000"/>
                </a:solidFill>
                <a:latin typeface="Times Neue Roman"/>
              </a:rPr>
              <a:t>журмыг</a:t>
            </a:r>
            <a:r>
              <a:rPr lang="en-US" sz="1600" dirty="0">
                <a:solidFill>
                  <a:srgbClr val="000000"/>
                </a:solidFill>
                <a:latin typeface="Times Neue Roman"/>
              </a:rPr>
              <a:t> </a:t>
            </a:r>
            <a:r>
              <a:rPr lang="en-US" sz="1600" dirty="0" err="1">
                <a:solidFill>
                  <a:srgbClr val="000000"/>
                </a:solidFill>
                <a:latin typeface="Times Neue Roman"/>
              </a:rPr>
              <a:t>хүчингүй</a:t>
            </a:r>
            <a:r>
              <a:rPr lang="en-US" sz="1600" dirty="0">
                <a:solidFill>
                  <a:srgbClr val="000000"/>
                </a:solidFill>
                <a:latin typeface="Times Neue Roman"/>
              </a:rPr>
              <a:t> </a:t>
            </a:r>
            <a:r>
              <a:rPr lang="en-US" sz="1600" dirty="0" err="1">
                <a:solidFill>
                  <a:srgbClr val="000000"/>
                </a:solidFill>
                <a:latin typeface="Times Neue Roman"/>
              </a:rPr>
              <a:t>болгох</a:t>
            </a:r>
            <a:r>
              <a:rPr lang="en-US" sz="1600" dirty="0">
                <a:solidFill>
                  <a:srgbClr val="000000"/>
                </a:solidFill>
                <a:latin typeface="Times Neue Roman"/>
              </a:rPr>
              <a:t>, </a:t>
            </a:r>
            <a:r>
              <a:rPr lang="en-US" sz="1600" dirty="0" err="1">
                <a:solidFill>
                  <a:srgbClr val="000000"/>
                </a:solidFill>
                <a:latin typeface="Times Neue Roman"/>
              </a:rPr>
              <a:t>шинээр</a:t>
            </a:r>
            <a:r>
              <a:rPr lang="en-US" sz="1600" dirty="0">
                <a:solidFill>
                  <a:srgbClr val="000000"/>
                </a:solidFill>
                <a:latin typeface="Times Neue Roman"/>
              </a:rPr>
              <a:t> </a:t>
            </a:r>
            <a:r>
              <a:rPr lang="en-US" sz="1600" dirty="0" err="1">
                <a:solidFill>
                  <a:srgbClr val="000000"/>
                </a:solidFill>
                <a:latin typeface="Times Neue Roman"/>
              </a:rPr>
              <a:t>төлбөр</a:t>
            </a:r>
            <a:r>
              <a:rPr lang="en-US" sz="1600" dirty="0">
                <a:solidFill>
                  <a:srgbClr val="000000"/>
                </a:solidFill>
                <a:latin typeface="Times Neue Roman"/>
              </a:rPr>
              <a:t> </a:t>
            </a:r>
            <a:r>
              <a:rPr lang="en-US" sz="1600" dirty="0" err="1">
                <a:solidFill>
                  <a:srgbClr val="000000"/>
                </a:solidFill>
                <a:latin typeface="Times Neue Roman"/>
              </a:rPr>
              <a:t>ногдуулах</a:t>
            </a:r>
            <a:endParaRPr lang="en-US" sz="1600" dirty="0">
              <a:solidFill>
                <a:srgbClr val="000000"/>
              </a:solidFill>
              <a:latin typeface="Times Neue Roman"/>
            </a:endParaRPr>
          </a:p>
          <a:p>
            <a:pPr marL="425541" lvl="1" indent="-212771">
              <a:spcBef>
                <a:spcPct val="0"/>
              </a:spcBef>
              <a:buFont typeface="Arial"/>
              <a:buChar char="•"/>
            </a:pPr>
            <a:r>
              <a:rPr lang="mn-MN" sz="1600" dirty="0" err="1">
                <a:solidFill>
                  <a:srgbClr val="000000"/>
                </a:solidFill>
                <a:latin typeface="Times Neue Roman"/>
              </a:rPr>
              <a:t>А</a:t>
            </a:r>
            <a:r>
              <a:rPr lang="en-US" sz="1600" dirty="0" err="1" smtClean="0">
                <a:solidFill>
                  <a:srgbClr val="000000"/>
                </a:solidFill>
                <a:latin typeface="Times Neue Roman"/>
              </a:rPr>
              <a:t>жилгүйдлийн</a:t>
            </a:r>
            <a:r>
              <a:rPr lang="en-US" sz="1600" dirty="0" smtClean="0">
                <a:solidFill>
                  <a:srgbClr val="000000"/>
                </a:solidFill>
                <a:latin typeface="Times Neue Roman"/>
              </a:rPr>
              <a:t> </a:t>
            </a:r>
            <a:r>
              <a:rPr lang="en-US" sz="1600" dirty="0" err="1">
                <a:solidFill>
                  <a:srgbClr val="000000"/>
                </a:solidFill>
                <a:latin typeface="Times Neue Roman"/>
              </a:rPr>
              <a:t>нөхөн</a:t>
            </a:r>
            <a:r>
              <a:rPr lang="en-US" sz="1600" dirty="0">
                <a:solidFill>
                  <a:srgbClr val="000000"/>
                </a:solidFill>
                <a:latin typeface="Times Neue Roman"/>
              </a:rPr>
              <a:t> </a:t>
            </a:r>
            <a:r>
              <a:rPr lang="en-US" sz="1600" dirty="0" err="1">
                <a:solidFill>
                  <a:srgbClr val="000000"/>
                </a:solidFill>
                <a:latin typeface="Times Neue Roman"/>
              </a:rPr>
              <a:t>олговрыг</a:t>
            </a:r>
            <a:r>
              <a:rPr lang="en-US" sz="1600" dirty="0">
                <a:solidFill>
                  <a:srgbClr val="000000"/>
                </a:solidFill>
                <a:latin typeface="Times Neue Roman"/>
              </a:rPr>
              <a:t> </a:t>
            </a:r>
            <a:r>
              <a:rPr lang="en-US" sz="1600" dirty="0" err="1">
                <a:solidFill>
                  <a:srgbClr val="000000"/>
                </a:solidFill>
                <a:latin typeface="Times Neue Roman"/>
              </a:rPr>
              <a:t>авах</a:t>
            </a:r>
            <a:r>
              <a:rPr lang="en-US" sz="1600" dirty="0">
                <a:solidFill>
                  <a:srgbClr val="000000"/>
                </a:solidFill>
                <a:latin typeface="Times Neue Roman"/>
              </a:rPr>
              <a:t> </a:t>
            </a:r>
            <a:r>
              <a:rPr lang="en-US" sz="1600" dirty="0" err="1">
                <a:solidFill>
                  <a:srgbClr val="000000"/>
                </a:solidFill>
                <a:latin typeface="Times Neue Roman"/>
              </a:rPr>
              <a:t>эрхийг</a:t>
            </a:r>
            <a:r>
              <a:rPr lang="en-US" sz="1600" dirty="0">
                <a:solidFill>
                  <a:srgbClr val="000000"/>
                </a:solidFill>
                <a:latin typeface="Times Neue Roman"/>
              </a:rPr>
              <a:t> </a:t>
            </a:r>
            <a:r>
              <a:rPr lang="en-US" sz="1600" dirty="0" err="1">
                <a:solidFill>
                  <a:srgbClr val="000000"/>
                </a:solidFill>
                <a:latin typeface="Times Neue Roman"/>
              </a:rPr>
              <a:t>хязгаарлах</a:t>
            </a:r>
            <a:endParaRPr lang="en-US" sz="1600" dirty="0">
              <a:solidFill>
                <a:srgbClr val="000000"/>
              </a:solidFill>
              <a:latin typeface="Times Neue Roman"/>
            </a:endParaRPr>
          </a:p>
          <a:p>
            <a:pPr marL="425541" lvl="1" indent="-212771">
              <a:spcBef>
                <a:spcPct val="0"/>
              </a:spcBef>
              <a:buFont typeface="Arial"/>
              <a:buChar char="•"/>
            </a:pPr>
            <a:r>
              <a:rPr lang="mn-MN" sz="1600" dirty="0" err="1">
                <a:solidFill>
                  <a:srgbClr val="000000"/>
                </a:solidFill>
                <a:latin typeface="Times Neue Roman"/>
              </a:rPr>
              <a:t>Х</a:t>
            </a:r>
            <a:r>
              <a:rPr lang="en-US" sz="1600" dirty="0" err="1" smtClean="0">
                <a:solidFill>
                  <a:srgbClr val="000000"/>
                </a:solidFill>
                <a:latin typeface="Times Neue Roman"/>
              </a:rPr>
              <a:t>ичээлийг</a:t>
            </a:r>
            <a:r>
              <a:rPr lang="en-US" sz="1600" dirty="0" smtClean="0">
                <a:solidFill>
                  <a:srgbClr val="000000"/>
                </a:solidFill>
                <a:latin typeface="Times Neue Roman"/>
              </a:rPr>
              <a:t> </a:t>
            </a:r>
            <a:r>
              <a:rPr lang="en-US" sz="1600" dirty="0" err="1">
                <a:solidFill>
                  <a:srgbClr val="000000"/>
                </a:solidFill>
                <a:latin typeface="Times Neue Roman"/>
              </a:rPr>
              <a:t>цагийг</a:t>
            </a:r>
            <a:r>
              <a:rPr lang="en-US" sz="1600" dirty="0">
                <a:solidFill>
                  <a:srgbClr val="000000"/>
                </a:solidFill>
                <a:latin typeface="Times Neue Roman"/>
              </a:rPr>
              <a:t> </a:t>
            </a:r>
            <a:r>
              <a:rPr lang="en-US" sz="1600" dirty="0" err="1">
                <a:solidFill>
                  <a:srgbClr val="000000"/>
                </a:solidFill>
                <a:latin typeface="Times Neue Roman"/>
              </a:rPr>
              <a:t>багасгаж</a:t>
            </a:r>
            <a:r>
              <a:rPr lang="en-US" sz="1600" dirty="0">
                <a:solidFill>
                  <a:srgbClr val="000000"/>
                </a:solidFill>
                <a:latin typeface="Times Neue Roman"/>
              </a:rPr>
              <a:t>, </a:t>
            </a:r>
            <a:r>
              <a:rPr lang="en-US" sz="1600" dirty="0" err="1">
                <a:solidFill>
                  <a:srgbClr val="000000"/>
                </a:solidFill>
                <a:latin typeface="Times Neue Roman"/>
              </a:rPr>
              <a:t>илүү</a:t>
            </a:r>
            <a:r>
              <a:rPr lang="en-US" sz="1600" dirty="0">
                <a:solidFill>
                  <a:srgbClr val="000000"/>
                </a:solidFill>
                <a:latin typeface="Times Neue Roman"/>
              </a:rPr>
              <a:t> </a:t>
            </a:r>
            <a:r>
              <a:rPr lang="en-US" sz="1600" dirty="0" err="1">
                <a:solidFill>
                  <a:srgbClr val="000000"/>
                </a:solidFill>
                <a:latin typeface="Times Neue Roman"/>
              </a:rPr>
              <a:t>цагийн</a:t>
            </a:r>
            <a:r>
              <a:rPr lang="en-US" sz="1600" dirty="0">
                <a:solidFill>
                  <a:srgbClr val="000000"/>
                </a:solidFill>
                <a:latin typeface="Times Neue Roman"/>
              </a:rPr>
              <a:t> </a:t>
            </a:r>
            <a:r>
              <a:rPr lang="en-US" sz="1600" dirty="0" err="1">
                <a:solidFill>
                  <a:srgbClr val="000000"/>
                </a:solidFill>
                <a:latin typeface="Times Neue Roman"/>
              </a:rPr>
              <a:t>төлбөрийг</a:t>
            </a:r>
            <a:r>
              <a:rPr lang="en-US" sz="1600" dirty="0">
                <a:solidFill>
                  <a:srgbClr val="000000"/>
                </a:solidFill>
                <a:latin typeface="Times Neue Roman"/>
              </a:rPr>
              <a:t> </a:t>
            </a:r>
            <a:r>
              <a:rPr lang="en-US" sz="1600" dirty="0" err="1">
                <a:solidFill>
                  <a:srgbClr val="000000"/>
                </a:solidFill>
                <a:latin typeface="Times Neue Roman"/>
              </a:rPr>
              <a:t>хасах</a:t>
            </a:r>
            <a:endParaRPr lang="en-US" sz="1600" dirty="0">
              <a:solidFill>
                <a:srgbClr val="000000"/>
              </a:solidFill>
              <a:latin typeface="Times Neue Roman"/>
            </a:endParaRPr>
          </a:p>
          <a:p>
            <a:pPr marL="425541" lvl="1" indent="-212771">
              <a:spcBef>
                <a:spcPct val="0"/>
              </a:spcBef>
              <a:buFont typeface="Arial"/>
              <a:buChar char="•"/>
            </a:pPr>
            <a:r>
              <a:rPr lang="mn-MN" sz="1600" dirty="0" err="1">
                <a:solidFill>
                  <a:srgbClr val="000000"/>
                </a:solidFill>
                <a:latin typeface="Times Neue Roman"/>
              </a:rPr>
              <a:t>Э</a:t>
            </a:r>
            <a:r>
              <a:rPr lang="en-US" sz="1600" dirty="0" err="1" smtClean="0">
                <a:solidFill>
                  <a:srgbClr val="000000"/>
                </a:solidFill>
                <a:latin typeface="Times Neue Roman"/>
              </a:rPr>
              <a:t>мзэг</a:t>
            </a:r>
            <a:r>
              <a:rPr lang="en-US" sz="1600" dirty="0" smtClean="0">
                <a:solidFill>
                  <a:srgbClr val="000000"/>
                </a:solidFill>
                <a:latin typeface="Times Neue Roman"/>
              </a:rPr>
              <a:t> </a:t>
            </a:r>
            <a:r>
              <a:rPr lang="en-US" sz="1600" dirty="0" err="1">
                <a:solidFill>
                  <a:srgbClr val="000000"/>
                </a:solidFill>
                <a:latin typeface="Times Neue Roman"/>
              </a:rPr>
              <a:t>бүс</a:t>
            </a:r>
            <a:r>
              <a:rPr lang="en-US" sz="1600" dirty="0">
                <a:solidFill>
                  <a:srgbClr val="000000"/>
                </a:solidFill>
                <a:latin typeface="Times Neue Roman"/>
              </a:rPr>
              <a:t> </a:t>
            </a:r>
            <a:r>
              <a:rPr lang="en-US" sz="1600" dirty="0" err="1">
                <a:solidFill>
                  <a:srgbClr val="000000"/>
                </a:solidFill>
                <a:latin typeface="Times Neue Roman"/>
              </a:rPr>
              <a:t>нутгийн</a:t>
            </a:r>
            <a:r>
              <a:rPr lang="en-US" sz="1600" dirty="0">
                <a:solidFill>
                  <a:srgbClr val="000000"/>
                </a:solidFill>
                <a:latin typeface="Times Neue Roman"/>
              </a:rPr>
              <a:t> </a:t>
            </a:r>
            <a:r>
              <a:rPr lang="en-US" sz="1600" dirty="0" err="1">
                <a:solidFill>
                  <a:srgbClr val="000000"/>
                </a:solidFill>
                <a:latin typeface="Times Neue Roman"/>
              </a:rPr>
              <a:t>ахлах</a:t>
            </a:r>
            <a:r>
              <a:rPr lang="en-US" sz="1600" dirty="0">
                <a:solidFill>
                  <a:srgbClr val="000000"/>
                </a:solidFill>
                <a:latin typeface="Times Neue Roman"/>
              </a:rPr>
              <a:t> </a:t>
            </a:r>
            <a:r>
              <a:rPr lang="en-US" sz="1600" dirty="0" err="1">
                <a:solidFill>
                  <a:srgbClr val="000000"/>
                </a:solidFill>
                <a:latin typeface="Times Neue Roman"/>
              </a:rPr>
              <a:t>сургуулиудад</a:t>
            </a:r>
            <a:r>
              <a:rPr lang="en-US" sz="1600" dirty="0">
                <a:solidFill>
                  <a:srgbClr val="000000"/>
                </a:solidFill>
                <a:latin typeface="Times Neue Roman"/>
              </a:rPr>
              <a:t> </a:t>
            </a:r>
            <a:r>
              <a:rPr lang="en-US" sz="1600" dirty="0" err="1">
                <a:solidFill>
                  <a:srgbClr val="000000"/>
                </a:solidFill>
                <a:latin typeface="Times Neue Roman"/>
              </a:rPr>
              <a:t>үзүүлэх</a:t>
            </a:r>
            <a:r>
              <a:rPr lang="en-US" sz="1600" dirty="0">
                <a:solidFill>
                  <a:srgbClr val="000000"/>
                </a:solidFill>
                <a:latin typeface="Times Neue Roman"/>
              </a:rPr>
              <a:t> </a:t>
            </a:r>
            <a:r>
              <a:rPr lang="en-US" sz="1600" dirty="0" err="1">
                <a:solidFill>
                  <a:srgbClr val="000000"/>
                </a:solidFill>
                <a:latin typeface="Times Neue Roman"/>
              </a:rPr>
              <a:t>дэмжлэгийг</a:t>
            </a:r>
            <a:r>
              <a:rPr lang="en-US" sz="1600" dirty="0">
                <a:solidFill>
                  <a:srgbClr val="000000"/>
                </a:solidFill>
                <a:latin typeface="Times Neue Roman"/>
              </a:rPr>
              <a:t> </a:t>
            </a:r>
            <a:r>
              <a:rPr lang="en-US" sz="1600" dirty="0" err="1">
                <a:solidFill>
                  <a:srgbClr val="000000"/>
                </a:solidFill>
                <a:latin typeface="Times Neue Roman"/>
              </a:rPr>
              <a:t>багасгах</a:t>
            </a:r>
            <a:r>
              <a:rPr lang="en-US" sz="1600" dirty="0">
                <a:solidFill>
                  <a:srgbClr val="000000"/>
                </a:solidFill>
                <a:latin typeface="Times Neue Roman"/>
              </a:rPr>
              <a:t> </a:t>
            </a:r>
          </a:p>
        </p:txBody>
      </p:sp>
      <p:grpSp>
        <p:nvGrpSpPr>
          <p:cNvPr id="31" name="Group 3">
            <a:extLst>
              <a:ext uri="{FF2B5EF4-FFF2-40B4-BE49-F238E27FC236}">
                <a16:creationId xmlns:a16="http://schemas.microsoft.com/office/drawing/2014/main" xmlns="" id="{4DCE4B59-DF50-4A19-AFDB-8708C66F79F2}"/>
              </a:ext>
            </a:extLst>
          </p:cNvPr>
          <p:cNvGrpSpPr/>
          <p:nvPr/>
        </p:nvGrpSpPr>
        <p:grpSpPr>
          <a:xfrm>
            <a:off x="6799470" y="1387830"/>
            <a:ext cx="5392530" cy="3471145"/>
            <a:chOff x="0" y="0"/>
            <a:chExt cx="2208553" cy="1368432"/>
          </a:xfrm>
          <a:solidFill>
            <a:schemeClr val="tx2">
              <a:lumMod val="20000"/>
              <a:lumOff val="80000"/>
            </a:schemeClr>
          </a:solidFill>
        </p:grpSpPr>
        <p:sp>
          <p:nvSpPr>
            <p:cNvPr id="32" name="Freeform 4">
              <a:extLst>
                <a:ext uri="{FF2B5EF4-FFF2-40B4-BE49-F238E27FC236}">
                  <a16:creationId xmlns:a16="http://schemas.microsoft.com/office/drawing/2014/main" xmlns="" id="{D3E5AFF4-9797-4BC9-918C-170FA85802C4}"/>
                </a:ext>
              </a:extLst>
            </p:cNvPr>
            <p:cNvSpPr/>
            <p:nvPr/>
          </p:nvSpPr>
          <p:spPr>
            <a:xfrm>
              <a:off x="0" y="0"/>
              <a:ext cx="2208553" cy="1368432"/>
            </a:xfrm>
            <a:custGeom>
              <a:avLst/>
              <a:gdLst/>
              <a:ahLst/>
              <a:cxnLst/>
              <a:rect l="l" t="t" r="r" b="b"/>
              <a:pathLst>
                <a:path w="2208553" h="1368432">
                  <a:moveTo>
                    <a:pt x="2084093" y="1368432"/>
                  </a:moveTo>
                  <a:lnTo>
                    <a:pt x="124460" y="1368432"/>
                  </a:lnTo>
                  <a:cubicBezTo>
                    <a:pt x="55880" y="1368432"/>
                    <a:pt x="0" y="1312552"/>
                    <a:pt x="0" y="1243972"/>
                  </a:cubicBezTo>
                  <a:lnTo>
                    <a:pt x="0" y="124460"/>
                  </a:lnTo>
                  <a:cubicBezTo>
                    <a:pt x="0" y="55880"/>
                    <a:pt x="55880" y="0"/>
                    <a:pt x="124460" y="0"/>
                  </a:cubicBezTo>
                  <a:lnTo>
                    <a:pt x="2084093" y="0"/>
                  </a:lnTo>
                  <a:cubicBezTo>
                    <a:pt x="2152673" y="0"/>
                    <a:pt x="2208553" y="55880"/>
                    <a:pt x="2208553" y="124460"/>
                  </a:cubicBezTo>
                  <a:lnTo>
                    <a:pt x="2208553" y="1243972"/>
                  </a:lnTo>
                  <a:cubicBezTo>
                    <a:pt x="2208553" y="1312552"/>
                    <a:pt x="2152673" y="1368432"/>
                    <a:pt x="2084093" y="1368432"/>
                  </a:cubicBezTo>
                  <a:close/>
                </a:path>
              </a:pathLst>
            </a:custGeom>
            <a:grpFill/>
          </p:spPr>
        </p:sp>
      </p:grpSp>
      <p:sp>
        <p:nvSpPr>
          <p:cNvPr id="33" name="TextBox 13">
            <a:extLst>
              <a:ext uri="{FF2B5EF4-FFF2-40B4-BE49-F238E27FC236}">
                <a16:creationId xmlns:a16="http://schemas.microsoft.com/office/drawing/2014/main" xmlns="" id="{9D24BB11-32E2-4829-8784-B27BF0C8EFD0}"/>
              </a:ext>
            </a:extLst>
          </p:cNvPr>
          <p:cNvSpPr txBox="1"/>
          <p:nvPr/>
        </p:nvSpPr>
        <p:spPr>
          <a:xfrm>
            <a:off x="6799470" y="1524198"/>
            <a:ext cx="5075029" cy="2954655"/>
          </a:xfrm>
          <a:prstGeom prst="rect">
            <a:avLst/>
          </a:prstGeom>
        </p:spPr>
        <p:txBody>
          <a:bodyPr wrap="square" lIns="0" tIns="0" rIns="0" bIns="0" rtlCol="0" anchor="t">
            <a:spAutoFit/>
          </a:bodyPr>
          <a:lstStyle/>
          <a:p>
            <a:pPr>
              <a:spcBef>
                <a:spcPct val="0"/>
              </a:spcBef>
            </a:pPr>
            <a:r>
              <a:rPr lang="en-US" sz="1600" b="1" dirty="0">
                <a:solidFill>
                  <a:srgbClr val="000000"/>
                </a:solidFill>
                <a:latin typeface="Times Neue Roman"/>
              </a:rPr>
              <a:t>     </a:t>
            </a:r>
            <a:r>
              <a:rPr lang="en-US" sz="1600" b="1" dirty="0" err="1">
                <a:solidFill>
                  <a:srgbClr val="000000"/>
                </a:solidFill>
                <a:latin typeface="Times Neue Roman"/>
              </a:rPr>
              <a:t>Бодлогын</a:t>
            </a:r>
            <a:r>
              <a:rPr lang="en-US" sz="1600" b="1" dirty="0">
                <a:solidFill>
                  <a:srgbClr val="000000"/>
                </a:solidFill>
                <a:latin typeface="Times Neue Roman"/>
              </a:rPr>
              <a:t> </a:t>
            </a:r>
            <a:r>
              <a:rPr lang="en-US" sz="1600" b="1" dirty="0" err="1">
                <a:solidFill>
                  <a:srgbClr val="000000"/>
                </a:solidFill>
                <a:latin typeface="Times Neue Roman"/>
              </a:rPr>
              <a:t>шинжилгээний</a:t>
            </a:r>
            <a:r>
              <a:rPr lang="en-US" sz="1600" b="1" dirty="0">
                <a:solidFill>
                  <a:srgbClr val="000000"/>
                </a:solidFill>
                <a:latin typeface="Times Neue Roman"/>
              </a:rPr>
              <a:t> </a:t>
            </a:r>
            <a:r>
              <a:rPr lang="en-US" sz="1600" b="1" dirty="0" err="1">
                <a:solidFill>
                  <a:srgbClr val="000000"/>
                </a:solidFill>
                <a:latin typeface="Times Neue Roman"/>
              </a:rPr>
              <a:t>төв</a:t>
            </a:r>
            <a:r>
              <a:rPr lang="en-US" sz="1600" b="1" dirty="0">
                <a:solidFill>
                  <a:srgbClr val="000000"/>
                </a:solidFill>
                <a:latin typeface="Times Neue Roman"/>
              </a:rPr>
              <a:t> </a:t>
            </a:r>
            <a:r>
              <a:rPr lang="en-US" sz="1600" b="1" dirty="0" err="1">
                <a:solidFill>
                  <a:srgbClr val="000000"/>
                </a:solidFill>
                <a:latin typeface="Times Neue Roman"/>
              </a:rPr>
              <a:t>Адва</a:t>
            </a:r>
            <a:r>
              <a:rPr lang="en-US" sz="1600" b="1" dirty="0">
                <a:solidFill>
                  <a:srgbClr val="000000"/>
                </a:solidFill>
                <a:latin typeface="Times Neue Roman"/>
              </a:rPr>
              <a:t> </a:t>
            </a:r>
            <a:r>
              <a:rPr lang="en-US" sz="1600" dirty="0" err="1">
                <a:solidFill>
                  <a:srgbClr val="000000"/>
                </a:solidFill>
                <a:latin typeface="Times Neue Roman"/>
              </a:rPr>
              <a:t>нь</a:t>
            </a:r>
            <a:r>
              <a:rPr lang="en-US" sz="1600" dirty="0">
                <a:solidFill>
                  <a:srgbClr val="000000"/>
                </a:solidFill>
                <a:latin typeface="Times Neue Roman"/>
              </a:rPr>
              <a:t> </a:t>
            </a:r>
          </a:p>
          <a:p>
            <a:pPr algn="ctr">
              <a:spcBef>
                <a:spcPct val="0"/>
              </a:spcBef>
            </a:pPr>
            <a:r>
              <a:rPr lang="en-US" sz="1600" dirty="0" err="1">
                <a:solidFill>
                  <a:srgbClr val="000000"/>
                </a:solidFill>
                <a:latin typeface="Times Neue Roman Bold Italics"/>
              </a:rPr>
              <a:t>төсвийн</a:t>
            </a:r>
            <a:r>
              <a:rPr lang="en-US" sz="1600" dirty="0">
                <a:solidFill>
                  <a:srgbClr val="000000"/>
                </a:solidFill>
                <a:latin typeface="Times Neue Roman Bold Italics"/>
              </a:rPr>
              <a:t> </a:t>
            </a:r>
            <a:r>
              <a:rPr lang="en-US" sz="1600" dirty="0" err="1">
                <a:solidFill>
                  <a:srgbClr val="000000"/>
                </a:solidFill>
                <a:latin typeface="Times Neue Roman Bold Italics"/>
              </a:rPr>
              <a:t>дүн</a:t>
            </a:r>
            <a:r>
              <a:rPr lang="en-US" sz="1600" dirty="0">
                <a:solidFill>
                  <a:srgbClr val="000000"/>
                </a:solidFill>
                <a:latin typeface="Times Neue Roman Bold Italics"/>
              </a:rPr>
              <a:t> </a:t>
            </a:r>
            <a:r>
              <a:rPr lang="en-US" sz="1600" dirty="0" err="1">
                <a:solidFill>
                  <a:srgbClr val="000000"/>
                </a:solidFill>
                <a:latin typeface="Times Neue Roman Bold Italics"/>
              </a:rPr>
              <a:t>шинжилгээ</a:t>
            </a:r>
            <a:r>
              <a:rPr lang="en-US" sz="1600" dirty="0">
                <a:solidFill>
                  <a:srgbClr val="000000"/>
                </a:solidFill>
                <a:latin typeface="Times Neue Roman Bold Italics"/>
              </a:rPr>
              <a:t> </a:t>
            </a:r>
            <a:r>
              <a:rPr lang="en-US" sz="1600" dirty="0" err="1">
                <a:solidFill>
                  <a:srgbClr val="000000"/>
                </a:solidFill>
                <a:latin typeface="Times Neue Roman Bold Italics"/>
              </a:rPr>
              <a:t>хийж</a:t>
            </a:r>
            <a:r>
              <a:rPr lang="en-US" sz="1600" dirty="0">
                <a:solidFill>
                  <a:srgbClr val="000000"/>
                </a:solidFill>
                <a:latin typeface="Times Neue Roman"/>
              </a:rPr>
              <a:t> </a:t>
            </a:r>
            <a:r>
              <a:rPr lang="en-US" sz="1600" dirty="0" err="1">
                <a:solidFill>
                  <a:srgbClr val="000000"/>
                </a:solidFill>
                <a:latin typeface="Times Neue Roman"/>
              </a:rPr>
              <a:t>дараах</a:t>
            </a:r>
            <a:r>
              <a:rPr lang="en-US" sz="1600" dirty="0">
                <a:solidFill>
                  <a:srgbClr val="000000"/>
                </a:solidFill>
                <a:latin typeface="Times Neue Roman"/>
              </a:rPr>
              <a:t> </a:t>
            </a:r>
            <a:r>
              <a:rPr lang="en-US" sz="1600" dirty="0" err="1">
                <a:solidFill>
                  <a:srgbClr val="000000"/>
                </a:solidFill>
                <a:latin typeface="Times Neue Roman"/>
              </a:rPr>
              <a:t>алхмуудыг</a:t>
            </a:r>
            <a:r>
              <a:rPr lang="en-US" sz="1600" dirty="0">
                <a:solidFill>
                  <a:srgbClr val="000000"/>
                </a:solidFill>
                <a:latin typeface="Times Neue Roman"/>
              </a:rPr>
              <a:t> </a:t>
            </a:r>
            <a:r>
              <a:rPr lang="en-US" sz="1600" dirty="0" err="1">
                <a:solidFill>
                  <a:srgbClr val="000000"/>
                </a:solidFill>
                <a:latin typeface="Times Neue Roman"/>
              </a:rPr>
              <a:t>авсан</a:t>
            </a:r>
            <a:r>
              <a:rPr lang="en-US" sz="1600" dirty="0">
                <a:solidFill>
                  <a:srgbClr val="000000"/>
                </a:solidFill>
                <a:latin typeface="Times Neue Roman"/>
              </a:rPr>
              <a:t>:</a:t>
            </a:r>
          </a:p>
          <a:p>
            <a:pPr marL="434126" lvl="1" indent="-217063">
              <a:spcBef>
                <a:spcPct val="0"/>
              </a:spcBef>
              <a:buFont typeface="Arial"/>
              <a:buChar char="•"/>
            </a:pPr>
            <a:r>
              <a:rPr lang="en-US" sz="1600" dirty="0" err="1">
                <a:solidFill>
                  <a:srgbClr val="000000"/>
                </a:solidFill>
                <a:latin typeface="Times Neue Roman"/>
              </a:rPr>
              <a:t>Эдгээр</a:t>
            </a:r>
            <a:r>
              <a:rPr lang="en-US" sz="1600" dirty="0">
                <a:solidFill>
                  <a:srgbClr val="000000"/>
                </a:solidFill>
                <a:latin typeface="Times Neue Roman"/>
              </a:rPr>
              <a:t> </a:t>
            </a:r>
            <a:r>
              <a:rPr lang="en-US" sz="1600" dirty="0" err="1">
                <a:solidFill>
                  <a:srgbClr val="000000"/>
                </a:solidFill>
                <a:latin typeface="Times Neue Roman"/>
              </a:rPr>
              <a:t>зардалыг</a:t>
            </a:r>
            <a:r>
              <a:rPr lang="en-US" sz="1600" dirty="0">
                <a:solidFill>
                  <a:srgbClr val="000000"/>
                </a:solidFill>
                <a:latin typeface="Times Neue Roman"/>
              </a:rPr>
              <a:t> </a:t>
            </a:r>
            <a:r>
              <a:rPr lang="en-US" sz="1600" dirty="0" err="1">
                <a:solidFill>
                  <a:srgbClr val="000000"/>
                </a:solidFill>
                <a:latin typeface="Times Neue Roman"/>
              </a:rPr>
              <a:t>бууруулахын</a:t>
            </a:r>
            <a:r>
              <a:rPr lang="en-US" sz="1600" dirty="0">
                <a:solidFill>
                  <a:srgbClr val="000000"/>
                </a:solidFill>
                <a:latin typeface="Times Neue Roman"/>
              </a:rPr>
              <a:t> </a:t>
            </a:r>
            <a:r>
              <a:rPr lang="en-US" sz="1600" dirty="0" err="1">
                <a:solidFill>
                  <a:srgbClr val="000000"/>
                </a:solidFill>
                <a:latin typeface="Times Neue Roman"/>
              </a:rPr>
              <a:t>үр</a:t>
            </a:r>
            <a:r>
              <a:rPr lang="en-US" sz="1600" dirty="0">
                <a:solidFill>
                  <a:srgbClr val="000000"/>
                </a:solidFill>
                <a:latin typeface="Times Neue Roman"/>
              </a:rPr>
              <a:t> </a:t>
            </a:r>
            <a:r>
              <a:rPr lang="en-US" sz="1600" dirty="0" err="1">
                <a:solidFill>
                  <a:srgbClr val="000000"/>
                </a:solidFill>
                <a:latin typeface="Times Neue Roman"/>
              </a:rPr>
              <a:t>нөлөө</a:t>
            </a:r>
            <a:r>
              <a:rPr lang="en-US" sz="1600" dirty="0">
                <a:solidFill>
                  <a:srgbClr val="000000"/>
                </a:solidFill>
                <a:latin typeface="Times Neue Roman"/>
              </a:rPr>
              <a:t> </a:t>
            </a:r>
            <a:r>
              <a:rPr lang="en-US" sz="1600" dirty="0" err="1">
                <a:solidFill>
                  <a:srgbClr val="000000"/>
                </a:solidFill>
                <a:latin typeface="Times Neue Roman"/>
              </a:rPr>
              <a:t>болон</a:t>
            </a:r>
            <a:r>
              <a:rPr lang="en-US" sz="1600" dirty="0">
                <a:solidFill>
                  <a:srgbClr val="000000"/>
                </a:solidFill>
                <a:latin typeface="Times Neue Roman"/>
              </a:rPr>
              <a:t> </a:t>
            </a:r>
            <a:r>
              <a:rPr lang="en-US" sz="1600" dirty="0" err="1">
                <a:solidFill>
                  <a:srgbClr val="000000"/>
                </a:solidFill>
                <a:latin typeface="Times Neue Roman"/>
              </a:rPr>
              <a:t>төсвийн</a:t>
            </a:r>
            <a:r>
              <a:rPr lang="en-US" sz="1600" dirty="0">
                <a:solidFill>
                  <a:srgbClr val="000000"/>
                </a:solidFill>
                <a:latin typeface="Times Neue Roman"/>
              </a:rPr>
              <a:t> 2 </a:t>
            </a:r>
            <a:r>
              <a:rPr lang="en-US" sz="1600" dirty="0" err="1">
                <a:solidFill>
                  <a:srgbClr val="000000"/>
                </a:solidFill>
                <a:latin typeface="Times Neue Roman"/>
              </a:rPr>
              <a:t>товхимол</a:t>
            </a:r>
            <a:r>
              <a:rPr lang="en-US" sz="1600" dirty="0">
                <a:solidFill>
                  <a:srgbClr val="000000"/>
                </a:solidFill>
                <a:latin typeface="Times Neue Roman"/>
              </a:rPr>
              <a:t> </a:t>
            </a:r>
            <a:r>
              <a:rPr lang="en-US" sz="1600" dirty="0" err="1">
                <a:solidFill>
                  <a:srgbClr val="000000"/>
                </a:solidFill>
                <a:latin typeface="Times Neue Roman"/>
              </a:rPr>
              <a:t>гаргасан</a:t>
            </a:r>
            <a:r>
              <a:rPr lang="en-US" sz="1600" dirty="0">
                <a:solidFill>
                  <a:srgbClr val="000000"/>
                </a:solidFill>
                <a:latin typeface="Times Neue Roman"/>
              </a:rPr>
              <a:t>. </a:t>
            </a:r>
          </a:p>
          <a:p>
            <a:pPr marL="434126" lvl="1" indent="-217063">
              <a:spcBef>
                <a:spcPct val="0"/>
              </a:spcBef>
              <a:buFont typeface="Arial"/>
              <a:buChar char="•"/>
            </a:pPr>
            <a:r>
              <a:rPr lang="en-US" sz="1600" dirty="0" err="1">
                <a:solidFill>
                  <a:srgbClr val="000000"/>
                </a:solidFill>
                <a:latin typeface="Times Neue Roman"/>
              </a:rPr>
              <a:t>Үйлдвэрчний</a:t>
            </a:r>
            <a:r>
              <a:rPr lang="en-US" sz="1600" dirty="0">
                <a:solidFill>
                  <a:srgbClr val="000000"/>
                </a:solidFill>
                <a:latin typeface="Times Neue Roman"/>
              </a:rPr>
              <a:t> </a:t>
            </a:r>
            <a:r>
              <a:rPr lang="en-US" sz="1600" dirty="0" err="1">
                <a:solidFill>
                  <a:srgbClr val="000000"/>
                </a:solidFill>
                <a:latin typeface="Times Neue Roman"/>
              </a:rPr>
              <a:t>эвлэл</a:t>
            </a:r>
            <a:r>
              <a:rPr lang="en-US" sz="1600" dirty="0">
                <a:solidFill>
                  <a:srgbClr val="000000"/>
                </a:solidFill>
                <a:latin typeface="Times Neue Roman"/>
              </a:rPr>
              <a:t>, </a:t>
            </a:r>
            <a:r>
              <a:rPr lang="en-US" sz="1600" dirty="0" err="1">
                <a:solidFill>
                  <a:srgbClr val="000000"/>
                </a:solidFill>
                <a:latin typeface="Times Neue Roman"/>
              </a:rPr>
              <a:t>эрүүл</a:t>
            </a:r>
            <a:r>
              <a:rPr lang="en-US" sz="1600" dirty="0">
                <a:solidFill>
                  <a:srgbClr val="000000"/>
                </a:solidFill>
                <a:latin typeface="Times Neue Roman"/>
              </a:rPr>
              <a:t> </a:t>
            </a:r>
            <a:r>
              <a:rPr lang="en-US" sz="1600" dirty="0" err="1">
                <a:solidFill>
                  <a:srgbClr val="000000"/>
                </a:solidFill>
                <a:latin typeface="Times Neue Roman"/>
              </a:rPr>
              <a:t>мэнд</a:t>
            </a:r>
            <a:r>
              <a:rPr lang="en-US" sz="1600" dirty="0">
                <a:solidFill>
                  <a:srgbClr val="000000"/>
                </a:solidFill>
                <a:latin typeface="Times Neue Roman"/>
              </a:rPr>
              <a:t>, </a:t>
            </a:r>
            <a:r>
              <a:rPr lang="en-US" sz="1600" dirty="0" err="1">
                <a:solidFill>
                  <a:srgbClr val="000000"/>
                </a:solidFill>
                <a:latin typeface="Times Neue Roman"/>
              </a:rPr>
              <a:t>боловсролын</a:t>
            </a:r>
            <a:r>
              <a:rPr lang="en-US" sz="1600" dirty="0">
                <a:solidFill>
                  <a:srgbClr val="000000"/>
                </a:solidFill>
                <a:latin typeface="Times Neue Roman"/>
              </a:rPr>
              <a:t> </a:t>
            </a:r>
            <a:r>
              <a:rPr lang="en-US" sz="1600" dirty="0" err="1">
                <a:solidFill>
                  <a:srgbClr val="000000"/>
                </a:solidFill>
                <a:latin typeface="Times Neue Roman"/>
              </a:rPr>
              <a:t>салбарын</a:t>
            </a:r>
            <a:r>
              <a:rPr lang="en-US" sz="1600" dirty="0">
                <a:solidFill>
                  <a:srgbClr val="000000"/>
                </a:solidFill>
                <a:latin typeface="Times Neue Roman"/>
              </a:rPr>
              <a:t> </a:t>
            </a:r>
            <a:r>
              <a:rPr lang="en-US" sz="1600" dirty="0" err="1">
                <a:solidFill>
                  <a:srgbClr val="000000"/>
                </a:solidFill>
                <a:latin typeface="Times Neue Roman"/>
              </a:rPr>
              <a:t>болон</a:t>
            </a:r>
            <a:r>
              <a:rPr lang="en-US" sz="1600" dirty="0">
                <a:solidFill>
                  <a:srgbClr val="000000"/>
                </a:solidFill>
                <a:latin typeface="Times Neue Roman"/>
              </a:rPr>
              <a:t> </a:t>
            </a:r>
            <a:r>
              <a:rPr lang="en-US" sz="1600" dirty="0" err="1">
                <a:solidFill>
                  <a:srgbClr val="000000"/>
                </a:solidFill>
                <a:latin typeface="Times Neue Roman"/>
              </a:rPr>
              <a:t>бусад</a:t>
            </a:r>
            <a:r>
              <a:rPr lang="en-US" sz="1600" dirty="0">
                <a:solidFill>
                  <a:srgbClr val="000000"/>
                </a:solidFill>
                <a:latin typeface="Times Neue Roman"/>
              </a:rPr>
              <a:t> </a:t>
            </a:r>
            <a:r>
              <a:rPr lang="en-US" sz="1600" dirty="0" err="1">
                <a:solidFill>
                  <a:srgbClr val="000000"/>
                </a:solidFill>
                <a:latin typeface="Times Neue Roman"/>
              </a:rPr>
              <a:t>сонирхлын</a:t>
            </a:r>
            <a:r>
              <a:rPr lang="en-US" sz="1600" dirty="0">
                <a:solidFill>
                  <a:srgbClr val="000000"/>
                </a:solidFill>
                <a:latin typeface="Times Neue Roman"/>
              </a:rPr>
              <a:t> </a:t>
            </a:r>
            <a:r>
              <a:rPr lang="en-US" sz="1600" dirty="0" err="1">
                <a:solidFill>
                  <a:srgbClr val="000000"/>
                </a:solidFill>
                <a:latin typeface="Times Neue Roman"/>
              </a:rPr>
              <a:t>бүлгийн</a:t>
            </a:r>
            <a:r>
              <a:rPr lang="en-US" sz="1600" dirty="0">
                <a:solidFill>
                  <a:srgbClr val="000000"/>
                </a:solidFill>
                <a:latin typeface="Times Neue Roman"/>
              </a:rPr>
              <a:t> </a:t>
            </a:r>
            <a:r>
              <a:rPr lang="en-US" sz="1600" dirty="0" err="1">
                <a:solidFill>
                  <a:srgbClr val="000000"/>
                </a:solidFill>
                <a:latin typeface="Times Neue Roman"/>
              </a:rPr>
              <a:t>төлөөлүүдтэй</a:t>
            </a:r>
            <a:r>
              <a:rPr lang="en-US" sz="1600" dirty="0">
                <a:solidFill>
                  <a:srgbClr val="000000"/>
                </a:solidFill>
                <a:latin typeface="Times Neue Roman"/>
              </a:rPr>
              <a:t> </a:t>
            </a:r>
            <a:r>
              <a:rPr lang="en-US" sz="1600" dirty="0" err="1">
                <a:solidFill>
                  <a:srgbClr val="000000"/>
                </a:solidFill>
                <a:latin typeface="Times Neue Roman"/>
              </a:rPr>
              <a:t>уулзалт</a:t>
            </a:r>
            <a:r>
              <a:rPr lang="en-US" sz="1600" dirty="0">
                <a:solidFill>
                  <a:srgbClr val="000000"/>
                </a:solidFill>
                <a:latin typeface="Times Neue Roman"/>
              </a:rPr>
              <a:t> </a:t>
            </a:r>
            <a:r>
              <a:rPr lang="en-US" sz="1600" dirty="0" err="1">
                <a:solidFill>
                  <a:srgbClr val="000000"/>
                </a:solidFill>
                <a:latin typeface="Times Neue Roman"/>
              </a:rPr>
              <a:t>хийж</a:t>
            </a:r>
            <a:r>
              <a:rPr lang="en-US" sz="1600" dirty="0">
                <a:solidFill>
                  <a:srgbClr val="000000"/>
                </a:solidFill>
                <a:latin typeface="Times Neue Roman"/>
              </a:rPr>
              <a:t>, </a:t>
            </a:r>
            <a:r>
              <a:rPr lang="en-US" sz="1600" dirty="0" err="1">
                <a:solidFill>
                  <a:srgbClr val="000000"/>
                </a:solidFill>
                <a:latin typeface="Times Neue Roman"/>
              </a:rPr>
              <a:t>төсөв</a:t>
            </a:r>
            <a:r>
              <a:rPr lang="en-US" sz="1600" dirty="0">
                <a:solidFill>
                  <a:srgbClr val="000000"/>
                </a:solidFill>
                <a:latin typeface="Times Neue Roman"/>
              </a:rPr>
              <a:t> </a:t>
            </a:r>
            <a:r>
              <a:rPr lang="en-US" sz="1600" dirty="0" err="1">
                <a:solidFill>
                  <a:srgbClr val="000000"/>
                </a:solidFill>
                <a:latin typeface="Times Neue Roman"/>
              </a:rPr>
              <a:t>таналтын</a:t>
            </a:r>
            <a:r>
              <a:rPr lang="en-US" sz="1600" dirty="0">
                <a:solidFill>
                  <a:srgbClr val="000000"/>
                </a:solidFill>
                <a:latin typeface="Times Neue Roman"/>
              </a:rPr>
              <a:t> </a:t>
            </a:r>
            <a:r>
              <a:rPr lang="en-US" sz="1600" dirty="0" err="1">
                <a:solidFill>
                  <a:srgbClr val="000000"/>
                </a:solidFill>
                <a:latin typeface="Times Neue Roman"/>
              </a:rPr>
              <a:t>тухай</a:t>
            </a:r>
            <a:r>
              <a:rPr lang="en-US" sz="1600" dirty="0">
                <a:solidFill>
                  <a:srgbClr val="000000"/>
                </a:solidFill>
                <a:latin typeface="Times Neue Roman"/>
              </a:rPr>
              <a:t> </a:t>
            </a:r>
            <a:r>
              <a:rPr lang="en-US" sz="1600" dirty="0" err="1">
                <a:solidFill>
                  <a:srgbClr val="000000"/>
                </a:solidFill>
                <a:latin typeface="Times Neue Roman"/>
              </a:rPr>
              <a:t>хэлэлцсэн</a:t>
            </a:r>
            <a:r>
              <a:rPr lang="en-US" sz="1600" dirty="0">
                <a:solidFill>
                  <a:srgbClr val="000000"/>
                </a:solidFill>
                <a:latin typeface="Times Neue Roman"/>
              </a:rPr>
              <a:t>.</a:t>
            </a:r>
          </a:p>
          <a:p>
            <a:pPr marL="434126" lvl="1" indent="-217063">
              <a:spcBef>
                <a:spcPct val="0"/>
              </a:spcBef>
              <a:buFont typeface="Arial"/>
              <a:buChar char="•"/>
            </a:pPr>
            <a:r>
              <a:rPr lang="en-US" sz="1600" dirty="0" err="1" smtClean="0">
                <a:solidFill>
                  <a:srgbClr val="000000"/>
                </a:solidFill>
                <a:latin typeface="Times Neue Roman"/>
              </a:rPr>
              <a:t>Бусад</a:t>
            </a:r>
            <a:r>
              <a:rPr lang="en-US" sz="1600" dirty="0" smtClean="0">
                <a:solidFill>
                  <a:srgbClr val="000000"/>
                </a:solidFill>
                <a:latin typeface="Times Neue Roman"/>
              </a:rPr>
              <a:t> </a:t>
            </a:r>
            <a:r>
              <a:rPr lang="en-US" sz="1600" dirty="0">
                <a:solidFill>
                  <a:srgbClr val="000000"/>
                </a:solidFill>
                <a:latin typeface="Times Neue Roman"/>
              </a:rPr>
              <a:t>ТББ-</a:t>
            </a:r>
            <a:r>
              <a:rPr lang="en-US" sz="1600" dirty="0" err="1">
                <a:solidFill>
                  <a:srgbClr val="000000"/>
                </a:solidFill>
                <a:latin typeface="Times Neue Roman"/>
              </a:rPr>
              <a:t>уудтай</a:t>
            </a:r>
            <a:r>
              <a:rPr lang="en-US" sz="1600" dirty="0">
                <a:solidFill>
                  <a:srgbClr val="000000"/>
                </a:solidFill>
                <a:latin typeface="Times Neue Roman"/>
              </a:rPr>
              <a:t> </a:t>
            </a:r>
            <a:r>
              <a:rPr lang="en-US" sz="1600" dirty="0" err="1">
                <a:solidFill>
                  <a:srgbClr val="000000"/>
                </a:solidFill>
                <a:latin typeface="Times Neue Roman"/>
              </a:rPr>
              <a:t>хамтран</a:t>
            </a:r>
            <a:r>
              <a:rPr lang="en-US" sz="1600" dirty="0">
                <a:solidFill>
                  <a:srgbClr val="000000"/>
                </a:solidFill>
                <a:latin typeface="Times Neue Roman"/>
              </a:rPr>
              <a:t> ЗГ-</a:t>
            </a:r>
            <a:r>
              <a:rPr lang="en-US" sz="1600" dirty="0" err="1">
                <a:solidFill>
                  <a:srgbClr val="000000"/>
                </a:solidFill>
                <a:latin typeface="Times Neue Roman"/>
              </a:rPr>
              <a:t>ын</a:t>
            </a:r>
            <a:r>
              <a:rPr lang="en-US" sz="1600" dirty="0">
                <a:solidFill>
                  <a:srgbClr val="000000"/>
                </a:solidFill>
                <a:latin typeface="Times Neue Roman"/>
              </a:rPr>
              <a:t> </a:t>
            </a:r>
            <a:r>
              <a:rPr lang="en-US" sz="1600" dirty="0" err="1">
                <a:solidFill>
                  <a:srgbClr val="000000"/>
                </a:solidFill>
                <a:latin typeface="Times Neue Roman"/>
              </a:rPr>
              <a:t>гишүүдтэй</a:t>
            </a:r>
            <a:r>
              <a:rPr lang="en-US" sz="1600" dirty="0">
                <a:solidFill>
                  <a:srgbClr val="000000"/>
                </a:solidFill>
                <a:latin typeface="Times Neue Roman"/>
              </a:rPr>
              <a:t> </a:t>
            </a:r>
            <a:r>
              <a:rPr lang="en-US" sz="1600" dirty="0" err="1">
                <a:solidFill>
                  <a:srgbClr val="000000"/>
                </a:solidFill>
                <a:latin typeface="Times Neue Roman"/>
              </a:rPr>
              <a:t>уулзаж</a:t>
            </a:r>
            <a:r>
              <a:rPr lang="en-US" sz="1600" dirty="0">
                <a:solidFill>
                  <a:srgbClr val="000000"/>
                </a:solidFill>
                <a:latin typeface="Times Neue Roman"/>
              </a:rPr>
              <a:t>, </a:t>
            </a:r>
            <a:r>
              <a:rPr lang="en-US" sz="1600" dirty="0" err="1">
                <a:solidFill>
                  <a:srgbClr val="000000"/>
                </a:solidFill>
                <a:latin typeface="Times Neue Roman"/>
              </a:rPr>
              <a:t>зардал</a:t>
            </a:r>
            <a:r>
              <a:rPr lang="en-US" sz="1600" dirty="0">
                <a:solidFill>
                  <a:srgbClr val="000000"/>
                </a:solidFill>
                <a:latin typeface="Times Neue Roman"/>
              </a:rPr>
              <a:t> </a:t>
            </a:r>
            <a:r>
              <a:rPr lang="en-US" sz="1600" dirty="0" err="1">
                <a:solidFill>
                  <a:srgbClr val="000000"/>
                </a:solidFill>
                <a:latin typeface="Times Neue Roman"/>
              </a:rPr>
              <a:t>танах</a:t>
            </a:r>
            <a:r>
              <a:rPr lang="en-US" sz="1600" dirty="0">
                <a:solidFill>
                  <a:srgbClr val="000000"/>
                </a:solidFill>
                <a:latin typeface="Times Neue Roman"/>
              </a:rPr>
              <a:t> </a:t>
            </a:r>
            <a:r>
              <a:rPr lang="en-US" sz="1600" dirty="0" err="1">
                <a:solidFill>
                  <a:srgbClr val="000000"/>
                </a:solidFill>
                <a:latin typeface="Times Neue Roman"/>
              </a:rPr>
              <a:t>нь</a:t>
            </a:r>
            <a:r>
              <a:rPr lang="en-US" sz="1600" dirty="0">
                <a:solidFill>
                  <a:srgbClr val="000000"/>
                </a:solidFill>
                <a:latin typeface="Times Neue Roman"/>
              </a:rPr>
              <a:t> </a:t>
            </a:r>
            <a:r>
              <a:rPr lang="en-US" sz="1600" dirty="0" err="1">
                <a:solidFill>
                  <a:srgbClr val="000000"/>
                </a:solidFill>
                <a:latin typeface="Times Neue Roman"/>
              </a:rPr>
              <a:t>ямар</a:t>
            </a:r>
            <a:r>
              <a:rPr lang="en-US" sz="1600" dirty="0">
                <a:solidFill>
                  <a:srgbClr val="000000"/>
                </a:solidFill>
                <a:latin typeface="Times Neue Roman"/>
              </a:rPr>
              <a:t> </a:t>
            </a:r>
            <a:r>
              <a:rPr lang="en-US" sz="1600" dirty="0" err="1">
                <a:solidFill>
                  <a:srgbClr val="000000"/>
                </a:solidFill>
                <a:latin typeface="Times Neue Roman"/>
              </a:rPr>
              <a:t>үр</a:t>
            </a:r>
            <a:r>
              <a:rPr lang="en-US" sz="1600" dirty="0">
                <a:solidFill>
                  <a:srgbClr val="000000"/>
                </a:solidFill>
                <a:latin typeface="Times Neue Roman"/>
              </a:rPr>
              <a:t> </a:t>
            </a:r>
            <a:r>
              <a:rPr lang="en-US" sz="1600" dirty="0" err="1">
                <a:solidFill>
                  <a:srgbClr val="000000"/>
                </a:solidFill>
                <a:latin typeface="Times Neue Roman"/>
              </a:rPr>
              <a:t>дагавартайг</a:t>
            </a:r>
            <a:r>
              <a:rPr lang="en-US" sz="1600" dirty="0">
                <a:solidFill>
                  <a:srgbClr val="000000"/>
                </a:solidFill>
                <a:latin typeface="Times Neue Roman"/>
              </a:rPr>
              <a:t> </a:t>
            </a:r>
            <a:r>
              <a:rPr lang="en-US" sz="1600" dirty="0" err="1">
                <a:solidFill>
                  <a:srgbClr val="000000"/>
                </a:solidFill>
                <a:latin typeface="Times Neue Roman"/>
              </a:rPr>
              <a:t>тайлбарлаж</a:t>
            </a:r>
            <a:r>
              <a:rPr lang="en-US" sz="1600" dirty="0">
                <a:solidFill>
                  <a:srgbClr val="000000"/>
                </a:solidFill>
                <a:latin typeface="Times Neue Roman"/>
              </a:rPr>
              <a:t> </a:t>
            </a:r>
            <a:r>
              <a:rPr lang="en-US" sz="1600" dirty="0" err="1">
                <a:solidFill>
                  <a:srgbClr val="000000"/>
                </a:solidFill>
                <a:latin typeface="Times Neue Roman"/>
              </a:rPr>
              <a:t>лобби</a:t>
            </a:r>
            <a:r>
              <a:rPr lang="en-US" sz="1600" dirty="0">
                <a:solidFill>
                  <a:srgbClr val="000000"/>
                </a:solidFill>
                <a:latin typeface="Times Neue Roman"/>
              </a:rPr>
              <a:t> </a:t>
            </a:r>
            <a:r>
              <a:rPr lang="en-US" sz="1600" dirty="0" err="1">
                <a:solidFill>
                  <a:srgbClr val="000000"/>
                </a:solidFill>
                <a:latin typeface="Times Neue Roman"/>
              </a:rPr>
              <a:t>хийсэн</a:t>
            </a:r>
            <a:r>
              <a:rPr lang="en-US" sz="1600" dirty="0">
                <a:solidFill>
                  <a:srgbClr val="000000"/>
                </a:solidFill>
                <a:latin typeface="Times Neue Roman"/>
              </a:rPr>
              <a:t>. </a:t>
            </a:r>
          </a:p>
        </p:txBody>
      </p:sp>
      <p:sp>
        <p:nvSpPr>
          <p:cNvPr id="35" name="Rectángulo 9">
            <a:extLst>
              <a:ext uri="{FF2B5EF4-FFF2-40B4-BE49-F238E27FC236}">
                <a16:creationId xmlns:a16="http://schemas.microsoft.com/office/drawing/2014/main" xmlns="" id="{9302B181-82A1-4E5D-9F20-21E3DE45E823}"/>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Times Neue Roman" panose="020B0604020202020204"/>
            </a:endParaRPr>
          </a:p>
        </p:txBody>
      </p:sp>
      <p:grpSp>
        <p:nvGrpSpPr>
          <p:cNvPr id="36" name="Group 8">
            <a:extLst>
              <a:ext uri="{FF2B5EF4-FFF2-40B4-BE49-F238E27FC236}">
                <a16:creationId xmlns:a16="http://schemas.microsoft.com/office/drawing/2014/main" xmlns="" id="{D3631EB6-FD8F-402C-BD1D-FEFC34FEA100}"/>
              </a:ext>
            </a:extLst>
          </p:cNvPr>
          <p:cNvGrpSpPr/>
          <p:nvPr/>
        </p:nvGrpSpPr>
        <p:grpSpPr>
          <a:xfrm>
            <a:off x="1045191" y="4937994"/>
            <a:ext cx="11030640" cy="1920006"/>
            <a:chOff x="0" y="0"/>
            <a:chExt cx="3521082" cy="668355"/>
          </a:xfrm>
          <a:solidFill>
            <a:schemeClr val="tx2">
              <a:lumMod val="20000"/>
              <a:lumOff val="80000"/>
            </a:schemeClr>
          </a:solidFill>
        </p:grpSpPr>
        <p:sp>
          <p:nvSpPr>
            <p:cNvPr id="37" name="Freeform 9">
              <a:extLst>
                <a:ext uri="{FF2B5EF4-FFF2-40B4-BE49-F238E27FC236}">
                  <a16:creationId xmlns:a16="http://schemas.microsoft.com/office/drawing/2014/main" xmlns="" id="{47CE4C5A-8053-49AC-82EB-4B8B010A7583}"/>
                </a:ext>
              </a:extLst>
            </p:cNvPr>
            <p:cNvSpPr/>
            <p:nvPr/>
          </p:nvSpPr>
          <p:spPr>
            <a:xfrm>
              <a:off x="0" y="0"/>
              <a:ext cx="3521082" cy="668355"/>
            </a:xfrm>
            <a:custGeom>
              <a:avLst/>
              <a:gdLst/>
              <a:ahLst/>
              <a:cxnLst/>
              <a:rect l="l" t="t" r="r" b="b"/>
              <a:pathLst>
                <a:path w="3521082" h="668355">
                  <a:moveTo>
                    <a:pt x="3396622" y="668355"/>
                  </a:moveTo>
                  <a:lnTo>
                    <a:pt x="124460" y="668355"/>
                  </a:lnTo>
                  <a:cubicBezTo>
                    <a:pt x="55880" y="668355"/>
                    <a:pt x="0" y="612475"/>
                    <a:pt x="0" y="543895"/>
                  </a:cubicBezTo>
                  <a:lnTo>
                    <a:pt x="0" y="124460"/>
                  </a:lnTo>
                  <a:cubicBezTo>
                    <a:pt x="0" y="55880"/>
                    <a:pt x="55880" y="0"/>
                    <a:pt x="124460" y="0"/>
                  </a:cubicBezTo>
                  <a:lnTo>
                    <a:pt x="3396623" y="0"/>
                  </a:lnTo>
                  <a:cubicBezTo>
                    <a:pt x="3465202" y="0"/>
                    <a:pt x="3521082" y="55880"/>
                    <a:pt x="3521082" y="124460"/>
                  </a:cubicBezTo>
                  <a:lnTo>
                    <a:pt x="3521082" y="543895"/>
                  </a:lnTo>
                  <a:cubicBezTo>
                    <a:pt x="3521082" y="612475"/>
                    <a:pt x="3465202" y="668355"/>
                    <a:pt x="3396623" y="668355"/>
                  </a:cubicBezTo>
                  <a:close/>
                </a:path>
              </a:pathLst>
            </a:custGeom>
            <a:grpFill/>
          </p:spPr>
        </p:sp>
      </p:grpSp>
      <p:sp>
        <p:nvSpPr>
          <p:cNvPr id="38" name="TextBox 14">
            <a:extLst>
              <a:ext uri="{FF2B5EF4-FFF2-40B4-BE49-F238E27FC236}">
                <a16:creationId xmlns:a16="http://schemas.microsoft.com/office/drawing/2014/main" xmlns="" id="{3E235F20-EA83-4A0D-BF9B-9B3F004A3918}"/>
              </a:ext>
            </a:extLst>
          </p:cNvPr>
          <p:cNvSpPr txBox="1"/>
          <p:nvPr/>
        </p:nvSpPr>
        <p:spPr>
          <a:xfrm>
            <a:off x="1045191" y="4937995"/>
            <a:ext cx="11027955" cy="1723549"/>
          </a:xfrm>
          <a:prstGeom prst="rect">
            <a:avLst/>
          </a:prstGeom>
        </p:spPr>
        <p:txBody>
          <a:bodyPr wrap="square" lIns="0" tIns="0" rIns="0" bIns="0" rtlCol="0" anchor="t">
            <a:spAutoFit/>
          </a:bodyPr>
          <a:lstStyle/>
          <a:p>
            <a:r>
              <a:rPr lang="en-US" sz="1600" b="1" dirty="0">
                <a:solidFill>
                  <a:srgbClr val="000000"/>
                </a:solidFill>
                <a:latin typeface="Times Neue Roman Bold"/>
              </a:rPr>
              <a:t>       </a:t>
            </a:r>
            <a:r>
              <a:rPr lang="en-US" sz="1600" b="1" dirty="0" err="1">
                <a:solidFill>
                  <a:srgbClr val="000000"/>
                </a:solidFill>
                <a:latin typeface="Times Neue Roman Bold"/>
              </a:rPr>
              <a:t>Үр</a:t>
            </a:r>
            <a:r>
              <a:rPr lang="en-US" sz="1600" b="1" dirty="0">
                <a:solidFill>
                  <a:srgbClr val="000000"/>
                </a:solidFill>
                <a:latin typeface="Times Neue Roman Bold"/>
              </a:rPr>
              <a:t> </a:t>
            </a:r>
            <a:r>
              <a:rPr lang="en-US" sz="1600" b="1" dirty="0" err="1" smtClean="0">
                <a:solidFill>
                  <a:srgbClr val="000000"/>
                </a:solidFill>
                <a:latin typeface="Times Neue Roman Bold"/>
              </a:rPr>
              <a:t>дүн</a:t>
            </a:r>
            <a:r>
              <a:rPr lang="mn-MN" sz="1600" b="1" dirty="0">
                <a:solidFill>
                  <a:srgbClr val="000000"/>
                </a:solidFill>
                <a:latin typeface="Times Neue Roman Bold"/>
              </a:rPr>
              <a:t>:</a:t>
            </a:r>
            <a:endParaRPr lang="en-US" sz="1600" b="1" dirty="0">
              <a:solidFill>
                <a:srgbClr val="000000"/>
              </a:solidFill>
              <a:latin typeface="Times Neue Roman Bold"/>
            </a:endParaRPr>
          </a:p>
          <a:p>
            <a:pPr marL="410893" lvl="1" indent="-205446">
              <a:buFont typeface="Arial"/>
              <a:buChar char="•"/>
            </a:pPr>
            <a:r>
              <a:rPr lang="en-US" sz="1600" dirty="0" err="1">
                <a:solidFill>
                  <a:srgbClr val="000000"/>
                </a:solidFill>
                <a:latin typeface="Times Neue Roman"/>
              </a:rPr>
              <a:t>Гадаад</a:t>
            </a:r>
            <a:r>
              <a:rPr lang="en-US" sz="1600" dirty="0">
                <a:solidFill>
                  <a:srgbClr val="000000"/>
                </a:solidFill>
                <a:latin typeface="Times Neue Roman"/>
              </a:rPr>
              <a:t> </a:t>
            </a:r>
            <a:r>
              <a:rPr lang="en-US" sz="1600" dirty="0" err="1">
                <a:solidFill>
                  <a:srgbClr val="000000"/>
                </a:solidFill>
                <a:latin typeface="Times Neue Roman"/>
              </a:rPr>
              <a:t>хэргийн</a:t>
            </a:r>
            <a:r>
              <a:rPr lang="en-US" sz="1600" dirty="0">
                <a:solidFill>
                  <a:srgbClr val="000000"/>
                </a:solidFill>
                <a:latin typeface="Times Neue Roman"/>
              </a:rPr>
              <a:t> </a:t>
            </a:r>
            <a:r>
              <a:rPr lang="en-US" sz="1600" dirty="0" err="1">
                <a:solidFill>
                  <a:srgbClr val="000000"/>
                </a:solidFill>
                <a:latin typeface="Times Neue Roman"/>
              </a:rPr>
              <a:t>сайд</a:t>
            </a:r>
            <a:r>
              <a:rPr lang="en-US" sz="1600" dirty="0">
                <a:solidFill>
                  <a:srgbClr val="000000"/>
                </a:solidFill>
                <a:latin typeface="Times Neue Roman"/>
              </a:rPr>
              <a:t>  </a:t>
            </a:r>
            <a:r>
              <a:rPr lang="en-US" sz="1600" dirty="0" err="1">
                <a:solidFill>
                  <a:srgbClr val="000000"/>
                </a:solidFill>
                <a:latin typeface="Times Neue Roman"/>
              </a:rPr>
              <a:t>нийгмийн</a:t>
            </a:r>
            <a:r>
              <a:rPr lang="en-US" sz="1600" dirty="0">
                <a:solidFill>
                  <a:srgbClr val="000000"/>
                </a:solidFill>
                <a:latin typeface="Times Neue Roman"/>
              </a:rPr>
              <a:t> </a:t>
            </a:r>
            <a:r>
              <a:rPr lang="en-US" sz="1600" dirty="0" err="1">
                <a:solidFill>
                  <a:srgbClr val="000000"/>
                </a:solidFill>
                <a:latin typeface="Times Neue Roman"/>
              </a:rPr>
              <a:t>үйлчилгээний</a:t>
            </a:r>
            <a:r>
              <a:rPr lang="en-US" sz="1600" dirty="0">
                <a:solidFill>
                  <a:srgbClr val="000000"/>
                </a:solidFill>
                <a:latin typeface="Times Neue Roman"/>
              </a:rPr>
              <a:t> </a:t>
            </a:r>
            <a:r>
              <a:rPr lang="en-US" sz="1600" dirty="0" err="1">
                <a:solidFill>
                  <a:srgbClr val="000000"/>
                </a:solidFill>
                <a:latin typeface="Times Neue Roman"/>
              </a:rPr>
              <a:t>зардлыг</a:t>
            </a:r>
            <a:r>
              <a:rPr lang="en-US" sz="1600" dirty="0">
                <a:solidFill>
                  <a:srgbClr val="000000"/>
                </a:solidFill>
                <a:latin typeface="Times Neue Roman"/>
              </a:rPr>
              <a:t> </a:t>
            </a:r>
            <a:r>
              <a:rPr lang="en-US" sz="1600" dirty="0" err="1">
                <a:solidFill>
                  <a:srgbClr val="000000"/>
                </a:solidFill>
                <a:latin typeface="Times Neue Roman"/>
              </a:rPr>
              <a:t>танахыг</a:t>
            </a:r>
            <a:r>
              <a:rPr lang="en-US" sz="1600" dirty="0">
                <a:solidFill>
                  <a:srgbClr val="000000"/>
                </a:solidFill>
                <a:latin typeface="Times Neue Roman"/>
              </a:rPr>
              <a:t> </a:t>
            </a:r>
            <a:r>
              <a:rPr lang="en-US" sz="1600" dirty="0" err="1">
                <a:solidFill>
                  <a:srgbClr val="000000"/>
                </a:solidFill>
                <a:latin typeface="Times Neue Roman"/>
              </a:rPr>
              <a:t>эсэргүүцэж</a:t>
            </a:r>
            <a:r>
              <a:rPr lang="en-US" sz="1600" dirty="0">
                <a:solidFill>
                  <a:srgbClr val="000000"/>
                </a:solidFill>
                <a:latin typeface="Times Neue Roman"/>
              </a:rPr>
              <a:t> </a:t>
            </a:r>
            <a:r>
              <a:rPr lang="en-US" sz="1600" dirty="0" err="1">
                <a:solidFill>
                  <a:srgbClr val="000000"/>
                </a:solidFill>
                <a:latin typeface="Times Neue Roman"/>
              </a:rPr>
              <a:t>ажлаасаа</a:t>
            </a:r>
            <a:r>
              <a:rPr lang="en-US" sz="1600" dirty="0">
                <a:solidFill>
                  <a:srgbClr val="000000"/>
                </a:solidFill>
                <a:latin typeface="Times Neue Roman"/>
              </a:rPr>
              <a:t> </a:t>
            </a:r>
            <a:r>
              <a:rPr lang="en-US" sz="1600" dirty="0" err="1">
                <a:solidFill>
                  <a:srgbClr val="000000"/>
                </a:solidFill>
                <a:latin typeface="Times Neue Roman"/>
              </a:rPr>
              <a:t>гарсан</a:t>
            </a:r>
            <a:r>
              <a:rPr lang="en-US" sz="1600" dirty="0">
                <a:solidFill>
                  <a:srgbClr val="000000"/>
                </a:solidFill>
                <a:latin typeface="Times Neue Roman"/>
              </a:rPr>
              <a:t>. </a:t>
            </a:r>
          </a:p>
          <a:p>
            <a:pPr marL="410893" lvl="1" indent="-205446">
              <a:buFont typeface="Arial"/>
              <a:buChar char="•"/>
            </a:pPr>
            <a:r>
              <a:rPr lang="en-US" sz="1600" dirty="0" err="1">
                <a:solidFill>
                  <a:srgbClr val="000000"/>
                </a:solidFill>
                <a:latin typeface="Times Neue Roman"/>
              </a:rPr>
              <a:t>Шийдвэр</a:t>
            </a:r>
            <a:r>
              <a:rPr lang="en-US" sz="1600" dirty="0">
                <a:solidFill>
                  <a:srgbClr val="000000"/>
                </a:solidFill>
                <a:latin typeface="Times Neue Roman"/>
              </a:rPr>
              <a:t> </a:t>
            </a:r>
            <a:r>
              <a:rPr lang="en-US" sz="1600" dirty="0" err="1">
                <a:solidFill>
                  <a:srgbClr val="000000"/>
                </a:solidFill>
                <a:latin typeface="Times Neue Roman"/>
              </a:rPr>
              <a:t>гаргачдын</a:t>
            </a:r>
            <a:r>
              <a:rPr lang="en-US" sz="1600" dirty="0">
                <a:solidFill>
                  <a:srgbClr val="000000"/>
                </a:solidFill>
                <a:latin typeface="Times Neue Roman"/>
              </a:rPr>
              <a:t> </a:t>
            </a:r>
            <a:r>
              <a:rPr lang="en-US" sz="1600" dirty="0" err="1">
                <a:solidFill>
                  <a:srgbClr val="000000"/>
                </a:solidFill>
                <a:latin typeface="Times Neue Roman"/>
              </a:rPr>
              <a:t>дунд</a:t>
            </a:r>
            <a:r>
              <a:rPr lang="en-US" sz="1600" dirty="0">
                <a:solidFill>
                  <a:srgbClr val="000000"/>
                </a:solidFill>
                <a:latin typeface="Times Neue Roman"/>
              </a:rPr>
              <a:t> </a:t>
            </a:r>
            <a:r>
              <a:rPr lang="en-US" sz="1600" dirty="0" err="1">
                <a:solidFill>
                  <a:srgbClr val="000000"/>
                </a:solidFill>
                <a:latin typeface="Times Neue Roman"/>
              </a:rPr>
              <a:t>мэтгэлцээн</a:t>
            </a:r>
            <a:r>
              <a:rPr lang="en-US" sz="1600" dirty="0">
                <a:solidFill>
                  <a:srgbClr val="000000"/>
                </a:solidFill>
                <a:latin typeface="Times Neue Roman"/>
              </a:rPr>
              <a:t> </a:t>
            </a:r>
            <a:r>
              <a:rPr lang="en-US" sz="1600" dirty="0" err="1">
                <a:solidFill>
                  <a:srgbClr val="000000"/>
                </a:solidFill>
                <a:latin typeface="Times Neue Roman"/>
              </a:rPr>
              <a:t>өрнөж</a:t>
            </a:r>
            <a:r>
              <a:rPr lang="en-US" sz="1600" dirty="0">
                <a:solidFill>
                  <a:srgbClr val="000000"/>
                </a:solidFill>
                <a:latin typeface="Times Neue Roman"/>
              </a:rPr>
              <a:t>, 1998 </a:t>
            </a:r>
            <a:r>
              <a:rPr lang="en-US" sz="1600" dirty="0" err="1">
                <a:solidFill>
                  <a:srgbClr val="000000"/>
                </a:solidFill>
                <a:latin typeface="Times Neue Roman"/>
              </a:rPr>
              <a:t>оны</a:t>
            </a:r>
            <a:r>
              <a:rPr lang="en-US" sz="1600" dirty="0">
                <a:solidFill>
                  <a:srgbClr val="000000"/>
                </a:solidFill>
                <a:latin typeface="Times Neue Roman"/>
              </a:rPr>
              <a:t> </a:t>
            </a:r>
            <a:r>
              <a:rPr lang="en-US" sz="1600" dirty="0" err="1">
                <a:solidFill>
                  <a:srgbClr val="000000"/>
                </a:solidFill>
                <a:latin typeface="Times Neue Roman"/>
              </a:rPr>
              <a:t>Израйлийн</a:t>
            </a:r>
            <a:r>
              <a:rPr lang="en-US" sz="1600" dirty="0">
                <a:solidFill>
                  <a:srgbClr val="000000"/>
                </a:solidFill>
                <a:latin typeface="Times Neue Roman"/>
              </a:rPr>
              <a:t> </a:t>
            </a:r>
            <a:r>
              <a:rPr lang="en-US" sz="1600" dirty="0" err="1">
                <a:solidFill>
                  <a:srgbClr val="000000"/>
                </a:solidFill>
                <a:latin typeface="Times Neue Roman"/>
              </a:rPr>
              <a:t>төсөв</a:t>
            </a:r>
            <a:r>
              <a:rPr lang="en-US" sz="1600" dirty="0">
                <a:solidFill>
                  <a:srgbClr val="000000"/>
                </a:solidFill>
                <a:latin typeface="Times Neue Roman"/>
              </a:rPr>
              <a:t> </a:t>
            </a:r>
            <a:r>
              <a:rPr lang="en-US" sz="1600" dirty="0" err="1">
                <a:solidFill>
                  <a:srgbClr val="000000"/>
                </a:solidFill>
                <a:latin typeface="Times Neue Roman"/>
              </a:rPr>
              <a:t>хуулийн</a:t>
            </a:r>
            <a:r>
              <a:rPr lang="en-US" sz="1600" dirty="0">
                <a:solidFill>
                  <a:srgbClr val="000000"/>
                </a:solidFill>
                <a:latin typeface="Times Neue Roman"/>
              </a:rPr>
              <a:t> </a:t>
            </a:r>
            <a:r>
              <a:rPr lang="en-US" sz="1600" dirty="0" err="1">
                <a:solidFill>
                  <a:srgbClr val="000000"/>
                </a:solidFill>
                <a:latin typeface="Times Neue Roman"/>
              </a:rPr>
              <a:t>хугацаандаа</a:t>
            </a:r>
            <a:r>
              <a:rPr lang="en-US" sz="1600" dirty="0">
                <a:solidFill>
                  <a:srgbClr val="000000"/>
                </a:solidFill>
                <a:latin typeface="Times Neue Roman"/>
              </a:rPr>
              <a:t> </a:t>
            </a:r>
            <a:r>
              <a:rPr lang="en-US" sz="1600" dirty="0" err="1">
                <a:solidFill>
                  <a:srgbClr val="000000"/>
                </a:solidFill>
                <a:latin typeface="Times Neue Roman"/>
              </a:rPr>
              <a:t>батлагдаагүй</a:t>
            </a:r>
            <a:r>
              <a:rPr lang="en-US" sz="1600" dirty="0">
                <a:solidFill>
                  <a:srgbClr val="000000"/>
                </a:solidFill>
                <a:latin typeface="Times Neue Roman"/>
              </a:rPr>
              <a:t>.</a:t>
            </a:r>
          </a:p>
          <a:p>
            <a:pPr marL="410893" lvl="1" indent="-205446">
              <a:buFont typeface="Arial"/>
              <a:buChar char="•"/>
            </a:pPr>
            <a:r>
              <a:rPr lang="en-US" sz="1600" dirty="0">
                <a:solidFill>
                  <a:srgbClr val="000000"/>
                </a:solidFill>
                <a:latin typeface="Times Neue Roman"/>
              </a:rPr>
              <a:t>ЗГ 1998 </a:t>
            </a:r>
            <a:r>
              <a:rPr lang="en-US" sz="1600" dirty="0" err="1">
                <a:solidFill>
                  <a:srgbClr val="000000"/>
                </a:solidFill>
                <a:latin typeface="Times Neue Roman"/>
              </a:rPr>
              <a:t>оны</a:t>
            </a:r>
            <a:r>
              <a:rPr lang="en-US" sz="1600" dirty="0">
                <a:solidFill>
                  <a:srgbClr val="000000"/>
                </a:solidFill>
                <a:latin typeface="Times Neue Roman"/>
              </a:rPr>
              <a:t> </a:t>
            </a:r>
            <a:r>
              <a:rPr lang="en-US" sz="1600" dirty="0" err="1">
                <a:solidFill>
                  <a:srgbClr val="000000"/>
                </a:solidFill>
                <a:latin typeface="Times Neue Roman"/>
              </a:rPr>
              <a:t>төсвийн</a:t>
            </a:r>
            <a:r>
              <a:rPr lang="en-US" sz="1600" dirty="0">
                <a:solidFill>
                  <a:srgbClr val="000000"/>
                </a:solidFill>
                <a:latin typeface="Times Neue Roman"/>
              </a:rPr>
              <a:t> </a:t>
            </a:r>
            <a:r>
              <a:rPr lang="en-US" sz="1600" dirty="0" err="1">
                <a:solidFill>
                  <a:srgbClr val="000000"/>
                </a:solidFill>
                <a:latin typeface="Times Neue Roman"/>
              </a:rPr>
              <a:t>батлахдаа</a:t>
            </a:r>
            <a:r>
              <a:rPr lang="en-US" sz="1600" dirty="0">
                <a:solidFill>
                  <a:srgbClr val="000000"/>
                </a:solidFill>
                <a:latin typeface="Times Neue Roman"/>
              </a:rPr>
              <a:t>  </a:t>
            </a:r>
            <a:r>
              <a:rPr lang="en-US" sz="1600" dirty="0" err="1">
                <a:solidFill>
                  <a:srgbClr val="000000"/>
                </a:solidFill>
                <a:latin typeface="Times Neue Roman"/>
              </a:rPr>
              <a:t>дараах</a:t>
            </a:r>
            <a:r>
              <a:rPr lang="en-US" sz="1600" dirty="0">
                <a:solidFill>
                  <a:srgbClr val="000000"/>
                </a:solidFill>
                <a:latin typeface="Times Neue Roman"/>
              </a:rPr>
              <a:t> </a:t>
            </a:r>
            <a:r>
              <a:rPr lang="en-US" sz="1600" dirty="0" err="1">
                <a:solidFill>
                  <a:srgbClr val="000000"/>
                </a:solidFill>
                <a:latin typeface="Times Neue Roman"/>
              </a:rPr>
              <a:t>шийдвэрүүд</a:t>
            </a:r>
            <a:r>
              <a:rPr lang="en-US" sz="1600" dirty="0">
                <a:solidFill>
                  <a:srgbClr val="000000"/>
                </a:solidFill>
                <a:latin typeface="Times Neue Roman"/>
              </a:rPr>
              <a:t> </a:t>
            </a:r>
            <a:r>
              <a:rPr lang="en-US" sz="1600" dirty="0" err="1">
                <a:solidFill>
                  <a:srgbClr val="000000"/>
                </a:solidFill>
                <a:latin typeface="Times Neue Roman"/>
              </a:rPr>
              <a:t>гаргажээ</a:t>
            </a:r>
            <a:r>
              <a:rPr lang="en-US" sz="1600" dirty="0">
                <a:solidFill>
                  <a:srgbClr val="000000"/>
                </a:solidFill>
                <a:latin typeface="Times Neue Roman"/>
              </a:rPr>
              <a:t>. </a:t>
            </a:r>
          </a:p>
          <a:p>
            <a:r>
              <a:rPr lang="en-US" sz="1600" dirty="0">
                <a:solidFill>
                  <a:srgbClr val="000000"/>
                </a:solidFill>
                <a:latin typeface="Times Neue Roman"/>
              </a:rPr>
              <a:t>         - </a:t>
            </a:r>
            <a:r>
              <a:rPr lang="en-US" sz="1600" dirty="0" err="1">
                <a:solidFill>
                  <a:srgbClr val="000000"/>
                </a:solidFill>
                <a:latin typeface="Times Neue Roman"/>
              </a:rPr>
              <a:t>эрүүл</a:t>
            </a:r>
            <a:r>
              <a:rPr lang="en-US" sz="1600" dirty="0">
                <a:solidFill>
                  <a:srgbClr val="000000"/>
                </a:solidFill>
                <a:latin typeface="Times Neue Roman"/>
              </a:rPr>
              <a:t> </a:t>
            </a:r>
            <a:r>
              <a:rPr lang="en-US" sz="1600" dirty="0" err="1">
                <a:solidFill>
                  <a:srgbClr val="000000"/>
                </a:solidFill>
                <a:latin typeface="Times Neue Roman"/>
              </a:rPr>
              <a:t>мэндийн</a:t>
            </a:r>
            <a:r>
              <a:rPr lang="en-US" sz="1600" dirty="0">
                <a:solidFill>
                  <a:srgbClr val="000000"/>
                </a:solidFill>
                <a:latin typeface="Times Neue Roman"/>
              </a:rPr>
              <a:t> </a:t>
            </a:r>
            <a:r>
              <a:rPr lang="en-US" sz="1600" dirty="0" err="1">
                <a:solidFill>
                  <a:srgbClr val="000000"/>
                </a:solidFill>
                <a:latin typeface="Times Neue Roman"/>
              </a:rPr>
              <a:t>багцыг</a:t>
            </a:r>
            <a:r>
              <a:rPr lang="en-US" sz="1600" dirty="0">
                <a:solidFill>
                  <a:srgbClr val="000000"/>
                </a:solidFill>
                <a:latin typeface="Times Neue Roman"/>
              </a:rPr>
              <a:t> </a:t>
            </a:r>
            <a:r>
              <a:rPr lang="en-US" sz="1600" dirty="0" err="1">
                <a:solidFill>
                  <a:srgbClr val="000000"/>
                </a:solidFill>
                <a:latin typeface="Times Neue Roman"/>
              </a:rPr>
              <a:t>хэвээр</a:t>
            </a:r>
            <a:r>
              <a:rPr lang="en-US" sz="1600" dirty="0">
                <a:solidFill>
                  <a:srgbClr val="000000"/>
                </a:solidFill>
                <a:latin typeface="Times Neue Roman"/>
              </a:rPr>
              <a:t> </a:t>
            </a:r>
            <a:r>
              <a:rPr lang="en-US" sz="1600" dirty="0" err="1">
                <a:solidFill>
                  <a:srgbClr val="000000"/>
                </a:solidFill>
                <a:latin typeface="Times Neue Roman"/>
              </a:rPr>
              <a:t>үлдээх</a:t>
            </a:r>
            <a:endParaRPr lang="en-US" sz="1600" dirty="0">
              <a:solidFill>
                <a:srgbClr val="000000"/>
              </a:solidFill>
              <a:latin typeface="Times Neue Roman"/>
            </a:endParaRPr>
          </a:p>
          <a:p>
            <a:r>
              <a:rPr lang="en-US" sz="1600" dirty="0">
                <a:solidFill>
                  <a:srgbClr val="000000"/>
                </a:solidFill>
                <a:latin typeface="Times Neue Roman"/>
              </a:rPr>
              <a:t>         - </a:t>
            </a:r>
            <a:r>
              <a:rPr lang="en-US" sz="1600" dirty="0" err="1">
                <a:solidFill>
                  <a:srgbClr val="000000"/>
                </a:solidFill>
                <a:latin typeface="Times Neue Roman"/>
              </a:rPr>
              <a:t>хичээлийн</a:t>
            </a:r>
            <a:r>
              <a:rPr lang="en-US" sz="1600" dirty="0">
                <a:solidFill>
                  <a:srgbClr val="000000"/>
                </a:solidFill>
                <a:latin typeface="Times Neue Roman"/>
              </a:rPr>
              <a:t> </a:t>
            </a:r>
            <a:r>
              <a:rPr lang="en-US" sz="1600" dirty="0" err="1">
                <a:solidFill>
                  <a:srgbClr val="000000"/>
                </a:solidFill>
                <a:latin typeface="Times Neue Roman"/>
              </a:rPr>
              <a:t>цагийг</a:t>
            </a:r>
            <a:r>
              <a:rPr lang="en-US" sz="1600" dirty="0">
                <a:solidFill>
                  <a:srgbClr val="000000"/>
                </a:solidFill>
                <a:latin typeface="Times Neue Roman"/>
              </a:rPr>
              <a:t> </a:t>
            </a:r>
            <a:r>
              <a:rPr lang="en-US" sz="1600" dirty="0" err="1">
                <a:solidFill>
                  <a:srgbClr val="000000"/>
                </a:solidFill>
                <a:latin typeface="Times Neue Roman"/>
              </a:rPr>
              <a:t>багасгахгүй</a:t>
            </a:r>
            <a:r>
              <a:rPr lang="en-US" sz="1600" dirty="0">
                <a:solidFill>
                  <a:srgbClr val="000000"/>
                </a:solidFill>
                <a:latin typeface="Times Neue Roman"/>
              </a:rPr>
              <a:t> </a:t>
            </a:r>
            <a:r>
              <a:rPr lang="en-US" sz="1600" dirty="0" err="1">
                <a:solidFill>
                  <a:srgbClr val="000000"/>
                </a:solidFill>
                <a:latin typeface="Times Neue Roman"/>
              </a:rPr>
              <a:t>байх</a:t>
            </a:r>
            <a:r>
              <a:rPr lang="en-US" sz="1600" dirty="0">
                <a:solidFill>
                  <a:srgbClr val="000000"/>
                </a:solidFill>
                <a:latin typeface="Times Neue Roman"/>
              </a:rPr>
              <a:t>, </a:t>
            </a:r>
            <a:r>
              <a:rPr lang="en-US" sz="1600" dirty="0" err="1">
                <a:solidFill>
                  <a:srgbClr val="000000"/>
                </a:solidFill>
                <a:latin typeface="Times Neue Roman"/>
              </a:rPr>
              <a:t>орон</a:t>
            </a:r>
            <a:r>
              <a:rPr lang="en-US" sz="1600" dirty="0">
                <a:solidFill>
                  <a:srgbClr val="000000"/>
                </a:solidFill>
                <a:latin typeface="Times Neue Roman"/>
              </a:rPr>
              <a:t> </a:t>
            </a:r>
            <a:r>
              <a:rPr lang="en-US" sz="1600" dirty="0" err="1">
                <a:solidFill>
                  <a:srgbClr val="000000"/>
                </a:solidFill>
                <a:latin typeface="Times Neue Roman"/>
              </a:rPr>
              <a:t>сууцны</a:t>
            </a:r>
            <a:r>
              <a:rPr lang="en-US" sz="1600" dirty="0">
                <a:solidFill>
                  <a:srgbClr val="000000"/>
                </a:solidFill>
                <a:latin typeface="Times Neue Roman"/>
              </a:rPr>
              <a:t> </a:t>
            </a:r>
            <a:r>
              <a:rPr lang="en-US" sz="1600" dirty="0" err="1">
                <a:solidFill>
                  <a:srgbClr val="000000"/>
                </a:solidFill>
                <a:latin typeface="Times Neue Roman"/>
              </a:rPr>
              <a:t>тусламжийг</a:t>
            </a:r>
            <a:r>
              <a:rPr lang="en-US" sz="1600" dirty="0">
                <a:solidFill>
                  <a:srgbClr val="000000"/>
                </a:solidFill>
                <a:latin typeface="Times Neue Roman"/>
              </a:rPr>
              <a:t> </a:t>
            </a:r>
            <a:r>
              <a:rPr lang="en-US" sz="1600" dirty="0" err="1">
                <a:solidFill>
                  <a:srgbClr val="000000"/>
                </a:solidFill>
                <a:latin typeface="Times Neue Roman"/>
              </a:rPr>
              <a:t>үргэлжлүүлэх</a:t>
            </a:r>
            <a:r>
              <a:rPr lang="en-US" sz="1600" dirty="0">
                <a:solidFill>
                  <a:srgbClr val="000000"/>
                </a:solidFill>
                <a:latin typeface="Times Neue Roman"/>
              </a:rPr>
              <a:t> </a:t>
            </a:r>
          </a:p>
          <a:p>
            <a:r>
              <a:rPr lang="en-US" sz="1600" dirty="0">
                <a:solidFill>
                  <a:srgbClr val="000000"/>
                </a:solidFill>
                <a:latin typeface="Times Neue Roman"/>
              </a:rPr>
              <a:t>         - </a:t>
            </a:r>
            <a:r>
              <a:rPr lang="en-US" sz="1600" dirty="0" err="1">
                <a:solidFill>
                  <a:srgbClr val="000000"/>
                </a:solidFill>
                <a:latin typeface="Times Neue Roman"/>
              </a:rPr>
              <a:t>хүүхдийн</a:t>
            </a:r>
            <a:r>
              <a:rPr lang="en-US" sz="1600" dirty="0">
                <a:solidFill>
                  <a:srgbClr val="000000"/>
                </a:solidFill>
                <a:latin typeface="Times Neue Roman"/>
              </a:rPr>
              <a:t> </a:t>
            </a:r>
            <a:r>
              <a:rPr lang="en-US" sz="1600" dirty="0" err="1">
                <a:solidFill>
                  <a:srgbClr val="000000"/>
                </a:solidFill>
                <a:latin typeface="Times Neue Roman"/>
              </a:rPr>
              <a:t>мөнгө</a:t>
            </a:r>
            <a:r>
              <a:rPr lang="en-US" sz="1600" dirty="0">
                <a:solidFill>
                  <a:srgbClr val="000000"/>
                </a:solidFill>
                <a:latin typeface="Times Neue Roman"/>
              </a:rPr>
              <a:t> </a:t>
            </a:r>
            <a:r>
              <a:rPr lang="en-US" sz="1600" dirty="0" err="1">
                <a:solidFill>
                  <a:srgbClr val="000000"/>
                </a:solidFill>
                <a:latin typeface="Times Neue Roman"/>
              </a:rPr>
              <a:t>болон</a:t>
            </a:r>
            <a:r>
              <a:rPr lang="en-US" sz="1600" dirty="0">
                <a:solidFill>
                  <a:srgbClr val="000000"/>
                </a:solidFill>
                <a:latin typeface="Times Neue Roman"/>
              </a:rPr>
              <a:t> </a:t>
            </a:r>
            <a:r>
              <a:rPr lang="en-US" sz="1600" dirty="0" err="1">
                <a:solidFill>
                  <a:srgbClr val="000000"/>
                </a:solidFill>
                <a:latin typeface="Times Neue Roman"/>
              </a:rPr>
              <a:t>тэтгэврийг</a:t>
            </a:r>
            <a:r>
              <a:rPr lang="en-US" sz="1600" dirty="0">
                <a:solidFill>
                  <a:srgbClr val="000000"/>
                </a:solidFill>
                <a:latin typeface="Times Neue Roman"/>
              </a:rPr>
              <a:t> </a:t>
            </a:r>
            <a:r>
              <a:rPr lang="en-US" sz="1600" dirty="0" err="1">
                <a:solidFill>
                  <a:srgbClr val="000000"/>
                </a:solidFill>
                <a:latin typeface="Times Neue Roman"/>
              </a:rPr>
              <a:t>багасгахгүй</a:t>
            </a:r>
            <a:r>
              <a:rPr lang="en-US" sz="1600" dirty="0">
                <a:solidFill>
                  <a:srgbClr val="000000"/>
                </a:solidFill>
                <a:latin typeface="Times Neue Roman"/>
              </a:rPr>
              <a:t> </a:t>
            </a:r>
            <a:r>
              <a:rPr lang="en-US" sz="1600" dirty="0" err="1">
                <a:solidFill>
                  <a:srgbClr val="000000"/>
                </a:solidFill>
                <a:latin typeface="Times Neue Roman"/>
              </a:rPr>
              <a:t>байх</a:t>
            </a:r>
            <a:endParaRPr lang="en-US" sz="1600" dirty="0">
              <a:solidFill>
                <a:srgbClr val="000000"/>
              </a:solidFill>
              <a:latin typeface="Times Neue Roman"/>
            </a:endParaRPr>
          </a:p>
        </p:txBody>
      </p:sp>
      <p:pic>
        <p:nvPicPr>
          <p:cNvPr id="40" name="Picture 2">
            <a:extLst>
              <a:ext uri="{FF2B5EF4-FFF2-40B4-BE49-F238E27FC236}">
                <a16:creationId xmlns:a16="http://schemas.microsoft.com/office/drawing/2014/main" xmlns="" id="{37872816-606F-4020-80D8-04A93F506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689649" y="5851986"/>
            <a:ext cx="1037135" cy="926996"/>
          </a:xfrm>
          <a:prstGeom prst="rect">
            <a:avLst/>
          </a:prstGeom>
        </p:spPr>
      </p:pic>
      <p:pic>
        <p:nvPicPr>
          <p:cNvPr id="41" name="Picture 5">
            <a:extLst>
              <a:ext uri="{FF2B5EF4-FFF2-40B4-BE49-F238E27FC236}">
                <a16:creationId xmlns:a16="http://schemas.microsoft.com/office/drawing/2014/main" xmlns="" id="{CFE85D57-4347-446A-AB32-83172E46A5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476974" y="1478894"/>
            <a:ext cx="596172" cy="583165"/>
          </a:xfrm>
          <a:prstGeom prst="rect">
            <a:avLst/>
          </a:prstGeom>
        </p:spPr>
      </p:pic>
    </p:spTree>
    <p:extLst>
      <p:ext uri="{BB962C8B-B14F-4D97-AF65-F5344CB8AC3E}">
        <p14:creationId xmlns:p14="http://schemas.microsoft.com/office/powerpoint/2010/main" val="954180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xmlns="" id="{9A9F4BF0-9D14-4B06-A6DD-588DA8C018FD}"/>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59290E5-987B-4F8E-AA17-9D5AA10D38EB}"/>
              </a:ext>
            </a:extLst>
          </p:cNvPr>
          <p:cNvSpPr txBox="1"/>
          <p:nvPr/>
        </p:nvSpPr>
        <p:spPr>
          <a:xfrm>
            <a:off x="1292772" y="2721114"/>
            <a:ext cx="9417269" cy="1200329"/>
          </a:xfrm>
          <a:prstGeom prst="rect">
            <a:avLst/>
          </a:prstGeom>
          <a:noFill/>
        </p:spPr>
        <p:txBody>
          <a:bodyPr wrap="square" rtlCol="0">
            <a:spAutoFit/>
          </a:bodyPr>
          <a:lstStyle/>
          <a:p>
            <a:pPr algn="ctr"/>
            <a:r>
              <a:rPr lang="mn-MN" sz="4000" b="1" i="1" dirty="0">
                <a:latin typeface="Times New Roman" panose="02020603050405020304" pitchFamily="18" charset="0"/>
                <a:cs typeface="Times New Roman" panose="02020603050405020304" pitchFamily="18" charset="0"/>
              </a:rPr>
              <a:t>Видео </a:t>
            </a:r>
            <a:endParaRPr lang="mn-MN" sz="3200" b="1" i="1" dirty="0">
              <a:latin typeface="Times New Roman" panose="02020603050405020304" pitchFamily="18" charset="0"/>
              <a:cs typeface="Times New Roman" panose="02020603050405020304" pitchFamily="18" charset="0"/>
            </a:endParaRPr>
          </a:p>
          <a:p>
            <a:pPr algn="ctr"/>
            <a:r>
              <a:rPr lang="mn-MN" sz="3200" b="1" i="1" dirty="0" smtClean="0">
                <a:latin typeface="Times New Roman" panose="02020603050405020304" pitchFamily="18" charset="0"/>
                <a:cs typeface="Times New Roman" panose="02020603050405020304" pitchFamily="18" charset="0"/>
              </a:rPr>
              <a:t>“Өсвөр </a:t>
            </a:r>
            <a:r>
              <a:rPr lang="mn-MN" sz="3200" b="1" i="1" dirty="0" smtClean="0">
                <a:latin typeface="Times New Roman" panose="02020603050405020304" pitchFamily="18" charset="0"/>
                <a:cs typeface="Times New Roman" panose="02020603050405020304" pitchFamily="18" charset="0"/>
              </a:rPr>
              <a:t>үе </a:t>
            </a:r>
            <a:r>
              <a:rPr lang="mn-MN" sz="3200" b="1" i="1" dirty="0" smtClean="0">
                <a:latin typeface="Times New Roman" panose="02020603050405020304" pitchFamily="18" charset="0"/>
                <a:cs typeface="Times New Roman" panose="02020603050405020304" pitchFamily="18" charset="0"/>
              </a:rPr>
              <a:t>ирээдүй” ТББ Б.Төөрүүл</a:t>
            </a:r>
            <a:endParaRPr lang="mn-MN"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062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831A90-3391-4FB8-998C-6CCC5D4E0BE1}"/>
              </a:ext>
            </a:extLst>
          </p:cNvPr>
          <p:cNvSpPr>
            <a:spLocks noGrp="1"/>
          </p:cNvSpPr>
          <p:nvPr>
            <p:ph idx="1"/>
          </p:nvPr>
        </p:nvSpPr>
        <p:spPr>
          <a:xfrm>
            <a:off x="838200" y="1250731"/>
            <a:ext cx="10515600" cy="4926232"/>
          </a:xfrm>
        </p:spPr>
        <p:txBody>
          <a:bodyPr/>
          <a:lstStyle/>
          <a:p>
            <a:pPr marL="0" indent="0" algn="ctr">
              <a:buNone/>
            </a:pPr>
            <a:r>
              <a:rPr lang="mn-MN" sz="4800" b="1" dirty="0">
                <a:latin typeface="Times New Roman" panose="02020603050405020304" pitchFamily="18" charset="0"/>
                <a:cs typeface="Times New Roman" panose="02020603050405020304" pitchFamily="18" charset="0"/>
              </a:rPr>
              <a:t>Танд бидэнтэй хуваалцах туршлага байна уу?</a:t>
            </a:r>
            <a:endParaRPr lang="en-US" sz="4800" b="1" dirty="0">
              <a:latin typeface="Times New Roman" panose="02020603050405020304" pitchFamily="18" charset="0"/>
              <a:cs typeface="Times New Roman" panose="02020603050405020304" pitchFamily="18" charset="0"/>
            </a:endParaRPr>
          </a:p>
          <a:p>
            <a:pPr marL="0" indent="0" algn="ctr">
              <a:buNone/>
            </a:pPr>
            <a:r>
              <a:rPr lang="mn-M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B7898361-673B-42F0-BC6A-CFDE76E4C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69" y="2669627"/>
            <a:ext cx="7672551" cy="3688737"/>
          </a:xfrm>
          <a:prstGeom prst="rect">
            <a:avLst/>
          </a:prstGeom>
        </p:spPr>
      </p:pic>
      <p:sp>
        <p:nvSpPr>
          <p:cNvPr id="6" name="Rectángulo 9">
            <a:extLst>
              <a:ext uri="{FF2B5EF4-FFF2-40B4-BE49-F238E27FC236}">
                <a16:creationId xmlns:a16="http://schemas.microsoft.com/office/drawing/2014/main" xmlns="" id="{DCA468AD-F882-484E-9C8C-1F01DC4ED8C6}"/>
              </a:ext>
            </a:extLst>
          </p:cNvPr>
          <p:cNvSpPr/>
          <p:nvPr/>
        </p:nvSpPr>
        <p:spPr>
          <a:xfrm>
            <a:off x="0" y="1016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Times Neue Roman" panose="020B0604020202020204"/>
            </a:endParaRPr>
          </a:p>
        </p:txBody>
      </p:sp>
      <p:sp>
        <p:nvSpPr>
          <p:cNvPr id="7" name="TextBox 30">
            <a:extLst>
              <a:ext uri="{FF2B5EF4-FFF2-40B4-BE49-F238E27FC236}">
                <a16:creationId xmlns:a16="http://schemas.microsoft.com/office/drawing/2014/main" xmlns="" id="{8F586E37-D005-4065-93CD-4527F2184E2C}"/>
              </a:ext>
            </a:extLst>
          </p:cNvPr>
          <p:cNvSpPr txBox="1"/>
          <p:nvPr/>
        </p:nvSpPr>
        <p:spPr>
          <a:xfrm>
            <a:off x="947743" y="10305"/>
            <a:ext cx="8889939" cy="615553"/>
          </a:xfrm>
          <a:prstGeom prst="rect">
            <a:avLst/>
          </a:prstGeom>
          <a:solidFill>
            <a:schemeClr val="accent1"/>
          </a:solidFill>
        </p:spPr>
        <p:txBody>
          <a:bodyPr wrap="square" lIns="0" tIns="0" rIns="0" bIns="0" rtlCol="0" anchor="t">
            <a:spAutoFit/>
          </a:bodyPr>
          <a:lstStyle/>
          <a:p>
            <a:pPr algn="ctr"/>
            <a:r>
              <a:rPr lang="mn-MN" sz="4000" b="1" dirty="0">
                <a:latin typeface="Times Neue Roman" panose="020B0604020202020204"/>
              </a:rPr>
              <a:t>Туршлага</a:t>
            </a:r>
            <a:endParaRPr lang="en-US" sz="4000" b="1" dirty="0">
              <a:latin typeface="Times Neue Roman"/>
            </a:endParaRPr>
          </a:p>
        </p:txBody>
      </p:sp>
    </p:spTree>
    <p:extLst>
      <p:ext uri="{BB962C8B-B14F-4D97-AF65-F5344CB8AC3E}">
        <p14:creationId xmlns:p14="http://schemas.microsoft.com/office/powerpoint/2010/main" val="2557833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30">
            <a:extLst>
              <a:ext uri="{FF2B5EF4-FFF2-40B4-BE49-F238E27FC236}">
                <a16:creationId xmlns:a16="http://schemas.microsoft.com/office/drawing/2014/main" xmlns="" id="{9F64C479-7D45-4806-9AC4-1E08EA35EAAF}"/>
              </a:ext>
            </a:extLst>
          </p:cNvPr>
          <p:cNvSpPr txBox="1"/>
          <p:nvPr/>
        </p:nvSpPr>
        <p:spPr>
          <a:xfrm>
            <a:off x="968991" y="0"/>
            <a:ext cx="8798028" cy="923330"/>
          </a:xfrm>
          <a:prstGeom prst="rect">
            <a:avLst/>
          </a:prstGeom>
          <a:solidFill>
            <a:schemeClr val="accent1"/>
          </a:solidFill>
        </p:spPr>
        <p:txBody>
          <a:bodyPr wrap="square" lIns="0" tIns="0" rIns="0" bIns="0" rtlCol="0" anchor="t">
            <a:spAutoFit/>
          </a:bodyPr>
          <a:lstStyle/>
          <a:p>
            <a:pPr algn="ctr"/>
            <a:endParaRPr lang="en-US" sz="2000" dirty="0">
              <a:latin typeface="Times Neue Roman"/>
            </a:endParaRPr>
          </a:p>
          <a:p>
            <a:pPr algn="ctr"/>
            <a:endParaRPr lang="en-US" sz="2000" dirty="0">
              <a:latin typeface="Times Neue Roman"/>
            </a:endParaRPr>
          </a:p>
          <a:p>
            <a:pPr algn="ctr"/>
            <a:endParaRPr lang="en-US" sz="2000" dirty="0">
              <a:latin typeface="Times Neue Roman"/>
            </a:endParaRPr>
          </a:p>
        </p:txBody>
      </p:sp>
      <p:sp>
        <p:nvSpPr>
          <p:cNvPr id="15" name="Rectangle 14">
            <a:extLst>
              <a:ext uri="{FF2B5EF4-FFF2-40B4-BE49-F238E27FC236}">
                <a16:creationId xmlns:a16="http://schemas.microsoft.com/office/drawing/2014/main" xmlns="" id="{E783C462-EF82-4066-B9B8-BE20D3F2E7DF}"/>
              </a:ext>
            </a:extLst>
          </p:cNvPr>
          <p:cNvSpPr/>
          <p:nvPr/>
        </p:nvSpPr>
        <p:spPr>
          <a:xfrm>
            <a:off x="1720289" y="169277"/>
            <a:ext cx="460736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3200" b="1" i="0" u="none" strike="noStrike" kern="0" cap="none" spc="0" normalizeH="0" baseline="0" noProof="0" dirty="0">
                <a:ln>
                  <a:noFill/>
                </a:ln>
                <a:solidFill>
                  <a:prstClr val="black"/>
                </a:solidFill>
                <a:effectLst/>
                <a:uLnTx/>
                <a:uFillTx/>
                <a:latin typeface="Times Neue Roman"/>
              </a:rPr>
              <a:t>              ТОЙМ</a:t>
            </a:r>
            <a:endParaRPr kumimoji="0" lang="en-US" sz="3200" b="0" i="0" u="none" strike="noStrike" kern="0" cap="none" spc="0" normalizeH="0" baseline="0" noProof="0" dirty="0">
              <a:ln>
                <a:noFill/>
              </a:ln>
              <a:solidFill>
                <a:prstClr val="black"/>
              </a:solidFill>
              <a:effectLst/>
              <a:uLnTx/>
              <a:uFillTx/>
              <a:latin typeface="Times Neue Roman"/>
            </a:endParaRPr>
          </a:p>
        </p:txBody>
      </p:sp>
      <p:sp>
        <p:nvSpPr>
          <p:cNvPr id="16" name="TextBox 15">
            <a:extLst>
              <a:ext uri="{FF2B5EF4-FFF2-40B4-BE49-F238E27FC236}">
                <a16:creationId xmlns:a16="http://schemas.microsoft.com/office/drawing/2014/main" xmlns="" id="{C8E3F894-CDD6-426C-B0D1-D7AD0ACA7BE4}"/>
              </a:ext>
            </a:extLst>
          </p:cNvPr>
          <p:cNvSpPr txBox="1"/>
          <p:nvPr/>
        </p:nvSpPr>
        <p:spPr>
          <a:xfrm>
            <a:off x="1308736" y="1891094"/>
            <a:ext cx="9921239" cy="3354765"/>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i="0" u="none" strike="noStrike" kern="1200" cap="none" spc="0" normalizeH="0" baseline="0" noProof="0" dirty="0">
                <a:ln>
                  <a:noFill/>
                </a:ln>
                <a:effectLst/>
                <a:uLnTx/>
                <a:uFillTx/>
                <a:latin typeface="Times Neue Roman"/>
              </a:rPr>
              <a:t>Төрийн үр ашигтай үйлчилгээг шаардах, сайжруулахад иргэд өөрсдөө </a:t>
            </a:r>
            <a:r>
              <a:rPr kumimoji="0" lang="mn-MN" sz="2000" b="1" u="sng" strike="noStrike" kern="1200" cap="none" spc="0" normalizeH="0" baseline="0" noProof="0" dirty="0">
                <a:ln>
                  <a:noFill/>
                </a:ln>
                <a:effectLst/>
                <a:uLnTx/>
                <a:uFillTx/>
                <a:latin typeface="Times Neue Roman"/>
              </a:rPr>
              <a:t>ГОЛ ХҮЧИН болно. </a:t>
            </a:r>
            <a:endParaRPr kumimoji="0" lang="en-US" sz="2000" b="1" u="sng" strike="noStrike" kern="1200" cap="none" spc="0" normalizeH="0" baseline="0" noProof="0" dirty="0">
              <a:ln>
                <a:noFill/>
              </a:ln>
              <a:effectLst/>
              <a:uLnTx/>
              <a:uFillTx/>
              <a:latin typeface="Times Neue Roman"/>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i="0" u="none" strike="noStrike" kern="1200" cap="none" spc="0" normalizeH="0" baseline="0" noProof="0" dirty="0">
                <a:ln>
                  <a:noFill/>
                </a:ln>
                <a:effectLst/>
                <a:uLnTx/>
                <a:uFillTx/>
                <a:latin typeface="Times Neue Roman"/>
              </a:rPr>
              <a:t>Засгийн газар төсвийн хөрөнгийг хэр оновчтой, ил тод зарцуулж, иргэдийн хэрэгцээг хангаж байгаа эсэхийг шалгаж хянах, төрийн байгууллагуудыг хариуцлага хүлээдэг болгох үүднээс иргэд </a:t>
            </a:r>
            <a:r>
              <a:rPr kumimoji="0" lang="mn-MN" sz="2000" b="1" i="0" u="sng" strike="noStrike" kern="1200" cap="none" spc="0" normalizeH="0" baseline="0" noProof="0" dirty="0">
                <a:ln>
                  <a:noFill/>
                </a:ln>
                <a:effectLst/>
                <a:uLnTx/>
                <a:uFillTx/>
                <a:latin typeface="Times Neue Roman"/>
              </a:rPr>
              <a:t>ХАМТРАН</a:t>
            </a:r>
            <a:r>
              <a:rPr kumimoji="0" lang="mn-MN" sz="2000" i="0" u="none" strike="noStrike" kern="1200" cap="none" spc="0" normalizeH="0" baseline="0" noProof="0" dirty="0">
                <a:ln>
                  <a:noFill/>
                </a:ln>
                <a:effectLst/>
                <a:uLnTx/>
                <a:uFillTx/>
                <a:latin typeface="Times Neue Roman"/>
              </a:rPr>
              <a:t> ажиллана.</a:t>
            </a:r>
            <a:endParaRPr kumimoji="0" lang="en-US" sz="2000" i="0" u="none" strike="noStrike" kern="1200" cap="none" spc="0" normalizeH="0" baseline="0" noProof="0" dirty="0">
              <a:ln>
                <a:noFill/>
              </a:ln>
              <a:effectLst/>
              <a:uLnTx/>
              <a:uFillTx/>
              <a:latin typeface="Times Neue Roman"/>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i="0" u="none" strike="noStrike" kern="1200" cap="none" spc="0" normalizeH="0" baseline="0" noProof="0" dirty="0">
                <a:ln>
                  <a:noFill/>
                </a:ln>
                <a:effectLst/>
                <a:uLnTx/>
                <a:uFillTx/>
                <a:latin typeface="Times Neue Roman"/>
              </a:rPr>
              <a:t>Иргэд төсөв, төсвийн хуваарилалт, бодит зарцуулалт зэрэг чухал мэдээлэлд дүн шинжилгээ хийж Засгийн газрын ажлын </a:t>
            </a:r>
            <a:r>
              <a:rPr kumimoji="0" lang="mn-MN" sz="2000" b="1" i="0" u="sng" strike="noStrike" kern="1200" cap="none" spc="0" normalizeH="0" baseline="0" noProof="0" dirty="0">
                <a:ln>
                  <a:noFill/>
                </a:ln>
                <a:effectLst/>
                <a:uLnTx/>
                <a:uFillTx/>
                <a:latin typeface="Times Neue Roman"/>
              </a:rPr>
              <a:t>ҮР ДҮНГ ХЭМЖИНЭ, ДҮГНЭНЭ</a:t>
            </a:r>
            <a:r>
              <a:rPr kumimoji="0" lang="mn-MN" sz="2000" i="0" u="none" strike="noStrike" kern="1200" cap="none" spc="0" normalizeH="0" baseline="0" noProof="0" dirty="0">
                <a:ln>
                  <a:noFill/>
                </a:ln>
                <a:effectLst/>
                <a:uLnTx/>
                <a:uFillTx/>
                <a:latin typeface="Times Neue Roman"/>
              </a:rPr>
              <a:t>.</a:t>
            </a:r>
            <a:endParaRPr kumimoji="0" lang="en-US" sz="2000" i="0" u="none" strike="noStrike" kern="1200" cap="none" spc="0" normalizeH="0" baseline="0" noProof="0" dirty="0">
              <a:ln>
                <a:noFill/>
              </a:ln>
              <a:effectLst/>
              <a:uLnTx/>
              <a:uFillTx/>
              <a:latin typeface="Times Neue Roman"/>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i="0" u="none" strike="noStrike" kern="1200" cap="none" spc="0" normalizeH="0" baseline="0" noProof="0" dirty="0">
                <a:ln>
                  <a:noFill/>
                </a:ln>
                <a:effectLst/>
                <a:uLnTx/>
                <a:uFillTx/>
                <a:latin typeface="Times Neue Roman"/>
              </a:rPr>
              <a:t>Баримт мэдээлэл, нотолгоогоор “зэвсэглэсэн” иргэд гудамж талбайд хашгирч зөрчилдөөн үүсгэхийн оронд төрийн байгууллагуудтай хэлэлцээрийн талбарт уулзаж доголдож буй төрийн </a:t>
            </a:r>
            <a:r>
              <a:rPr kumimoji="0" lang="mn-MN" sz="2000" b="1" i="0" u="sng" strike="noStrike" kern="1200" cap="none" spc="0" normalizeH="0" baseline="0" noProof="0" dirty="0">
                <a:ln>
                  <a:noFill/>
                </a:ln>
                <a:effectLst/>
                <a:uLnTx/>
                <a:uFillTx/>
                <a:latin typeface="Times Neue Roman"/>
              </a:rPr>
              <a:t>ҮЙЛЧИЛГЭЭГ САЙЖРУУЛАХ ШИЙДЭЛД </a:t>
            </a:r>
            <a:r>
              <a:rPr kumimoji="0" lang="mn-MN" sz="2000" i="0" u="none" strike="noStrike" kern="1200" cap="none" spc="0" normalizeH="0" baseline="0" noProof="0" dirty="0">
                <a:ln>
                  <a:noFill/>
                </a:ln>
                <a:effectLst/>
                <a:uLnTx/>
                <a:uFillTx/>
                <a:latin typeface="Times Neue Roman"/>
              </a:rPr>
              <a:t>хүрнэ.  </a:t>
            </a:r>
            <a:endParaRPr kumimoji="0" lang="en-US" sz="2000" i="0" u="none" strike="noStrike" kern="1200" cap="none" spc="0" normalizeH="0" baseline="0" noProof="0" dirty="0">
              <a:ln>
                <a:noFill/>
              </a:ln>
              <a:effectLst/>
              <a:uLnTx/>
              <a:uFillTx/>
              <a:latin typeface="Times Neue Roman"/>
            </a:endParaRPr>
          </a:p>
        </p:txBody>
      </p:sp>
      <p:sp>
        <p:nvSpPr>
          <p:cNvPr id="17" name="Rectangle 16">
            <a:extLst>
              <a:ext uri="{FF2B5EF4-FFF2-40B4-BE49-F238E27FC236}">
                <a16:creationId xmlns:a16="http://schemas.microsoft.com/office/drawing/2014/main" xmlns="" id="{665C8DEF-8129-4B1D-8F37-62ED327B4238}"/>
              </a:ext>
            </a:extLst>
          </p:cNvPr>
          <p:cNvSpPr/>
          <p:nvPr/>
        </p:nvSpPr>
        <p:spPr>
          <a:xfrm>
            <a:off x="1637993" y="1076033"/>
            <a:ext cx="6837354"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n-MN" sz="3200" b="1" u="sng" kern="0" dirty="0">
                <a:solidFill>
                  <a:prstClr val="black"/>
                </a:solidFill>
                <a:latin typeface="Times Neue Roman"/>
              </a:rPr>
              <a:t>Нийгмийн эгэх хариуцлага нь: </a:t>
            </a:r>
            <a:endParaRPr kumimoji="0" lang="en-US" sz="3200" b="0" i="0" u="sng" strike="noStrike" kern="0" cap="none" spc="0" normalizeH="0" baseline="0" noProof="0" dirty="0">
              <a:ln>
                <a:noFill/>
              </a:ln>
              <a:solidFill>
                <a:prstClr val="black"/>
              </a:solidFill>
              <a:effectLst/>
              <a:uLnTx/>
              <a:uFillTx/>
              <a:latin typeface="Times Neue Roman"/>
            </a:endParaRPr>
          </a:p>
        </p:txBody>
      </p:sp>
      <p:pic>
        <p:nvPicPr>
          <p:cNvPr id="18" name="Picture 3">
            <a:extLst>
              <a:ext uri="{FF2B5EF4-FFF2-40B4-BE49-F238E27FC236}">
                <a16:creationId xmlns:a16="http://schemas.microsoft.com/office/drawing/2014/main" xmlns="" id="{0C795C3F-9243-46E5-8477-E51711675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48641" y="0"/>
            <a:ext cx="748736" cy="1077318"/>
          </a:xfrm>
          <a:prstGeom prst="rect">
            <a:avLst/>
          </a:prstGeom>
        </p:spPr>
      </p:pic>
      <p:sp>
        <p:nvSpPr>
          <p:cNvPr id="10" name="TextBox 3">
            <a:extLst>
              <a:ext uri="{FF2B5EF4-FFF2-40B4-BE49-F238E27FC236}">
                <a16:creationId xmlns:a16="http://schemas.microsoft.com/office/drawing/2014/main" xmlns="" id="{D2509E31-C194-4719-9E23-86A227E253BD}"/>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4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0">
            <a:extLst>
              <a:ext uri="{FF2B5EF4-FFF2-40B4-BE49-F238E27FC236}">
                <a16:creationId xmlns:a16="http://schemas.microsoft.com/office/drawing/2014/main" xmlns="" id="{0143FA89-B9E4-4CC9-ABF0-4CE48F198645}"/>
              </a:ext>
            </a:extLst>
          </p:cNvPr>
          <p:cNvPicPr>
            <a:picLocks noChangeAspect="1"/>
          </p:cNvPicPr>
          <p:nvPr/>
        </p:nvPicPr>
        <p:blipFill>
          <a:blip r:embed="rId2"/>
          <a:srcRect r="38026" b="50103"/>
          <a:stretch>
            <a:fillRect/>
          </a:stretch>
        </p:blipFill>
        <p:spPr>
          <a:xfrm>
            <a:off x="5472704" y="5635628"/>
            <a:ext cx="5813361" cy="847447"/>
          </a:xfrm>
          <a:prstGeom prst="rect">
            <a:avLst/>
          </a:prstGeom>
          <a:solidFill>
            <a:schemeClr val="bg1"/>
          </a:solidFill>
        </p:spPr>
      </p:pic>
      <p:sp>
        <p:nvSpPr>
          <p:cNvPr id="25" name="TextBox 30">
            <a:extLst>
              <a:ext uri="{FF2B5EF4-FFF2-40B4-BE49-F238E27FC236}">
                <a16:creationId xmlns:a16="http://schemas.microsoft.com/office/drawing/2014/main" xmlns="" id="{9DE45B8B-D992-4E0E-98B8-0B45DD993001}"/>
              </a:ext>
            </a:extLst>
          </p:cNvPr>
          <p:cNvSpPr txBox="1"/>
          <p:nvPr/>
        </p:nvSpPr>
        <p:spPr>
          <a:xfrm>
            <a:off x="968991" y="0"/>
            <a:ext cx="8798028" cy="923330"/>
          </a:xfrm>
          <a:prstGeom prst="rect">
            <a:avLst/>
          </a:prstGeom>
          <a:solidFill>
            <a:schemeClr val="accent1"/>
          </a:solidFill>
        </p:spPr>
        <p:txBody>
          <a:bodyPr wrap="square" lIns="0" tIns="0" rIns="0" bIns="0" rtlCol="0" anchor="t">
            <a:spAutoFit/>
          </a:bodyPr>
          <a:lstStyle/>
          <a:p>
            <a:pPr algn="ctr"/>
            <a:endParaRPr lang="en-US" sz="2000" dirty="0">
              <a:latin typeface="Times Neue Roman"/>
            </a:endParaRPr>
          </a:p>
          <a:p>
            <a:pPr algn="ctr"/>
            <a:endParaRPr lang="en-US" sz="2000" dirty="0">
              <a:latin typeface="Times Neue Roman"/>
            </a:endParaRPr>
          </a:p>
          <a:p>
            <a:pPr algn="ctr"/>
            <a:endParaRPr lang="en-US" sz="2000" dirty="0">
              <a:latin typeface="Times Neue Roman"/>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xmlns="" id="{D3F48354-7770-43A3-8435-440908AB1690}"/>
              </a:ext>
            </a:extLst>
          </p:cNvPr>
          <p:cNvSpPr txBox="1"/>
          <p:nvPr/>
        </p:nvSpPr>
        <p:spPr>
          <a:xfrm>
            <a:off x="5630178" y="1188450"/>
            <a:ext cx="5415528" cy="1077218"/>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ue Roman Bold"/>
                <a:ea typeface="+mn-ea"/>
                <a:cs typeface="+mn-cs"/>
              </a:rPr>
              <a:t>Н</a:t>
            </a:r>
            <a:r>
              <a:rPr lang="mn-MN" sz="3200" b="1" dirty="0">
                <a:solidFill>
                  <a:prstClr val="black"/>
                </a:solidFill>
                <a:latin typeface="Times Neue Roman Bold"/>
              </a:rPr>
              <a:t>ЭХ-ын </a:t>
            </a:r>
            <a:r>
              <a:rPr kumimoji="0" lang="en-US" sz="3200" b="1" i="0" u="none" strike="noStrike" kern="1200" cap="none" spc="0" normalizeH="0" baseline="0" noProof="0" dirty="0" err="1">
                <a:ln>
                  <a:noFill/>
                </a:ln>
                <a:solidFill>
                  <a:prstClr val="black"/>
                </a:solidFill>
                <a:effectLst/>
                <a:uLnTx/>
                <a:uFillTx/>
                <a:latin typeface="Times Neue Roman Bold"/>
                <a:ea typeface="+mn-ea"/>
                <a:cs typeface="+mn-cs"/>
              </a:rPr>
              <a:t>ач</a:t>
            </a:r>
            <a:r>
              <a:rPr kumimoji="0" lang="en-US" sz="3200" b="1" i="0" u="none" strike="noStrike" kern="1200" cap="none" spc="0" normalizeH="0" baseline="0" noProof="0" dirty="0">
                <a:ln>
                  <a:noFill/>
                </a:ln>
                <a:solidFill>
                  <a:prstClr val="black"/>
                </a:solidFill>
                <a:effectLst/>
                <a:uLnTx/>
                <a:uFillTx/>
                <a:latin typeface="Times Neue Roman Bold"/>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ue Roman Bold"/>
                <a:ea typeface="+mn-ea"/>
                <a:cs typeface="+mn-cs"/>
              </a:rPr>
              <a:t>холбогдол</a:t>
            </a:r>
            <a:r>
              <a:rPr kumimoji="0" lang="en-US" sz="3200" b="1" i="0" u="none" strike="noStrike" kern="1200" cap="none" spc="0" normalizeH="0" baseline="0" noProof="0" dirty="0">
                <a:ln>
                  <a:noFill/>
                </a:ln>
                <a:solidFill>
                  <a:prstClr val="black"/>
                </a:solidFill>
                <a:effectLst/>
                <a:uLnTx/>
                <a:uFillTx/>
                <a:latin typeface="Times Neue Roman Bold"/>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ue Roman Bold"/>
              <a:ea typeface="+mn-ea"/>
              <a:cs typeface="+mn-cs"/>
            </a:endParaRPr>
          </a:p>
        </p:txBody>
      </p:sp>
      <p:pic>
        <p:nvPicPr>
          <p:cNvPr id="23" name="Picture 5">
            <a:extLst>
              <a:ext uri="{FF2B5EF4-FFF2-40B4-BE49-F238E27FC236}">
                <a16:creationId xmlns:a16="http://schemas.microsoft.com/office/drawing/2014/main" xmlns="" id="{9B0DCCB4-DB47-44A8-AD7B-0062C14B1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90763" y="2591799"/>
            <a:ext cx="4060832" cy="2478258"/>
          </a:xfrm>
          <a:prstGeom prst="rect">
            <a:avLst/>
          </a:prstGeom>
        </p:spPr>
      </p:pic>
      <p:sp>
        <p:nvSpPr>
          <p:cNvPr id="26" name="TextBox 4">
            <a:extLst>
              <a:ext uri="{FF2B5EF4-FFF2-40B4-BE49-F238E27FC236}">
                <a16:creationId xmlns:a16="http://schemas.microsoft.com/office/drawing/2014/main" xmlns="" id="{E76C0C86-D65B-49B5-BC07-F5EBA258EC3F}"/>
              </a:ext>
            </a:extLst>
          </p:cNvPr>
          <p:cNvSpPr txBox="1"/>
          <p:nvPr/>
        </p:nvSpPr>
        <p:spPr>
          <a:xfrm>
            <a:off x="1363874" y="3240412"/>
            <a:ext cx="3236976"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ue Roman"/>
                <a:ea typeface="+mn-ea"/>
                <a:cs typeface="+mn-cs"/>
              </a:rPr>
              <a:t>Нийгмийн</a:t>
            </a:r>
            <a:r>
              <a:rPr kumimoji="0" lang="en-US" sz="24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400" b="0" i="0" u="none" strike="noStrike" kern="1200" cap="none" spc="0" normalizeH="0" baseline="0" noProof="0" dirty="0" err="1">
                <a:ln>
                  <a:noFill/>
                </a:ln>
                <a:solidFill>
                  <a:srgbClr val="000000"/>
                </a:solidFill>
                <a:effectLst/>
                <a:uLnTx/>
                <a:uFillTx/>
                <a:latin typeface="Times Neue Roman"/>
                <a:ea typeface="+mn-ea"/>
                <a:cs typeface="+mn-cs"/>
              </a:rPr>
              <a:t>эгэх</a:t>
            </a:r>
            <a:r>
              <a:rPr kumimoji="0" lang="en-US" sz="24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400" b="0" i="0" u="none" strike="noStrike" kern="1200" cap="none" spc="0" normalizeH="0" baseline="0" noProof="0" dirty="0" err="1">
                <a:ln>
                  <a:noFill/>
                </a:ln>
                <a:solidFill>
                  <a:srgbClr val="000000"/>
                </a:solidFill>
                <a:effectLst/>
                <a:uLnTx/>
                <a:uFillTx/>
                <a:latin typeface="Times Neue Roman"/>
                <a:ea typeface="+mn-ea"/>
                <a:cs typeface="+mn-cs"/>
              </a:rPr>
              <a:t>хариуцлагыг</a:t>
            </a:r>
            <a:r>
              <a:rPr kumimoji="0" lang="en-US" sz="24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400" b="0" i="0" u="none" strike="noStrike" kern="1200" cap="none" spc="0" normalizeH="0" baseline="0" noProof="0" dirty="0" err="1">
                <a:ln>
                  <a:noFill/>
                </a:ln>
                <a:solidFill>
                  <a:srgbClr val="000000"/>
                </a:solidFill>
                <a:effectLst/>
                <a:uLnTx/>
                <a:uFillTx/>
                <a:latin typeface="Times Neue Roman"/>
                <a:ea typeface="+mn-ea"/>
                <a:cs typeface="+mn-cs"/>
              </a:rPr>
              <a:t>системтэй</a:t>
            </a:r>
            <a:r>
              <a:rPr kumimoji="0" lang="en-US" sz="24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400" b="0" i="0" u="none" strike="noStrike" kern="1200" cap="none" spc="0" normalizeH="0" baseline="0" noProof="0" dirty="0" err="1">
                <a:ln>
                  <a:noFill/>
                </a:ln>
                <a:solidFill>
                  <a:srgbClr val="000000"/>
                </a:solidFill>
                <a:effectLst/>
                <a:uLnTx/>
                <a:uFillTx/>
                <a:latin typeface="Times Neue Roman"/>
                <a:ea typeface="+mn-ea"/>
                <a:cs typeface="+mn-cs"/>
              </a:rPr>
              <a:t>хэрэгжүүлсэнээр</a:t>
            </a:r>
            <a:r>
              <a:rPr kumimoji="0" lang="en-US" sz="2400" b="0" i="0" u="none" strike="noStrike" kern="1200" cap="none" spc="0" normalizeH="0" baseline="0" noProof="0" dirty="0">
                <a:ln>
                  <a:noFill/>
                </a:ln>
                <a:solidFill>
                  <a:srgbClr val="000000"/>
                </a:solidFill>
                <a:effectLst/>
                <a:uLnTx/>
                <a:uFillTx/>
                <a:latin typeface="Times Neue Roman"/>
                <a:ea typeface="+mn-ea"/>
                <a:cs typeface="+mn-cs"/>
              </a:rPr>
              <a:t>  </a:t>
            </a:r>
          </a:p>
        </p:txBody>
      </p:sp>
      <p:pic>
        <p:nvPicPr>
          <p:cNvPr id="27" name="Picture 6">
            <a:extLst>
              <a:ext uri="{FF2B5EF4-FFF2-40B4-BE49-F238E27FC236}">
                <a16:creationId xmlns:a16="http://schemas.microsoft.com/office/drawing/2014/main" xmlns="" id="{CC36CE8E-1E4A-4643-AD7A-366DB4D09055}"/>
              </a:ext>
            </a:extLst>
          </p:cNvPr>
          <p:cNvPicPr>
            <a:picLocks noChangeAspect="1"/>
          </p:cNvPicPr>
          <p:nvPr/>
        </p:nvPicPr>
        <p:blipFill>
          <a:blip r:embed="rId2"/>
          <a:srcRect r="38026" b="50103"/>
          <a:stretch>
            <a:fillRect/>
          </a:stretch>
        </p:blipFill>
        <p:spPr>
          <a:xfrm>
            <a:off x="5365222" y="1961075"/>
            <a:ext cx="5813361" cy="762781"/>
          </a:xfrm>
          <a:prstGeom prst="rect">
            <a:avLst/>
          </a:prstGeom>
          <a:solidFill>
            <a:schemeClr val="bg1"/>
          </a:solidFill>
        </p:spPr>
      </p:pic>
      <p:pic>
        <p:nvPicPr>
          <p:cNvPr id="28" name="Picture 7">
            <a:extLst>
              <a:ext uri="{FF2B5EF4-FFF2-40B4-BE49-F238E27FC236}">
                <a16:creationId xmlns:a16="http://schemas.microsoft.com/office/drawing/2014/main" xmlns="" id="{5361B617-455C-4CDE-9A53-E500C9FD7A6A}"/>
              </a:ext>
            </a:extLst>
          </p:cNvPr>
          <p:cNvPicPr>
            <a:picLocks noChangeAspect="1"/>
          </p:cNvPicPr>
          <p:nvPr/>
        </p:nvPicPr>
        <p:blipFill>
          <a:blip r:embed="rId2"/>
          <a:srcRect r="38026" b="50103"/>
          <a:stretch>
            <a:fillRect/>
          </a:stretch>
        </p:blipFill>
        <p:spPr>
          <a:xfrm>
            <a:off x="5398315" y="2917904"/>
            <a:ext cx="5813361" cy="669640"/>
          </a:xfrm>
          <a:prstGeom prst="rect">
            <a:avLst/>
          </a:prstGeom>
          <a:solidFill>
            <a:schemeClr val="bg1"/>
          </a:solidFill>
        </p:spPr>
      </p:pic>
      <p:pic>
        <p:nvPicPr>
          <p:cNvPr id="29" name="Picture 8">
            <a:extLst>
              <a:ext uri="{FF2B5EF4-FFF2-40B4-BE49-F238E27FC236}">
                <a16:creationId xmlns:a16="http://schemas.microsoft.com/office/drawing/2014/main" xmlns="" id="{3F4ECF86-F54B-43C6-95E7-453C8F7DD6A8}"/>
              </a:ext>
            </a:extLst>
          </p:cNvPr>
          <p:cNvPicPr>
            <a:picLocks noChangeAspect="1"/>
          </p:cNvPicPr>
          <p:nvPr/>
        </p:nvPicPr>
        <p:blipFill>
          <a:blip r:embed="rId2"/>
          <a:srcRect r="38026" b="50103"/>
          <a:stretch>
            <a:fillRect/>
          </a:stretch>
        </p:blipFill>
        <p:spPr>
          <a:xfrm>
            <a:off x="5431263" y="3672399"/>
            <a:ext cx="5813361" cy="669640"/>
          </a:xfrm>
          <a:prstGeom prst="rect">
            <a:avLst/>
          </a:prstGeom>
          <a:solidFill>
            <a:schemeClr val="bg1"/>
          </a:solidFill>
        </p:spPr>
      </p:pic>
      <p:pic>
        <p:nvPicPr>
          <p:cNvPr id="30" name="Picture 9">
            <a:extLst>
              <a:ext uri="{FF2B5EF4-FFF2-40B4-BE49-F238E27FC236}">
                <a16:creationId xmlns:a16="http://schemas.microsoft.com/office/drawing/2014/main" xmlns="" id="{54BC2056-FDE6-4058-8316-4A5D854E20B3}"/>
              </a:ext>
            </a:extLst>
          </p:cNvPr>
          <p:cNvPicPr>
            <a:picLocks noChangeAspect="1"/>
          </p:cNvPicPr>
          <p:nvPr/>
        </p:nvPicPr>
        <p:blipFill>
          <a:blip r:embed="rId2"/>
          <a:srcRect r="38026" b="50103"/>
          <a:stretch>
            <a:fillRect/>
          </a:stretch>
        </p:blipFill>
        <p:spPr>
          <a:xfrm>
            <a:off x="5431263" y="4546820"/>
            <a:ext cx="5813361" cy="847447"/>
          </a:xfrm>
          <a:prstGeom prst="rect">
            <a:avLst/>
          </a:prstGeom>
          <a:solidFill>
            <a:schemeClr val="bg1"/>
          </a:solidFill>
        </p:spPr>
      </p:pic>
      <p:sp>
        <p:nvSpPr>
          <p:cNvPr id="32" name="TextBox 11">
            <a:extLst>
              <a:ext uri="{FF2B5EF4-FFF2-40B4-BE49-F238E27FC236}">
                <a16:creationId xmlns:a16="http://schemas.microsoft.com/office/drawing/2014/main" xmlns="" id="{746D57AE-DABC-4655-A7F3-18CE2B5071C6}"/>
              </a:ext>
            </a:extLst>
          </p:cNvPr>
          <p:cNvSpPr txBox="1"/>
          <p:nvPr/>
        </p:nvSpPr>
        <p:spPr>
          <a:xfrm>
            <a:off x="5280897" y="3730655"/>
            <a:ext cx="5813361"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Иргэд</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иргэний</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нийгмийн</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бүлгүүдийг</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mn-MN"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хүчирхэгжүүлэх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p>
        </p:txBody>
      </p:sp>
      <p:sp>
        <p:nvSpPr>
          <p:cNvPr id="33" name="TextBox 12">
            <a:extLst>
              <a:ext uri="{FF2B5EF4-FFF2-40B4-BE49-F238E27FC236}">
                <a16:creationId xmlns:a16="http://schemas.microsoft.com/office/drawing/2014/main" xmlns="" id="{B97143B4-7BC0-4B68-9A79-875CF900D17B}"/>
              </a:ext>
            </a:extLst>
          </p:cNvPr>
          <p:cNvSpPr txBox="1"/>
          <p:nvPr/>
        </p:nvSpPr>
        <p:spPr>
          <a:xfrm>
            <a:off x="5477271" y="4631989"/>
            <a:ext cx="5721343"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Төр</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болон</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иргэдийн</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хоорондын</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бүтээлч</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оролцоог</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нэмэгдүүлэх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p>
        </p:txBody>
      </p:sp>
      <p:sp>
        <p:nvSpPr>
          <p:cNvPr id="34" name="TextBox 13">
            <a:extLst>
              <a:ext uri="{FF2B5EF4-FFF2-40B4-BE49-F238E27FC236}">
                <a16:creationId xmlns:a16="http://schemas.microsoft.com/office/drawing/2014/main" xmlns="" id="{8CB02F0B-93B6-4F17-BB10-E1FC111FB68B}"/>
              </a:ext>
            </a:extLst>
          </p:cNvPr>
          <p:cNvSpPr txBox="1"/>
          <p:nvPr/>
        </p:nvSpPr>
        <p:spPr>
          <a:xfrm>
            <a:off x="4556773" y="5718477"/>
            <a:ext cx="7573093" cy="677108"/>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Иргэний</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эрх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үүргийн</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талаарх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ойлголтыг</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endParaRPr kumimoji="0" lang="mn-MN" sz="2200" b="0" i="0" u="none" strike="noStrike" kern="1200" cap="none" spc="0" normalizeH="0" baseline="0" noProof="0" dirty="0">
              <a:ln>
                <a:noFill/>
              </a:ln>
              <a:solidFill>
                <a:srgbClr val="000000"/>
              </a:solidFill>
              <a:effectLst/>
              <a:uLnTx/>
              <a:uFillTx/>
              <a:latin typeface="Times Neue Roman"/>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нэмэгдүүлэх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p>
        </p:txBody>
      </p:sp>
      <p:sp>
        <p:nvSpPr>
          <p:cNvPr id="35" name="TextBox 21">
            <a:extLst>
              <a:ext uri="{FF2B5EF4-FFF2-40B4-BE49-F238E27FC236}">
                <a16:creationId xmlns:a16="http://schemas.microsoft.com/office/drawing/2014/main" xmlns="" id="{7B4CA2C3-20C2-4764-91EC-5DA1923D9BAE}"/>
              </a:ext>
            </a:extLst>
          </p:cNvPr>
          <p:cNvSpPr txBox="1"/>
          <p:nvPr/>
        </p:nvSpPr>
        <p:spPr>
          <a:xfrm>
            <a:off x="5340162" y="2022009"/>
            <a:ext cx="5694829" cy="502958"/>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Төрийн</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бодлого</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үйлчилгээг</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сайжруулах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p>
        </p:txBody>
      </p:sp>
      <p:sp>
        <p:nvSpPr>
          <p:cNvPr id="36" name="TextBox 22">
            <a:extLst>
              <a:ext uri="{FF2B5EF4-FFF2-40B4-BE49-F238E27FC236}">
                <a16:creationId xmlns:a16="http://schemas.microsoft.com/office/drawing/2014/main" xmlns="" id="{84B3DEFE-6A6F-4EF5-B271-45C71AB96979}"/>
              </a:ext>
            </a:extLst>
          </p:cNvPr>
          <p:cNvSpPr txBox="1"/>
          <p:nvPr/>
        </p:nvSpPr>
        <p:spPr>
          <a:xfrm>
            <a:off x="5631022" y="2897683"/>
            <a:ext cx="5347946" cy="497059"/>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tabLst/>
              <a:defRPr/>
            </a:pP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Засаглах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үйл</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ажиллагааг</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r>
              <a:rPr kumimoji="0" lang="en-US" sz="2200" b="0" i="0" u="none" strike="noStrike" kern="1200" cap="none" spc="0" normalizeH="0" baseline="0" noProof="0" dirty="0" err="1">
                <a:ln>
                  <a:noFill/>
                </a:ln>
                <a:solidFill>
                  <a:srgbClr val="000000"/>
                </a:solidFill>
                <a:effectLst/>
                <a:uLnTx/>
                <a:uFillTx/>
                <a:latin typeface="Times Neue Roman"/>
                <a:ea typeface="+mn-ea"/>
                <a:cs typeface="+mn-cs"/>
              </a:rPr>
              <a:t>сайжруулах</a:t>
            </a:r>
            <a:r>
              <a:rPr kumimoji="0" lang="en-US" sz="2200" b="0" i="0" u="none" strike="noStrike" kern="1200" cap="none" spc="0" normalizeH="0" baseline="0" noProof="0" dirty="0">
                <a:ln>
                  <a:noFill/>
                </a:ln>
                <a:solidFill>
                  <a:srgbClr val="000000"/>
                </a:solidFill>
                <a:effectLst/>
                <a:uLnTx/>
                <a:uFillTx/>
                <a:latin typeface="Times Neue Roman"/>
                <a:ea typeface="+mn-ea"/>
                <a:cs typeface="+mn-cs"/>
              </a:rPr>
              <a:t>   </a:t>
            </a:r>
          </a:p>
        </p:txBody>
      </p:sp>
      <p:sp>
        <p:nvSpPr>
          <p:cNvPr id="17" name="AutoShape 14">
            <a:extLst>
              <a:ext uri="{FF2B5EF4-FFF2-40B4-BE49-F238E27FC236}">
                <a16:creationId xmlns:a16="http://schemas.microsoft.com/office/drawing/2014/main" xmlns="" id="{14666E0E-3608-460C-8F3F-4D097D95D6A1}"/>
              </a:ext>
            </a:extLst>
          </p:cNvPr>
          <p:cNvSpPr/>
          <p:nvPr/>
        </p:nvSpPr>
        <p:spPr>
          <a:xfrm rot="-3013801">
            <a:off x="4471853" y="2531192"/>
            <a:ext cx="888531" cy="58499"/>
          </a:xfrm>
          <a:prstGeom prst="line">
            <a:avLst/>
          </a:prstGeom>
          <a:ln w="47625" cap="rnd">
            <a:solidFill>
              <a:srgbClr val="000000"/>
            </a:solidFill>
            <a:prstDash val="sysDot"/>
            <a:headEnd type="none" w="sm" len="sm"/>
            <a:tailEnd type="arrow" w="med" len="sm"/>
          </a:ln>
        </p:spPr>
      </p:sp>
      <p:sp>
        <p:nvSpPr>
          <p:cNvPr id="18" name="AutoShape 15">
            <a:extLst>
              <a:ext uri="{FF2B5EF4-FFF2-40B4-BE49-F238E27FC236}">
                <a16:creationId xmlns:a16="http://schemas.microsoft.com/office/drawing/2014/main" xmlns="" id="{3742AD8B-058D-411F-B0CC-8ECB05D17852}"/>
              </a:ext>
            </a:extLst>
          </p:cNvPr>
          <p:cNvSpPr/>
          <p:nvPr/>
        </p:nvSpPr>
        <p:spPr>
          <a:xfrm rot="-1423283" flipV="1">
            <a:off x="4977560" y="3351301"/>
            <a:ext cx="430544" cy="20315"/>
          </a:xfrm>
          <a:prstGeom prst="line">
            <a:avLst/>
          </a:prstGeom>
          <a:ln w="47625" cap="rnd">
            <a:solidFill>
              <a:srgbClr val="000000"/>
            </a:solidFill>
            <a:prstDash val="sysDot"/>
            <a:headEnd type="none" w="sm" len="sm"/>
            <a:tailEnd type="arrow" w="med" len="sm"/>
          </a:ln>
        </p:spPr>
      </p:sp>
      <p:sp>
        <p:nvSpPr>
          <p:cNvPr id="19" name="AutoShape 16">
            <a:extLst>
              <a:ext uri="{FF2B5EF4-FFF2-40B4-BE49-F238E27FC236}">
                <a16:creationId xmlns:a16="http://schemas.microsoft.com/office/drawing/2014/main" xmlns="" id="{B532E016-3687-40C5-AF8D-049D88544600}"/>
              </a:ext>
            </a:extLst>
          </p:cNvPr>
          <p:cNvSpPr/>
          <p:nvPr/>
        </p:nvSpPr>
        <p:spPr>
          <a:xfrm flipV="1">
            <a:off x="5074283" y="3959351"/>
            <a:ext cx="350423" cy="46307"/>
          </a:xfrm>
          <a:prstGeom prst="line">
            <a:avLst/>
          </a:prstGeom>
          <a:ln w="47625" cap="rnd">
            <a:solidFill>
              <a:srgbClr val="000000"/>
            </a:solidFill>
            <a:prstDash val="sysDot"/>
            <a:headEnd type="none" w="sm" len="sm"/>
            <a:tailEnd type="arrow" w="med" len="sm"/>
          </a:ln>
        </p:spPr>
      </p:sp>
      <p:sp>
        <p:nvSpPr>
          <p:cNvPr id="20" name="AutoShape 17">
            <a:extLst>
              <a:ext uri="{FF2B5EF4-FFF2-40B4-BE49-F238E27FC236}">
                <a16:creationId xmlns:a16="http://schemas.microsoft.com/office/drawing/2014/main" xmlns="" id="{69D66C83-6B90-45C7-8367-ED8B1440F810}"/>
              </a:ext>
            </a:extLst>
          </p:cNvPr>
          <p:cNvSpPr/>
          <p:nvPr/>
        </p:nvSpPr>
        <p:spPr>
          <a:xfrm rot="2217930">
            <a:off x="4813940" y="4715743"/>
            <a:ext cx="518852" cy="10735"/>
          </a:xfrm>
          <a:prstGeom prst="line">
            <a:avLst/>
          </a:prstGeom>
          <a:ln w="47625" cap="rnd">
            <a:solidFill>
              <a:srgbClr val="000000"/>
            </a:solidFill>
            <a:prstDash val="sysDot"/>
            <a:headEnd type="none" w="sm" len="sm"/>
            <a:tailEnd type="arrow" w="med" len="sm"/>
          </a:ln>
        </p:spPr>
      </p:sp>
      <p:sp>
        <p:nvSpPr>
          <p:cNvPr id="21" name="AutoShape 18">
            <a:extLst>
              <a:ext uri="{FF2B5EF4-FFF2-40B4-BE49-F238E27FC236}">
                <a16:creationId xmlns:a16="http://schemas.microsoft.com/office/drawing/2014/main" xmlns="" id="{7CD622EF-3E10-44A0-AF16-94760D579716}"/>
              </a:ext>
            </a:extLst>
          </p:cNvPr>
          <p:cNvSpPr/>
          <p:nvPr/>
        </p:nvSpPr>
        <p:spPr>
          <a:xfrm rot="3218131" flipV="1">
            <a:off x="4294877" y="5361534"/>
            <a:ext cx="1118335" cy="138695"/>
          </a:xfrm>
          <a:prstGeom prst="line">
            <a:avLst/>
          </a:prstGeom>
          <a:ln w="47625" cap="rnd">
            <a:solidFill>
              <a:srgbClr val="000000"/>
            </a:solidFill>
            <a:prstDash val="sysDot"/>
            <a:headEnd type="none" w="sm" len="sm"/>
            <a:tailEnd type="arrow" w="med" len="sm"/>
          </a:ln>
        </p:spPr>
      </p:sp>
      <p:sp>
        <p:nvSpPr>
          <p:cNvPr id="37" name="Rectangle 36">
            <a:extLst>
              <a:ext uri="{FF2B5EF4-FFF2-40B4-BE49-F238E27FC236}">
                <a16:creationId xmlns:a16="http://schemas.microsoft.com/office/drawing/2014/main" xmlns="" id="{46A45098-2C37-4822-AE99-A1DF70106B43}"/>
              </a:ext>
            </a:extLst>
          </p:cNvPr>
          <p:cNvSpPr/>
          <p:nvPr/>
        </p:nvSpPr>
        <p:spPr>
          <a:xfrm>
            <a:off x="1720289" y="169277"/>
            <a:ext cx="460736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3200" b="1" i="0" u="none" strike="noStrike" kern="0" cap="none" spc="0" normalizeH="0" baseline="0" noProof="0" dirty="0">
                <a:ln>
                  <a:noFill/>
                </a:ln>
                <a:solidFill>
                  <a:prstClr val="black"/>
                </a:solidFill>
                <a:effectLst/>
                <a:uLnTx/>
                <a:uFillTx/>
                <a:latin typeface="Times Neue Roman"/>
              </a:rPr>
              <a:t>              ТОЙМ</a:t>
            </a:r>
            <a:endParaRPr kumimoji="0" lang="en-US" sz="3200" b="0" i="0" u="none" strike="noStrike" kern="0" cap="none" spc="0" normalizeH="0" baseline="0" noProof="0" dirty="0">
              <a:ln>
                <a:noFill/>
              </a:ln>
              <a:solidFill>
                <a:prstClr val="black"/>
              </a:solidFill>
              <a:effectLst/>
              <a:uLnTx/>
              <a:uFillTx/>
              <a:latin typeface="Times Neue Roman"/>
            </a:endParaRPr>
          </a:p>
        </p:txBody>
      </p:sp>
      <p:sp>
        <p:nvSpPr>
          <p:cNvPr id="24" name="TextBox 3">
            <a:extLst>
              <a:ext uri="{FF2B5EF4-FFF2-40B4-BE49-F238E27FC236}">
                <a16:creationId xmlns:a16="http://schemas.microsoft.com/office/drawing/2014/main" xmlns="" id="{040DDDE7-463F-40BB-8450-2A8316A50435}"/>
              </a:ext>
            </a:extLst>
          </p:cNvPr>
          <p:cNvSpPr txBox="1"/>
          <p:nvPr/>
        </p:nvSpPr>
        <p:spPr>
          <a:xfrm>
            <a:off x="957129" y="6113743"/>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632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0">
            <a:extLst>
              <a:ext uri="{FF2B5EF4-FFF2-40B4-BE49-F238E27FC236}">
                <a16:creationId xmlns:a16="http://schemas.microsoft.com/office/drawing/2014/main" xmlns="" id="{35557B55-858C-46AF-8FC0-35234CDEA023}"/>
              </a:ext>
            </a:extLst>
          </p:cNvPr>
          <p:cNvSpPr txBox="1"/>
          <p:nvPr/>
        </p:nvSpPr>
        <p:spPr>
          <a:xfrm>
            <a:off x="968991" y="0"/>
            <a:ext cx="8798028" cy="923330"/>
          </a:xfrm>
          <a:prstGeom prst="rect">
            <a:avLst/>
          </a:prstGeom>
          <a:solidFill>
            <a:schemeClr val="accent1"/>
          </a:solidFill>
        </p:spPr>
        <p:txBody>
          <a:bodyPr wrap="square" lIns="0" tIns="0" rIns="0" bIns="0" rtlCol="0" anchor="t">
            <a:spAutoFit/>
          </a:bodyPr>
          <a:lstStyle/>
          <a:p>
            <a:pPr algn="ctr"/>
            <a:endParaRPr lang="en-US" sz="2000" dirty="0">
              <a:latin typeface="Times Neue Roman"/>
            </a:endParaRPr>
          </a:p>
          <a:p>
            <a:pPr algn="ctr"/>
            <a:endParaRPr lang="en-US" sz="2000" dirty="0">
              <a:latin typeface="Times Neue Roman"/>
            </a:endParaRPr>
          </a:p>
          <a:p>
            <a:pPr algn="ctr"/>
            <a:endParaRPr lang="en-US" sz="2000" dirty="0">
              <a:latin typeface="Times Neue Roman"/>
            </a:endParaRPr>
          </a:p>
        </p:txBody>
      </p:sp>
      <p:sp>
        <p:nvSpPr>
          <p:cNvPr id="26" name="Rectangle 25">
            <a:extLst>
              <a:ext uri="{FF2B5EF4-FFF2-40B4-BE49-F238E27FC236}">
                <a16:creationId xmlns:a16="http://schemas.microsoft.com/office/drawing/2014/main" xmlns="" id="{34CFBE3E-625D-4EB4-AD77-5C5D5E7D7C02}"/>
              </a:ext>
            </a:extLst>
          </p:cNvPr>
          <p:cNvSpPr/>
          <p:nvPr/>
        </p:nvSpPr>
        <p:spPr>
          <a:xfrm>
            <a:off x="1720289" y="169277"/>
            <a:ext cx="460736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3200" b="1" i="0" u="none" strike="noStrike" kern="0" cap="none" spc="0" normalizeH="0" baseline="0" noProof="0" dirty="0">
                <a:ln>
                  <a:noFill/>
                </a:ln>
                <a:solidFill>
                  <a:prstClr val="black"/>
                </a:solidFill>
                <a:effectLst/>
                <a:uLnTx/>
                <a:uFillTx/>
                <a:latin typeface="Times Neue Roman"/>
              </a:rPr>
              <a:t>                ТОЙМ</a:t>
            </a:r>
            <a:endParaRPr kumimoji="0" lang="en-US" sz="3200" b="0" i="0" u="none" strike="noStrike" kern="0" cap="none" spc="0" normalizeH="0" baseline="0" noProof="0" dirty="0">
              <a:ln>
                <a:noFill/>
              </a:ln>
              <a:solidFill>
                <a:prstClr val="black"/>
              </a:solidFill>
              <a:effectLst/>
              <a:uLnTx/>
              <a:uFillTx/>
              <a:latin typeface="Times Neue Roman"/>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xmlns="" id="{D3F48354-7770-43A3-8435-440908AB1690}"/>
              </a:ext>
            </a:extLst>
          </p:cNvPr>
          <p:cNvSpPr txBox="1"/>
          <p:nvPr/>
        </p:nvSpPr>
        <p:spPr>
          <a:xfrm>
            <a:off x="1280276" y="2811328"/>
            <a:ext cx="4530661" cy="1446550"/>
          </a:xfrm>
          <a:prstGeom prst="rect">
            <a:avLst/>
          </a:prstGeom>
          <a:solidFill>
            <a:schemeClr val="accent1">
              <a:lumMod val="40000"/>
              <a:lumOff val="60000"/>
            </a:schemeClr>
          </a:solidFill>
        </p:spPr>
        <p:txBody>
          <a:bodyPr wrap="square">
            <a:spAutoFit/>
          </a:bodyPr>
          <a:lstStyle/>
          <a:p>
            <a:pPr marL="0" marR="0" lvl="0" indent="0" algn="ctr" defTabSz="914400" rtl="0" eaLnBrk="1" fontAlgn="auto" latinLnBrk="0" hangingPunct="1">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ue Roman Bold"/>
                <a:ea typeface="+mn-ea"/>
                <a:cs typeface="+mn-cs"/>
              </a:rPr>
              <a:t>НИЙГМИЙН </a:t>
            </a:r>
            <a:r>
              <a:rPr kumimoji="0" lang="mn-MN" sz="2800" b="0" i="0" u="none" strike="noStrike" kern="1200" cap="none" spc="0" normalizeH="0" baseline="0" noProof="0" dirty="0">
                <a:ln>
                  <a:noFill/>
                </a:ln>
                <a:solidFill>
                  <a:prstClr val="black"/>
                </a:solidFill>
                <a:effectLst/>
                <a:uLnTx/>
                <a:uFillTx/>
                <a:latin typeface="Times Neue Roman Bold"/>
                <a:ea typeface="+mn-ea"/>
                <a:cs typeface="+mn-cs"/>
              </a:rPr>
              <a:t>ЭГЭХ </a:t>
            </a:r>
            <a:r>
              <a:rPr kumimoji="0" lang="en-US" sz="2800" b="0" i="0" u="none" strike="noStrike" kern="1200" cap="none" spc="0" normalizeH="0" baseline="0" noProof="0" dirty="0">
                <a:ln>
                  <a:noFill/>
                </a:ln>
                <a:solidFill>
                  <a:prstClr val="black"/>
                </a:solidFill>
                <a:effectLst/>
                <a:uLnTx/>
                <a:uFillTx/>
                <a:latin typeface="Times Neue Roman Bold"/>
                <a:ea typeface="+mn-ea"/>
                <a:cs typeface="+mn-cs"/>
              </a:rPr>
              <a:t>ХАРИУЦЛАГА БОЛ </a:t>
            </a:r>
            <a:endParaRPr kumimoji="0" lang="mn-MN" sz="2800" b="0" i="0" u="none" strike="noStrike" kern="1200" cap="none" spc="0" normalizeH="0" baseline="0" noProof="0" dirty="0">
              <a:ln>
                <a:noFill/>
              </a:ln>
              <a:solidFill>
                <a:prstClr val="black"/>
              </a:solidFill>
              <a:effectLst/>
              <a:uLnTx/>
              <a:uFillTx/>
              <a:latin typeface="Times Neue Roman Bold"/>
              <a:ea typeface="+mn-ea"/>
              <a:cs typeface="+mn-cs"/>
            </a:endParaRPr>
          </a:p>
          <a:p>
            <a:pPr marL="0" marR="0" lvl="0" indent="0" algn="ctr" defTabSz="914400" rtl="0" eaLnBrk="1" fontAlgn="auto" latinLnBrk="0" hangingPunct="1">
              <a:spcBef>
                <a:spcPct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Times Neue Roman Bold"/>
                <a:ea typeface="+mn-ea"/>
                <a:cs typeface="+mn-cs"/>
              </a:rPr>
              <a:t>ЭРХ</a:t>
            </a:r>
            <a:r>
              <a:rPr kumimoji="0" lang="en-US" sz="3200" b="0" i="0" u="none" strike="noStrike" kern="1200" cap="none" spc="0" normalizeH="0" baseline="0" noProof="0" dirty="0">
                <a:ln>
                  <a:noFill/>
                </a:ln>
                <a:solidFill>
                  <a:prstClr val="black"/>
                </a:solidFill>
                <a:effectLst/>
                <a:uLnTx/>
                <a:uFillTx/>
                <a:latin typeface="Times Neue Roman Bold"/>
                <a:ea typeface="+mn-ea"/>
                <a:cs typeface="+mn-cs"/>
              </a:rPr>
              <a:t> МӨН</a:t>
            </a:r>
          </a:p>
        </p:txBody>
      </p:sp>
      <p:pic>
        <p:nvPicPr>
          <p:cNvPr id="17" name="Picture 3">
            <a:extLst>
              <a:ext uri="{FF2B5EF4-FFF2-40B4-BE49-F238E27FC236}">
                <a16:creationId xmlns:a16="http://schemas.microsoft.com/office/drawing/2014/main" xmlns="" id="{DAFC195B-3B69-4A18-9127-960416620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29611" y="1470420"/>
            <a:ext cx="647296" cy="647296"/>
          </a:xfrm>
          <a:prstGeom prst="rect">
            <a:avLst/>
          </a:prstGeom>
        </p:spPr>
      </p:pic>
      <p:pic>
        <p:nvPicPr>
          <p:cNvPr id="18" name="Picture 3">
            <a:extLst>
              <a:ext uri="{FF2B5EF4-FFF2-40B4-BE49-F238E27FC236}">
                <a16:creationId xmlns:a16="http://schemas.microsoft.com/office/drawing/2014/main" xmlns="" id="{C88688B0-CA67-423B-8E9A-0CFF602AF6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91149" y="2808411"/>
            <a:ext cx="647296" cy="647296"/>
          </a:xfrm>
          <a:prstGeom prst="rect">
            <a:avLst/>
          </a:prstGeom>
        </p:spPr>
      </p:pic>
      <p:pic>
        <p:nvPicPr>
          <p:cNvPr id="19" name="Picture 3">
            <a:extLst>
              <a:ext uri="{FF2B5EF4-FFF2-40B4-BE49-F238E27FC236}">
                <a16:creationId xmlns:a16="http://schemas.microsoft.com/office/drawing/2014/main" xmlns="" id="{80B24E7F-72D1-4903-9FD7-875F0D1811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29611" y="4244539"/>
            <a:ext cx="647296" cy="647296"/>
          </a:xfrm>
          <a:prstGeom prst="rect">
            <a:avLst/>
          </a:prstGeom>
        </p:spPr>
      </p:pic>
      <p:sp>
        <p:nvSpPr>
          <p:cNvPr id="24" name="TextBox 10">
            <a:extLst>
              <a:ext uri="{FF2B5EF4-FFF2-40B4-BE49-F238E27FC236}">
                <a16:creationId xmlns:a16="http://schemas.microsoft.com/office/drawing/2014/main" xmlns="" id="{9FDDCFC6-2EB5-4BDA-8741-90A4DBCB7485}"/>
              </a:ext>
            </a:extLst>
          </p:cNvPr>
          <p:cNvSpPr txBox="1"/>
          <p:nvPr/>
        </p:nvSpPr>
        <p:spPr>
          <a:xfrm>
            <a:off x="7053883" y="1453390"/>
            <a:ext cx="2440655" cy="555152"/>
          </a:xfrm>
          <a:prstGeom prst="rect">
            <a:avLst/>
          </a:prstGeom>
        </p:spPr>
        <p:txBody>
          <a:bodyPr wrap="square" lIns="0" tIns="0" rIns="0" bIns="0" rtlCol="0" anchor="t">
            <a:spAutoFit/>
          </a:bodyPr>
          <a:lstStyle/>
          <a:p>
            <a:pPr marL="0" marR="0" lvl="0" indent="0" algn="ctr" defTabSz="914400" rtl="0" eaLnBrk="1" fontAlgn="auto" latinLnBrk="0" hangingPunct="1">
              <a:lnSpc>
                <a:spcPts val="4759"/>
              </a:lnSpc>
              <a:spcBef>
                <a:spcPct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ue Roman"/>
                <a:ea typeface="+mn-ea"/>
                <a:cs typeface="+mn-cs"/>
              </a:rPr>
              <a:t>Мэдэх</a:t>
            </a:r>
            <a:r>
              <a:rPr kumimoji="0" lang="en-US" sz="3200" b="0" i="0" u="none" strike="noStrike" kern="1200" cap="none" spc="0" normalizeH="0" baseline="0" noProof="0" dirty="0">
                <a:ln>
                  <a:noFill/>
                </a:ln>
                <a:solidFill>
                  <a:prstClr val="black"/>
                </a:solidFill>
                <a:effectLst/>
                <a:uLnTx/>
                <a:uFillTx/>
                <a:latin typeface="Times Neue Roman"/>
                <a:ea typeface="+mn-ea"/>
                <a:cs typeface="+mn-cs"/>
              </a:rPr>
              <a:t> </a:t>
            </a:r>
            <a:r>
              <a:rPr kumimoji="0" lang="en-US" sz="3200" b="0" i="0" u="none" strike="noStrike" kern="1200" cap="none" spc="0" normalizeH="0" baseline="0" noProof="0" dirty="0" err="1">
                <a:ln>
                  <a:noFill/>
                </a:ln>
                <a:solidFill>
                  <a:prstClr val="black"/>
                </a:solidFill>
                <a:effectLst/>
                <a:uLnTx/>
                <a:uFillTx/>
                <a:latin typeface="Times Neue Roman"/>
                <a:ea typeface="+mn-ea"/>
                <a:cs typeface="+mn-cs"/>
              </a:rPr>
              <a:t>эрх</a:t>
            </a:r>
            <a:endParaRPr kumimoji="0" lang="en-US" sz="3200" b="0" i="0" u="none" strike="noStrike" kern="1200" cap="none" spc="0" normalizeH="0" baseline="0" noProof="0" dirty="0">
              <a:ln>
                <a:noFill/>
              </a:ln>
              <a:solidFill>
                <a:prstClr val="black"/>
              </a:solidFill>
              <a:effectLst/>
              <a:uLnTx/>
              <a:uFillTx/>
              <a:latin typeface="Times Neue Roman"/>
              <a:ea typeface="+mn-ea"/>
              <a:cs typeface="+mn-cs"/>
            </a:endParaRPr>
          </a:p>
        </p:txBody>
      </p:sp>
      <p:sp>
        <p:nvSpPr>
          <p:cNvPr id="25" name="TextBox 11">
            <a:extLst>
              <a:ext uri="{FF2B5EF4-FFF2-40B4-BE49-F238E27FC236}">
                <a16:creationId xmlns:a16="http://schemas.microsoft.com/office/drawing/2014/main" xmlns="" id="{2511AEDB-B459-495C-9DC4-93BF5F8715CF}"/>
              </a:ext>
            </a:extLst>
          </p:cNvPr>
          <p:cNvSpPr txBox="1"/>
          <p:nvPr/>
        </p:nvSpPr>
        <p:spPr>
          <a:xfrm>
            <a:off x="6903722" y="2700938"/>
            <a:ext cx="2907209" cy="557845"/>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ct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ue Roman"/>
                <a:ea typeface="+mn-ea"/>
                <a:cs typeface="+mn-cs"/>
              </a:rPr>
              <a:t>Оролцох</a:t>
            </a:r>
            <a:r>
              <a:rPr kumimoji="0" lang="en-US" sz="3200" b="0" i="0" u="none" strike="noStrike" kern="1200" cap="none" spc="0" normalizeH="0" baseline="0" noProof="0" dirty="0">
                <a:ln>
                  <a:noFill/>
                </a:ln>
                <a:solidFill>
                  <a:prstClr val="black"/>
                </a:solidFill>
                <a:effectLst/>
                <a:uLnTx/>
                <a:uFillTx/>
                <a:latin typeface="Times Neue Roman"/>
                <a:ea typeface="+mn-ea"/>
                <a:cs typeface="+mn-cs"/>
              </a:rPr>
              <a:t> </a:t>
            </a:r>
            <a:r>
              <a:rPr kumimoji="0" lang="en-US" sz="3200" b="0" i="0" u="none" strike="noStrike" kern="1200" cap="none" spc="0" normalizeH="0" baseline="0" noProof="0" dirty="0" err="1">
                <a:ln>
                  <a:noFill/>
                </a:ln>
                <a:solidFill>
                  <a:prstClr val="black"/>
                </a:solidFill>
                <a:effectLst/>
                <a:uLnTx/>
                <a:uFillTx/>
                <a:latin typeface="Times Neue Roman"/>
                <a:ea typeface="+mn-ea"/>
                <a:cs typeface="+mn-cs"/>
              </a:rPr>
              <a:t>эрх</a:t>
            </a:r>
            <a:r>
              <a:rPr kumimoji="0" lang="en-US" sz="3200" b="0" i="0" u="none" strike="noStrike" kern="1200" cap="none" spc="0" normalizeH="0" baseline="0" noProof="0" dirty="0">
                <a:ln>
                  <a:noFill/>
                </a:ln>
                <a:solidFill>
                  <a:prstClr val="black"/>
                </a:solidFill>
                <a:effectLst/>
                <a:uLnTx/>
                <a:uFillTx/>
                <a:latin typeface="Times Neue Roman"/>
                <a:ea typeface="+mn-ea"/>
                <a:cs typeface="+mn-cs"/>
              </a:rPr>
              <a:t>  </a:t>
            </a:r>
          </a:p>
        </p:txBody>
      </p:sp>
      <p:sp>
        <p:nvSpPr>
          <p:cNvPr id="37" name="TextBox 12">
            <a:extLst>
              <a:ext uri="{FF2B5EF4-FFF2-40B4-BE49-F238E27FC236}">
                <a16:creationId xmlns:a16="http://schemas.microsoft.com/office/drawing/2014/main" xmlns="" id="{4D9F117C-A11C-4761-AE27-7B9C747397E5}"/>
              </a:ext>
            </a:extLst>
          </p:cNvPr>
          <p:cNvSpPr txBox="1"/>
          <p:nvPr/>
        </p:nvSpPr>
        <p:spPr>
          <a:xfrm>
            <a:off x="7252665" y="4244539"/>
            <a:ext cx="4690274" cy="49244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ue Roman"/>
                <a:ea typeface="+mn-ea"/>
                <a:cs typeface="+mn-cs"/>
              </a:rPr>
              <a:t>Чанартай</a:t>
            </a:r>
            <a:r>
              <a:rPr kumimoji="0" lang="en-US" sz="2800" b="0" i="0" u="none" strike="noStrike" kern="1200" cap="none" spc="0" normalizeH="0" baseline="0" noProof="0" dirty="0">
                <a:ln>
                  <a:noFill/>
                </a:ln>
                <a:solidFill>
                  <a:prstClr val="black"/>
                </a:solidFill>
                <a:effectLst/>
                <a:uLnTx/>
                <a:uFillTx/>
                <a:latin typeface="Times Neue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ue Roman"/>
                <a:ea typeface="+mn-ea"/>
                <a:cs typeface="+mn-cs"/>
              </a:rPr>
              <a:t>үйлчилгээ</a:t>
            </a:r>
            <a:r>
              <a:rPr kumimoji="0" lang="en-US" sz="2800" b="0" i="0" u="none" strike="noStrike" kern="1200" cap="none" spc="0" normalizeH="0" baseline="0" noProof="0" dirty="0">
                <a:ln>
                  <a:noFill/>
                </a:ln>
                <a:solidFill>
                  <a:prstClr val="black"/>
                </a:solidFill>
                <a:effectLst/>
                <a:uLnTx/>
                <a:uFillTx/>
                <a:latin typeface="Times Neue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ue Roman"/>
                <a:ea typeface="+mn-ea"/>
                <a:cs typeface="+mn-cs"/>
              </a:rPr>
              <a:t>авах</a:t>
            </a:r>
            <a:r>
              <a:rPr kumimoji="0" lang="en-US" sz="2800" b="0" i="0" u="none" strike="noStrike" kern="1200" cap="none" spc="0" normalizeH="0" baseline="0" noProof="0" dirty="0">
                <a:ln>
                  <a:noFill/>
                </a:ln>
                <a:solidFill>
                  <a:prstClr val="black"/>
                </a:solidFill>
                <a:effectLst/>
                <a:uLnTx/>
                <a:uFillTx/>
                <a:latin typeface="Times Neue Roman"/>
                <a:ea typeface="+mn-ea"/>
                <a:cs typeface="+mn-cs"/>
              </a:rPr>
              <a:t> </a:t>
            </a:r>
            <a:r>
              <a:rPr kumimoji="0" lang="en-US" sz="2800" b="0" i="0" u="none" strike="noStrike" kern="1200" cap="none" spc="0" normalizeH="0" baseline="0" noProof="0" dirty="0" err="1">
                <a:ln>
                  <a:noFill/>
                </a:ln>
                <a:solidFill>
                  <a:prstClr val="black"/>
                </a:solidFill>
                <a:effectLst/>
                <a:uLnTx/>
                <a:uFillTx/>
                <a:latin typeface="Times Neue Roman"/>
                <a:ea typeface="+mn-ea"/>
                <a:cs typeface="+mn-cs"/>
              </a:rPr>
              <a:t>эрх</a:t>
            </a:r>
            <a:endParaRPr kumimoji="0" lang="en-US" sz="2800" b="0" i="0" u="none" strike="noStrike" kern="1200" cap="none" spc="0" normalizeH="0" baseline="0" noProof="0" dirty="0">
              <a:ln>
                <a:noFill/>
              </a:ln>
              <a:solidFill>
                <a:prstClr val="black"/>
              </a:solidFill>
              <a:effectLst/>
              <a:uLnTx/>
              <a:uFillTx/>
              <a:latin typeface="Times Neue Roman"/>
              <a:ea typeface="+mn-ea"/>
              <a:cs typeface="+mn-cs"/>
            </a:endParaRPr>
          </a:p>
        </p:txBody>
      </p:sp>
      <p:sp>
        <p:nvSpPr>
          <p:cNvPr id="14" name="TextBox 3">
            <a:extLst>
              <a:ext uri="{FF2B5EF4-FFF2-40B4-BE49-F238E27FC236}">
                <a16:creationId xmlns:a16="http://schemas.microsoft.com/office/drawing/2014/main" xmlns="" id="{03554784-489F-4E1E-B787-34EFCE9AE1BE}"/>
              </a:ext>
            </a:extLst>
          </p:cNvPr>
          <p:cNvSpPr txBox="1"/>
          <p:nvPr/>
        </p:nvSpPr>
        <p:spPr>
          <a:xfrm>
            <a:off x="9496425" y="6069945"/>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126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917" y="45462"/>
            <a:ext cx="8820279" cy="4351338"/>
          </a:xfrm>
        </p:spPr>
      </p:pic>
      <p:sp>
        <p:nvSpPr>
          <p:cNvPr id="5" name="Rectángulo 6">
            <a:extLst>
              <a:ext uri="{FF2B5EF4-FFF2-40B4-BE49-F238E27FC236}">
                <a16:creationId xmlns:a16="http://schemas.microsoft.com/office/drawing/2014/main" xmlns="" id="{26205575-DFD8-814E-9666-A35C0A5E39F5}"/>
              </a:ext>
            </a:extLst>
          </p:cNvPr>
          <p:cNvSpPr/>
          <p:nvPr/>
        </p:nvSpPr>
        <p:spPr>
          <a:xfrm>
            <a:off x="0" y="-1598"/>
            <a:ext cx="12192000" cy="6855342"/>
          </a:xfrm>
          <a:prstGeom prst="rect">
            <a:avLst/>
          </a:prstGeom>
          <a:solidFill>
            <a:schemeClr val="accent1">
              <a:lumMod val="20000"/>
              <a:lumOff val="8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0">
            <a:extLst>
              <a:ext uri="{FF2B5EF4-FFF2-40B4-BE49-F238E27FC236}">
                <a16:creationId xmlns:a16="http://schemas.microsoft.com/office/drawing/2014/main" xmlns="" id="{CD83BF2C-B521-FA49-9781-DF8279CADA1F}"/>
              </a:ext>
            </a:extLst>
          </p:cNvPr>
          <p:cNvSpPr/>
          <p:nvPr/>
        </p:nvSpPr>
        <p:spPr>
          <a:xfrm>
            <a:off x="24624" y="4487914"/>
            <a:ext cx="12192000" cy="2392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3">
            <a:extLst>
              <a:ext uri="{FF2B5EF4-FFF2-40B4-BE49-F238E27FC236}">
                <a16:creationId xmlns:a16="http://schemas.microsoft.com/office/drawing/2014/main" xmlns="" id="{F72695B0-14FE-8140-9C1E-F73EFCE292C8}"/>
              </a:ext>
            </a:extLst>
          </p:cNvPr>
          <p:cNvSpPr txBox="1"/>
          <p:nvPr/>
        </p:nvSpPr>
        <p:spPr>
          <a:xfrm>
            <a:off x="8956997" y="3467159"/>
            <a:ext cx="2892397" cy="707886"/>
          </a:xfrm>
          <a:prstGeom prst="rect">
            <a:avLst/>
          </a:prstGeom>
          <a:noFill/>
        </p:spPr>
        <p:txBody>
          <a:bodyPr wrap="square" rtlCol="0">
            <a:spAutoFit/>
          </a:bodyPr>
          <a:lstStyle/>
          <a:p>
            <a:r>
              <a:rPr lang="mn-MN" sz="4000" b="1" dirty="0">
                <a:latin typeface="Times New Roman" panose="02020603050405020304" pitchFamily="18" charset="0"/>
                <a:ea typeface="Roboto" pitchFamily="2" charset="0"/>
                <a:cs typeface="Times New Roman" panose="02020603050405020304" pitchFamily="18" charset="0"/>
              </a:rPr>
              <a:t>Баярлалаа</a:t>
            </a:r>
            <a:r>
              <a:rPr lang="es-AR" sz="4000" b="1" dirty="0">
                <a:latin typeface="Times New Roman" panose="02020603050405020304" pitchFamily="18" charset="0"/>
                <a:ea typeface="Roboto" pitchFamily="2" charset="0"/>
                <a:cs typeface="Times New Roman" panose="02020603050405020304" pitchFamily="18" charset="0"/>
              </a:rPr>
              <a:t>.</a:t>
            </a:r>
          </a:p>
        </p:txBody>
      </p:sp>
      <p:pic>
        <p:nvPicPr>
          <p:cNvPr id="20" name="Google Shape;112;p15">
            <a:extLst>
              <a:ext uri="{FF2B5EF4-FFF2-40B4-BE49-F238E27FC236}">
                <a16:creationId xmlns:a16="http://schemas.microsoft.com/office/drawing/2014/main" xmlns="" id="{7789E37C-226C-6C4B-A5F0-DEF07202DC38}"/>
              </a:ext>
            </a:extLst>
          </p:cNvPr>
          <p:cNvPicPr preferRelativeResize="0"/>
          <p:nvPr/>
        </p:nvPicPr>
        <p:blipFill>
          <a:blip r:embed="rId3">
            <a:alphaModFix/>
          </a:blip>
          <a:stretch>
            <a:fillRect/>
          </a:stretch>
        </p:blipFill>
        <p:spPr>
          <a:xfrm>
            <a:off x="922588" y="4441091"/>
            <a:ext cx="660329" cy="837933"/>
          </a:xfrm>
          <a:prstGeom prst="rect">
            <a:avLst/>
          </a:prstGeom>
          <a:noFill/>
          <a:ln>
            <a:noFill/>
          </a:ln>
        </p:spPr>
      </p:pic>
      <p:pic>
        <p:nvPicPr>
          <p:cNvPr id="22" name="Imagen 12">
            <a:extLst>
              <a:ext uri="{FF2B5EF4-FFF2-40B4-BE49-F238E27FC236}">
                <a16:creationId xmlns:a16="http://schemas.microsoft.com/office/drawing/2014/main" xmlns="" id="{635AC3A8-0472-C14A-A576-21E3C8F293A6}"/>
              </a:ext>
            </a:extLst>
          </p:cNvPr>
          <p:cNvPicPr>
            <a:picLocks noChangeAspect="1"/>
          </p:cNvPicPr>
          <p:nvPr/>
        </p:nvPicPr>
        <p:blipFill>
          <a:blip r:embed="rId4"/>
          <a:stretch>
            <a:fillRect/>
          </a:stretch>
        </p:blipFill>
        <p:spPr>
          <a:xfrm>
            <a:off x="2421117" y="4422357"/>
            <a:ext cx="1785724" cy="967328"/>
          </a:xfrm>
          <a:prstGeom prst="rect">
            <a:avLst/>
          </a:prstGeom>
        </p:spPr>
      </p:pic>
      <p:pic>
        <p:nvPicPr>
          <p:cNvPr id="23" name="Imagen 14">
            <a:extLst>
              <a:ext uri="{FF2B5EF4-FFF2-40B4-BE49-F238E27FC236}">
                <a16:creationId xmlns:a16="http://schemas.microsoft.com/office/drawing/2014/main" xmlns="" id="{C5EB7722-C99F-5F41-89F9-1C31995E9046}"/>
              </a:ext>
            </a:extLst>
          </p:cNvPr>
          <p:cNvPicPr>
            <a:picLocks noChangeAspect="1"/>
          </p:cNvPicPr>
          <p:nvPr/>
        </p:nvPicPr>
        <p:blipFill>
          <a:blip r:embed="rId5"/>
          <a:stretch>
            <a:fillRect/>
          </a:stretch>
        </p:blipFill>
        <p:spPr>
          <a:xfrm>
            <a:off x="5198048" y="4487914"/>
            <a:ext cx="1739083" cy="643258"/>
          </a:xfrm>
          <a:prstGeom prst="rect">
            <a:avLst/>
          </a:prstGeom>
        </p:spPr>
      </p:pic>
      <p:pic>
        <p:nvPicPr>
          <p:cNvPr id="24" name="Imagen 16">
            <a:extLst>
              <a:ext uri="{FF2B5EF4-FFF2-40B4-BE49-F238E27FC236}">
                <a16:creationId xmlns:a16="http://schemas.microsoft.com/office/drawing/2014/main" xmlns="" id="{C6C17F6B-F1EF-834A-9917-5FE09F9393CF}"/>
              </a:ext>
            </a:extLst>
          </p:cNvPr>
          <p:cNvPicPr>
            <a:picLocks noChangeAspect="1"/>
          </p:cNvPicPr>
          <p:nvPr/>
        </p:nvPicPr>
        <p:blipFill rotWithShape="1">
          <a:blip r:embed="rId6"/>
          <a:srcRect l="2024" t="20116" r="3997" b="22229"/>
          <a:stretch/>
        </p:blipFill>
        <p:spPr>
          <a:xfrm>
            <a:off x="8000867" y="4326795"/>
            <a:ext cx="2402330" cy="952230"/>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61977"/>
          <a:stretch/>
        </p:blipFill>
        <p:spPr>
          <a:xfrm>
            <a:off x="3438310" y="5627517"/>
            <a:ext cx="4562557" cy="854207"/>
          </a:xfrm>
          <a:prstGeom prst="rect">
            <a:avLst/>
          </a:prstGeom>
        </p:spPr>
      </p:pic>
    </p:spTree>
    <p:extLst>
      <p:ext uri="{BB962C8B-B14F-4D97-AF65-F5344CB8AC3E}">
        <p14:creationId xmlns:p14="http://schemas.microsoft.com/office/powerpoint/2010/main" val="4074093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xmlns="" id="{5281EAC2-8512-4F85-B424-2127E025A630}"/>
              </a:ext>
            </a:extLst>
          </p:cNvPr>
          <p:cNvSpPr/>
          <p:nvPr/>
        </p:nvSpPr>
        <p:spPr>
          <a:xfrm>
            <a:off x="968991" y="1"/>
            <a:ext cx="9886645" cy="1251446"/>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Title 9">
            <a:extLst>
              <a:ext uri="{FF2B5EF4-FFF2-40B4-BE49-F238E27FC236}">
                <a16:creationId xmlns:a16="http://schemas.microsoft.com/office/drawing/2014/main" xmlns="" id="{A146D210-CF7D-43BE-9325-24D18748DADA}"/>
              </a:ext>
            </a:extLst>
          </p:cNvPr>
          <p:cNvSpPr>
            <a:spLocks noGrp="1"/>
          </p:cNvSpPr>
          <p:nvPr>
            <p:ph type="title"/>
          </p:nvPr>
        </p:nvSpPr>
        <p:spPr>
          <a:xfrm>
            <a:off x="838200" y="171086"/>
            <a:ext cx="10515600" cy="1325563"/>
          </a:xfrm>
        </p:spPr>
        <p:txBody>
          <a:bodyPr>
            <a:noAutofit/>
          </a:bodyPr>
          <a:lstStyle/>
          <a:p>
            <a:pPr algn="ctr">
              <a:lnSpc>
                <a:spcPct val="100000"/>
              </a:lnSpc>
            </a:pPr>
            <a:r>
              <a:rPr lang="en-US" sz="3200" b="1" dirty="0">
                <a:solidFill>
                  <a:schemeClr val="bg1"/>
                </a:solidFill>
                <a:latin typeface="Times Neue Roman Bold"/>
              </a:rPr>
              <a:t>Responsibility &amp; Accountability  </a:t>
            </a:r>
            <a:br>
              <a:rPr lang="en-US" sz="3200" b="1" dirty="0">
                <a:solidFill>
                  <a:schemeClr val="bg1"/>
                </a:solidFill>
                <a:latin typeface="Times Neue Roman Bold"/>
              </a:rPr>
            </a:br>
            <a:r>
              <a:rPr lang="en-US" sz="3200" b="1" dirty="0" err="1">
                <a:latin typeface="Times Neue Roman"/>
              </a:rPr>
              <a:t>Хариуцлага</a:t>
            </a:r>
            <a:r>
              <a:rPr lang="en-US" sz="3200" b="1" dirty="0">
                <a:latin typeface="Times Neue Roman"/>
              </a:rPr>
              <a:t> &amp; </a:t>
            </a:r>
            <a:r>
              <a:rPr lang="en-US" sz="3200" b="1" dirty="0" err="1">
                <a:latin typeface="Times Neue Roman"/>
              </a:rPr>
              <a:t>Эгэх</a:t>
            </a:r>
            <a:r>
              <a:rPr lang="en-US" sz="3200" b="1" dirty="0">
                <a:latin typeface="Times Neue Roman"/>
              </a:rPr>
              <a:t> </a:t>
            </a:r>
            <a:r>
              <a:rPr lang="en-US" sz="3200" b="1" dirty="0" err="1">
                <a:latin typeface="Times Neue Roman"/>
              </a:rPr>
              <a:t>хариуцлага</a:t>
            </a:r>
            <a:r>
              <a:rPr lang="en-US" sz="3600" dirty="0">
                <a:latin typeface="Times Neue Roman"/>
              </a:rPr>
              <a:t/>
            </a:r>
            <a:br>
              <a:rPr lang="en-US" sz="3600" dirty="0">
                <a:latin typeface="Times Neue Roman"/>
              </a:rPr>
            </a:br>
            <a:endParaRPr lang="en-GB" sz="3600" dirty="0"/>
          </a:p>
        </p:txBody>
      </p:sp>
      <p:sp>
        <p:nvSpPr>
          <p:cNvPr id="18" name="TextBox 7">
            <a:extLst>
              <a:ext uri="{FF2B5EF4-FFF2-40B4-BE49-F238E27FC236}">
                <a16:creationId xmlns:a16="http://schemas.microsoft.com/office/drawing/2014/main" xmlns="" id="{6C1C08AE-837D-44BD-9541-CB6B9542AC64}"/>
              </a:ext>
            </a:extLst>
          </p:cNvPr>
          <p:cNvSpPr txBox="1">
            <a:spLocks noGrp="1"/>
          </p:cNvSpPr>
          <p:nvPr>
            <p:ph idx="1"/>
          </p:nvPr>
        </p:nvSpPr>
        <p:spPr>
          <a:xfrm>
            <a:off x="1115120" y="1565301"/>
            <a:ext cx="4854109" cy="4287905"/>
          </a:xfrm>
          <a:prstGeom prst="rect">
            <a:avLst/>
          </a:prstGeom>
        </p:spPr>
        <p:txBody>
          <a:bodyPr wrap="square" lIns="0" tIns="0" rIns="0" bIns="0" rtlCol="0" anchor="t">
            <a:spAutoFit/>
          </a:bodyPr>
          <a:lstStyle/>
          <a:p>
            <a:pPr marL="0" indent="0">
              <a:lnSpc>
                <a:spcPct val="100000"/>
              </a:lnSpc>
              <a:buNone/>
            </a:pPr>
            <a:r>
              <a:rPr lang="en-US" sz="2400" b="1" u="sng" dirty="0" err="1">
                <a:solidFill>
                  <a:srgbClr val="010101"/>
                </a:solidFill>
                <a:latin typeface="Times Neue Roman Bold"/>
              </a:rPr>
              <a:t>Хариуцлага</a:t>
            </a:r>
            <a:r>
              <a:rPr lang="en-US" sz="2400" b="1" u="sng" dirty="0">
                <a:solidFill>
                  <a:srgbClr val="010101"/>
                </a:solidFill>
                <a:latin typeface="Times Neue Roman Bold"/>
              </a:rPr>
              <a:t> </a:t>
            </a:r>
            <a:r>
              <a:rPr lang="en-US" sz="2400" b="1" u="sng" dirty="0" err="1">
                <a:solidFill>
                  <a:srgbClr val="010101"/>
                </a:solidFill>
                <a:latin typeface="Times Neue Roman Bold"/>
              </a:rPr>
              <a:t>нь</a:t>
            </a:r>
            <a:r>
              <a:rPr lang="en-US" sz="2400" b="1" u="sng" dirty="0">
                <a:solidFill>
                  <a:srgbClr val="010101"/>
                </a:solidFill>
                <a:latin typeface="Times Neue Roman Bold"/>
              </a:rPr>
              <a:t>: </a:t>
            </a:r>
          </a:p>
          <a:p>
            <a:pPr marL="0" indent="0">
              <a:lnSpc>
                <a:spcPct val="100000"/>
              </a:lnSpc>
              <a:buNone/>
            </a:pPr>
            <a:r>
              <a:rPr lang="en-US" sz="2400" dirty="0" err="1">
                <a:solidFill>
                  <a:srgbClr val="010101"/>
                </a:solidFill>
                <a:latin typeface="Times Neue Roman"/>
              </a:rPr>
              <a:t>Хувь</a:t>
            </a:r>
            <a:r>
              <a:rPr lang="en-US" sz="2400" dirty="0">
                <a:solidFill>
                  <a:srgbClr val="010101"/>
                </a:solidFill>
                <a:latin typeface="Times Neue Roman"/>
              </a:rPr>
              <a:t> </a:t>
            </a:r>
            <a:r>
              <a:rPr lang="en-US" sz="2400" dirty="0" err="1">
                <a:solidFill>
                  <a:srgbClr val="010101"/>
                </a:solidFill>
                <a:latin typeface="Times Neue Roman"/>
              </a:rPr>
              <a:t>хүний</a:t>
            </a:r>
            <a:endParaRPr lang="mn-MN" sz="2400" dirty="0">
              <a:solidFill>
                <a:srgbClr val="010101"/>
              </a:solidFill>
              <a:latin typeface="Times Neue Roman"/>
            </a:endParaRPr>
          </a:p>
          <a:p>
            <a:pPr>
              <a:lnSpc>
                <a:spcPct val="100000"/>
              </a:lnSpc>
            </a:pPr>
            <a:r>
              <a:rPr lang="en-US" sz="2400" b="1" dirty="0" err="1">
                <a:solidFill>
                  <a:srgbClr val="010101"/>
                </a:solidFill>
                <a:latin typeface="Times Neue Roman"/>
              </a:rPr>
              <a:t>Үүрэг</a:t>
            </a:r>
            <a:r>
              <a:rPr lang="en-US" sz="2400" b="1" dirty="0">
                <a:solidFill>
                  <a:srgbClr val="010101"/>
                </a:solidFill>
                <a:latin typeface="Times Neue Roman"/>
              </a:rPr>
              <a:t> </a:t>
            </a:r>
          </a:p>
          <a:p>
            <a:pPr>
              <a:lnSpc>
                <a:spcPct val="100000"/>
              </a:lnSpc>
            </a:pPr>
            <a:r>
              <a:rPr lang="en-US" sz="2400" b="1" dirty="0" err="1">
                <a:solidFill>
                  <a:srgbClr val="010101"/>
                </a:solidFill>
                <a:latin typeface="Times Neue Roman"/>
              </a:rPr>
              <a:t>Хариуцлага</a:t>
            </a:r>
            <a:r>
              <a:rPr lang="en-US" sz="2400" b="1" dirty="0">
                <a:solidFill>
                  <a:srgbClr val="010101"/>
                </a:solidFill>
                <a:latin typeface="Times Neue Roman"/>
              </a:rPr>
              <a:t> </a:t>
            </a:r>
          </a:p>
          <a:p>
            <a:pPr algn="just">
              <a:lnSpc>
                <a:spcPct val="100000"/>
              </a:lnSpc>
            </a:pPr>
            <a:r>
              <a:rPr lang="en-US" sz="2400" b="1" dirty="0" err="1">
                <a:solidFill>
                  <a:srgbClr val="010101"/>
                </a:solidFill>
                <a:latin typeface="Times Neue Roman"/>
              </a:rPr>
              <a:t>Ухамсар</a:t>
            </a:r>
            <a:r>
              <a:rPr lang="en-US" sz="2400" b="1" dirty="0">
                <a:solidFill>
                  <a:srgbClr val="010101"/>
                </a:solidFill>
                <a:latin typeface="Times Neue Roman"/>
              </a:rPr>
              <a:t> </a:t>
            </a:r>
            <a:endParaRPr lang="mn-MN" sz="2400" b="1" dirty="0">
              <a:solidFill>
                <a:srgbClr val="010101"/>
              </a:solidFill>
              <a:latin typeface="Times Neue Roman"/>
            </a:endParaRPr>
          </a:p>
          <a:p>
            <a:pPr marL="0" indent="0" algn="just">
              <a:lnSpc>
                <a:spcPct val="100000"/>
              </a:lnSpc>
              <a:buNone/>
            </a:pPr>
            <a:r>
              <a:rPr lang="en-US" sz="2400" dirty="0" err="1">
                <a:solidFill>
                  <a:srgbClr val="010101"/>
                </a:solidFill>
                <a:latin typeface="Times Neue Roman"/>
              </a:rPr>
              <a:t>гэх</a:t>
            </a:r>
            <a:r>
              <a:rPr lang="en-US" sz="2400" dirty="0">
                <a:solidFill>
                  <a:srgbClr val="010101"/>
                </a:solidFill>
                <a:latin typeface="Times Neue Roman"/>
              </a:rPr>
              <a:t> </a:t>
            </a:r>
            <a:r>
              <a:rPr lang="en-US" sz="2400" dirty="0" err="1">
                <a:solidFill>
                  <a:srgbClr val="010101"/>
                </a:solidFill>
                <a:latin typeface="Times Neue Roman"/>
              </a:rPr>
              <a:t>утгыг</a:t>
            </a:r>
            <a:r>
              <a:rPr lang="en-US" sz="2400" dirty="0">
                <a:solidFill>
                  <a:srgbClr val="010101"/>
                </a:solidFill>
                <a:latin typeface="Times Neue Roman"/>
              </a:rPr>
              <a:t> </a:t>
            </a:r>
            <a:r>
              <a:rPr lang="mn-MN" sz="2400" dirty="0">
                <a:solidFill>
                  <a:srgbClr val="010101"/>
                </a:solidFill>
                <a:latin typeface="Times Neue Roman"/>
              </a:rPr>
              <a:t> </a:t>
            </a:r>
            <a:r>
              <a:rPr lang="en-US" sz="2400" dirty="0" err="1">
                <a:solidFill>
                  <a:srgbClr val="010101"/>
                </a:solidFill>
                <a:latin typeface="Times Neue Roman"/>
              </a:rPr>
              <a:t>илүү</a:t>
            </a:r>
            <a:r>
              <a:rPr lang="en-US" sz="2400" dirty="0">
                <a:solidFill>
                  <a:srgbClr val="010101"/>
                </a:solidFill>
                <a:latin typeface="Times Neue Roman"/>
              </a:rPr>
              <a:t> </a:t>
            </a:r>
            <a:r>
              <a:rPr lang="en-US" sz="2400" dirty="0" err="1">
                <a:solidFill>
                  <a:srgbClr val="010101"/>
                </a:solidFill>
                <a:latin typeface="Times Neue Roman"/>
              </a:rPr>
              <a:t>агуулж</a:t>
            </a:r>
            <a:r>
              <a:rPr lang="en-US" sz="2400" dirty="0">
                <a:solidFill>
                  <a:srgbClr val="010101"/>
                </a:solidFill>
                <a:latin typeface="Times Neue Roman"/>
              </a:rPr>
              <a:t> </a:t>
            </a:r>
            <a:r>
              <a:rPr lang="en-US" sz="2400" b="1" u="sng" dirty="0" err="1">
                <a:solidFill>
                  <a:srgbClr val="010101"/>
                </a:solidFill>
                <a:latin typeface="Times Neue Roman Bold"/>
              </a:rPr>
              <a:t>хувь</a:t>
            </a:r>
            <a:r>
              <a:rPr lang="en-US" sz="2400" b="1" u="sng" dirty="0">
                <a:solidFill>
                  <a:srgbClr val="010101"/>
                </a:solidFill>
                <a:latin typeface="Times Neue Roman Bold"/>
              </a:rPr>
              <a:t> </a:t>
            </a:r>
            <a:r>
              <a:rPr lang="en-US" sz="2400" b="1" u="sng" dirty="0" err="1">
                <a:solidFill>
                  <a:srgbClr val="010101"/>
                </a:solidFill>
                <a:latin typeface="Times Neue Roman Bold"/>
              </a:rPr>
              <a:t>хүнээс</a:t>
            </a:r>
            <a:r>
              <a:rPr lang="en-US" sz="2400" b="1" u="sng" dirty="0">
                <a:solidFill>
                  <a:srgbClr val="010101"/>
                </a:solidFill>
                <a:latin typeface="Times Neue Roman"/>
              </a:rPr>
              <a:t> </a:t>
            </a:r>
            <a:r>
              <a:rPr lang="en-US" sz="2400" b="1" u="sng" dirty="0" err="1">
                <a:solidFill>
                  <a:srgbClr val="010101"/>
                </a:solidFill>
                <a:latin typeface="Times Neue Roman"/>
              </a:rPr>
              <a:t>өөрт</a:t>
            </a:r>
            <a:r>
              <a:rPr lang="en-US" sz="2400" b="1" u="sng" dirty="0">
                <a:solidFill>
                  <a:srgbClr val="010101"/>
                </a:solidFill>
                <a:latin typeface="Times Neue Roman"/>
              </a:rPr>
              <a:t> </a:t>
            </a:r>
            <a:r>
              <a:rPr lang="en-US" sz="2400" b="1" u="sng" dirty="0" err="1">
                <a:solidFill>
                  <a:srgbClr val="010101"/>
                </a:solidFill>
                <a:latin typeface="Times Neue Roman"/>
              </a:rPr>
              <a:t>оногдсон</a:t>
            </a:r>
            <a:r>
              <a:rPr lang="en-US" sz="2400" b="1" u="sng" dirty="0">
                <a:solidFill>
                  <a:srgbClr val="010101"/>
                </a:solidFill>
                <a:latin typeface="Times Neue Roman"/>
              </a:rPr>
              <a:t> </a:t>
            </a:r>
            <a:r>
              <a:rPr lang="en-US" sz="2400" dirty="0" err="1">
                <a:solidFill>
                  <a:srgbClr val="010101"/>
                </a:solidFill>
                <a:latin typeface="Times Neue Roman"/>
              </a:rPr>
              <a:t>үүрэг</a:t>
            </a:r>
            <a:r>
              <a:rPr lang="en-US" sz="2400" dirty="0">
                <a:solidFill>
                  <a:srgbClr val="010101"/>
                </a:solidFill>
                <a:latin typeface="Times Neue Roman"/>
              </a:rPr>
              <a:t>, </a:t>
            </a:r>
            <a:r>
              <a:rPr lang="en-US" sz="2400" dirty="0" err="1">
                <a:solidFill>
                  <a:srgbClr val="010101"/>
                </a:solidFill>
                <a:latin typeface="Times Neue Roman"/>
              </a:rPr>
              <a:t>хариуцлагыг</a:t>
            </a:r>
            <a:r>
              <a:rPr lang="en-US" sz="2400" dirty="0">
                <a:solidFill>
                  <a:srgbClr val="010101"/>
                </a:solidFill>
                <a:latin typeface="Times Neue Roman"/>
              </a:rPr>
              <a:t> </a:t>
            </a:r>
            <a:r>
              <a:rPr lang="en-US" sz="2400" dirty="0" err="1">
                <a:solidFill>
                  <a:srgbClr val="010101"/>
                </a:solidFill>
                <a:latin typeface="Times Neue Roman"/>
              </a:rPr>
              <a:t>биелүүлэхийг</a:t>
            </a:r>
            <a:r>
              <a:rPr lang="en-US" sz="2400" dirty="0">
                <a:solidFill>
                  <a:srgbClr val="010101"/>
                </a:solidFill>
                <a:latin typeface="Times Neue Roman"/>
              </a:rPr>
              <a:t> </a:t>
            </a:r>
            <a:r>
              <a:rPr lang="en-US" sz="2400" dirty="0" err="1">
                <a:solidFill>
                  <a:srgbClr val="010101"/>
                </a:solidFill>
                <a:latin typeface="Times Neue Roman"/>
              </a:rPr>
              <a:t>шаардахыг</a:t>
            </a:r>
            <a:r>
              <a:rPr lang="en-US" sz="2400" dirty="0">
                <a:solidFill>
                  <a:srgbClr val="010101"/>
                </a:solidFill>
                <a:latin typeface="Times Neue Roman"/>
              </a:rPr>
              <a:t> </a:t>
            </a:r>
            <a:r>
              <a:rPr lang="en-US" sz="2400" dirty="0" err="1">
                <a:solidFill>
                  <a:srgbClr val="010101"/>
                </a:solidFill>
                <a:latin typeface="Times Neue Roman"/>
              </a:rPr>
              <a:t>хэлнэ</a:t>
            </a:r>
            <a:r>
              <a:rPr lang="en-US" sz="2400" dirty="0">
                <a:solidFill>
                  <a:srgbClr val="010101"/>
                </a:solidFill>
                <a:latin typeface="Times Neue Roman"/>
              </a:rPr>
              <a:t>. </a:t>
            </a:r>
          </a:p>
          <a:p>
            <a:pPr>
              <a:lnSpc>
                <a:spcPts val="4759"/>
              </a:lnSpc>
            </a:pPr>
            <a:endParaRPr lang="en-US" sz="3399" dirty="0">
              <a:solidFill>
                <a:srgbClr val="010101"/>
              </a:solidFill>
              <a:latin typeface="Times Neue Roman"/>
            </a:endParaRPr>
          </a:p>
        </p:txBody>
      </p:sp>
      <p:sp>
        <p:nvSpPr>
          <p:cNvPr id="19" name="TextBox 8">
            <a:extLst>
              <a:ext uri="{FF2B5EF4-FFF2-40B4-BE49-F238E27FC236}">
                <a16:creationId xmlns:a16="http://schemas.microsoft.com/office/drawing/2014/main" xmlns="" id="{0834394C-EDB1-4978-BFED-61B9FD2B9EE7}"/>
              </a:ext>
            </a:extLst>
          </p:cNvPr>
          <p:cNvSpPr txBox="1"/>
          <p:nvPr/>
        </p:nvSpPr>
        <p:spPr>
          <a:xfrm>
            <a:off x="6625632" y="1539546"/>
            <a:ext cx="5071535" cy="4801314"/>
          </a:xfrm>
          <a:prstGeom prst="rect">
            <a:avLst/>
          </a:prstGeom>
        </p:spPr>
        <p:txBody>
          <a:bodyPr wrap="square" lIns="0" tIns="0" rIns="0" bIns="0" rtlCol="0" anchor="t">
            <a:spAutoFit/>
          </a:bodyPr>
          <a:lstStyle/>
          <a:p>
            <a:pPr algn="just">
              <a:spcBef>
                <a:spcPct val="0"/>
              </a:spcBef>
            </a:pPr>
            <a:r>
              <a:rPr lang="en-US" sz="2400" b="1" u="sng" dirty="0" err="1">
                <a:solidFill>
                  <a:srgbClr val="010101"/>
                </a:solidFill>
                <a:latin typeface="Times Neue Roman Bold"/>
              </a:rPr>
              <a:t>Эгэх</a:t>
            </a:r>
            <a:r>
              <a:rPr lang="en-US" sz="2400" b="1" u="sng" dirty="0">
                <a:solidFill>
                  <a:srgbClr val="010101"/>
                </a:solidFill>
                <a:latin typeface="Times Neue Roman Bold"/>
              </a:rPr>
              <a:t> </a:t>
            </a:r>
            <a:r>
              <a:rPr lang="en-US" sz="2400" b="1" u="sng" dirty="0" err="1">
                <a:solidFill>
                  <a:srgbClr val="010101"/>
                </a:solidFill>
                <a:latin typeface="Times Neue Roman Bold"/>
              </a:rPr>
              <a:t>хариуцлага</a:t>
            </a:r>
            <a:r>
              <a:rPr lang="en-US" sz="2400" b="1" u="sng" dirty="0">
                <a:solidFill>
                  <a:srgbClr val="010101"/>
                </a:solidFill>
                <a:latin typeface="Times Neue Roman Bold"/>
              </a:rPr>
              <a:t>  </a:t>
            </a:r>
            <a:r>
              <a:rPr lang="en-US" sz="2400" b="1" u="sng" dirty="0" err="1">
                <a:solidFill>
                  <a:srgbClr val="010101"/>
                </a:solidFill>
                <a:latin typeface="Times Neue Roman Bold"/>
              </a:rPr>
              <a:t>нь</a:t>
            </a:r>
            <a:r>
              <a:rPr lang="en-US" sz="2400" b="1" u="sng" dirty="0">
                <a:solidFill>
                  <a:srgbClr val="010101"/>
                </a:solidFill>
                <a:latin typeface="Times Neue Roman Bold"/>
              </a:rPr>
              <a:t>: </a:t>
            </a:r>
            <a:endParaRPr lang="mn-MN" sz="2400" b="1" u="sng" dirty="0">
              <a:solidFill>
                <a:srgbClr val="010101"/>
              </a:solidFill>
              <a:latin typeface="Times Neue Roman Bold"/>
            </a:endParaRPr>
          </a:p>
          <a:p>
            <a:pPr algn="just">
              <a:spcBef>
                <a:spcPct val="0"/>
              </a:spcBef>
            </a:pPr>
            <a:r>
              <a:rPr lang="en-US" sz="2400" dirty="0" err="1">
                <a:solidFill>
                  <a:srgbClr val="010101"/>
                </a:solidFill>
                <a:latin typeface="Times Neue Roman"/>
              </a:rPr>
              <a:t>Гадагшаа</a:t>
            </a:r>
            <a:r>
              <a:rPr lang="en-US" sz="2400" dirty="0">
                <a:solidFill>
                  <a:srgbClr val="010101"/>
                </a:solidFill>
                <a:latin typeface="Times Neue Roman"/>
              </a:rPr>
              <a:t> </a:t>
            </a:r>
            <a:r>
              <a:rPr lang="en-US" sz="2400" dirty="0" err="1">
                <a:solidFill>
                  <a:srgbClr val="010101"/>
                </a:solidFill>
                <a:latin typeface="Times Neue Roman"/>
              </a:rPr>
              <a:t>чиглэсэн</a:t>
            </a:r>
            <a:r>
              <a:rPr lang="en-US" sz="2400" dirty="0">
                <a:solidFill>
                  <a:srgbClr val="010101"/>
                </a:solidFill>
                <a:latin typeface="Times Neue Roman"/>
              </a:rPr>
              <a:t> </a:t>
            </a:r>
            <a:r>
              <a:rPr lang="en-US" sz="2400" dirty="0" err="1">
                <a:solidFill>
                  <a:srgbClr val="010101"/>
                </a:solidFill>
                <a:latin typeface="Times Neue Roman"/>
              </a:rPr>
              <a:t>хоёр</a:t>
            </a:r>
            <a:r>
              <a:rPr lang="en-US" sz="2400" dirty="0">
                <a:solidFill>
                  <a:srgbClr val="010101"/>
                </a:solidFill>
                <a:latin typeface="Times Neue Roman"/>
              </a:rPr>
              <a:t> </a:t>
            </a:r>
            <a:r>
              <a:rPr lang="en-US" sz="2400" dirty="0" err="1">
                <a:solidFill>
                  <a:srgbClr val="010101"/>
                </a:solidFill>
                <a:latin typeface="Times Neue Roman"/>
              </a:rPr>
              <a:t>талт</a:t>
            </a:r>
            <a:r>
              <a:rPr lang="en-US" sz="2400" dirty="0">
                <a:solidFill>
                  <a:srgbClr val="010101"/>
                </a:solidFill>
                <a:latin typeface="Times Neue Roman"/>
              </a:rPr>
              <a:t> </a:t>
            </a:r>
            <a:r>
              <a:rPr lang="en-US" sz="2400" dirty="0" err="1">
                <a:solidFill>
                  <a:srgbClr val="010101"/>
                </a:solidFill>
                <a:latin typeface="Times Neue Roman"/>
              </a:rPr>
              <a:t>харилцааны</a:t>
            </a:r>
            <a:r>
              <a:rPr lang="en-US" sz="2400" dirty="0">
                <a:solidFill>
                  <a:srgbClr val="010101"/>
                </a:solidFill>
                <a:latin typeface="Times Neue Roman"/>
              </a:rPr>
              <a:t> </a:t>
            </a:r>
            <a:r>
              <a:rPr lang="en-US" sz="2400" dirty="0" err="1">
                <a:solidFill>
                  <a:srgbClr val="010101"/>
                </a:solidFill>
                <a:latin typeface="Times Neue Roman"/>
              </a:rPr>
              <a:t>хүрээнд</a:t>
            </a:r>
            <a:r>
              <a:rPr lang="en-US" sz="2400" dirty="0">
                <a:solidFill>
                  <a:srgbClr val="010101"/>
                </a:solidFill>
                <a:latin typeface="Times Neue Roman"/>
              </a:rPr>
              <a:t> </a:t>
            </a:r>
            <a:r>
              <a:rPr lang="en-US" sz="2400" dirty="0" err="1">
                <a:solidFill>
                  <a:srgbClr val="010101"/>
                </a:solidFill>
                <a:latin typeface="Times Neue Roman"/>
              </a:rPr>
              <a:t>ашиглагддаг</a:t>
            </a:r>
            <a:r>
              <a:rPr lang="mn-MN" sz="2400" dirty="0">
                <a:solidFill>
                  <a:srgbClr val="010101"/>
                </a:solidFill>
                <a:latin typeface="Times Neue Roman"/>
              </a:rPr>
              <a:t>.</a:t>
            </a:r>
          </a:p>
          <a:p>
            <a:pPr marL="342900" indent="-342900" algn="just">
              <a:spcBef>
                <a:spcPct val="0"/>
              </a:spcBef>
              <a:buFont typeface="Arial" panose="020B0604020202020204" pitchFamily="34" charset="0"/>
              <a:buChar char="•"/>
            </a:pPr>
            <a:r>
              <a:rPr lang="mn-MN" sz="2400" b="1" dirty="0">
                <a:solidFill>
                  <a:srgbClr val="010101"/>
                </a:solidFill>
                <a:latin typeface="Times Neue Roman"/>
              </a:rPr>
              <a:t>Х</a:t>
            </a:r>
            <a:r>
              <a:rPr lang="en-US" sz="2400" b="1" dirty="0" err="1">
                <a:solidFill>
                  <a:srgbClr val="010101"/>
                </a:solidFill>
                <a:latin typeface="Times Neue Roman"/>
              </a:rPr>
              <a:t>ариуцлага</a:t>
            </a:r>
            <a:r>
              <a:rPr lang="en-US" sz="2400" b="1" dirty="0">
                <a:solidFill>
                  <a:srgbClr val="010101"/>
                </a:solidFill>
                <a:latin typeface="Times Neue Roman"/>
              </a:rPr>
              <a:t> </a:t>
            </a:r>
            <a:endParaRPr lang="mn-MN" sz="2400" b="1" dirty="0">
              <a:solidFill>
                <a:srgbClr val="010101"/>
              </a:solidFill>
              <a:latin typeface="Times Neue Roman"/>
            </a:endParaRPr>
          </a:p>
          <a:p>
            <a:pPr marL="342900" indent="-342900" algn="just">
              <a:spcBef>
                <a:spcPct val="0"/>
              </a:spcBef>
              <a:buFont typeface="Arial" panose="020B0604020202020204" pitchFamily="34" charset="0"/>
              <a:buChar char="•"/>
            </a:pPr>
            <a:r>
              <a:rPr lang="mn-MN" sz="2400" b="1" dirty="0">
                <a:solidFill>
                  <a:srgbClr val="010101"/>
                </a:solidFill>
                <a:latin typeface="Times Neue Roman"/>
              </a:rPr>
              <a:t>Х</a:t>
            </a:r>
            <a:r>
              <a:rPr lang="en-US" sz="2400" b="1" dirty="0" err="1">
                <a:solidFill>
                  <a:srgbClr val="010101"/>
                </a:solidFill>
                <a:latin typeface="Times Neue Roman"/>
              </a:rPr>
              <a:t>ариуцан</a:t>
            </a:r>
            <a:r>
              <a:rPr lang="en-US" sz="2400" b="1" dirty="0">
                <a:solidFill>
                  <a:srgbClr val="010101"/>
                </a:solidFill>
                <a:latin typeface="Times Neue Roman"/>
              </a:rPr>
              <a:t> </a:t>
            </a:r>
            <a:r>
              <a:rPr lang="en-US" sz="2400" b="1" dirty="0" err="1">
                <a:solidFill>
                  <a:srgbClr val="010101"/>
                </a:solidFill>
                <a:latin typeface="Times Neue Roman"/>
              </a:rPr>
              <a:t>тайлагнал</a:t>
            </a:r>
            <a:endParaRPr lang="mn-MN" sz="2400" b="1" dirty="0">
              <a:solidFill>
                <a:srgbClr val="010101"/>
              </a:solidFill>
              <a:latin typeface="Times Neue Roman"/>
            </a:endParaRPr>
          </a:p>
          <a:p>
            <a:pPr marL="342900" indent="-342900" algn="just">
              <a:spcBef>
                <a:spcPct val="0"/>
              </a:spcBef>
              <a:buFont typeface="Arial" panose="020B0604020202020204" pitchFamily="34" charset="0"/>
              <a:buChar char="•"/>
            </a:pPr>
            <a:r>
              <a:rPr lang="mn-MN" sz="2400" b="1" dirty="0">
                <a:solidFill>
                  <a:srgbClr val="010101"/>
                </a:solidFill>
                <a:latin typeface="Times Neue Roman"/>
              </a:rPr>
              <a:t>Х</a:t>
            </a:r>
            <a:r>
              <a:rPr lang="en-US" sz="2400" b="1" dirty="0" err="1">
                <a:solidFill>
                  <a:srgbClr val="010101"/>
                </a:solidFill>
                <a:latin typeface="Times Neue Roman"/>
              </a:rPr>
              <a:t>яналт</a:t>
            </a:r>
            <a:r>
              <a:rPr lang="en-US" sz="2400" b="1" dirty="0">
                <a:solidFill>
                  <a:srgbClr val="010101"/>
                </a:solidFill>
                <a:latin typeface="Times Neue Roman"/>
              </a:rPr>
              <a:t> </a:t>
            </a:r>
            <a:endParaRPr lang="mn-MN" sz="2400" b="1" dirty="0">
              <a:solidFill>
                <a:srgbClr val="010101"/>
              </a:solidFill>
              <a:latin typeface="Times Neue Roman"/>
            </a:endParaRPr>
          </a:p>
          <a:p>
            <a:pPr algn="just">
              <a:spcBef>
                <a:spcPct val="0"/>
              </a:spcBef>
            </a:pPr>
            <a:r>
              <a:rPr lang="en-US" sz="2400" dirty="0" err="1">
                <a:solidFill>
                  <a:srgbClr val="010101"/>
                </a:solidFill>
                <a:latin typeface="Times Neue Roman"/>
              </a:rPr>
              <a:t>гэх</a:t>
            </a:r>
            <a:r>
              <a:rPr lang="en-US" sz="2400" dirty="0">
                <a:solidFill>
                  <a:srgbClr val="010101"/>
                </a:solidFill>
                <a:latin typeface="Times Neue Roman"/>
              </a:rPr>
              <a:t> </a:t>
            </a:r>
            <a:r>
              <a:rPr lang="en-US" sz="2400" dirty="0" err="1">
                <a:solidFill>
                  <a:srgbClr val="010101"/>
                </a:solidFill>
                <a:latin typeface="Times Neue Roman"/>
              </a:rPr>
              <a:t>утгыг</a:t>
            </a:r>
            <a:r>
              <a:rPr lang="en-US" sz="2400" dirty="0">
                <a:solidFill>
                  <a:srgbClr val="010101"/>
                </a:solidFill>
                <a:latin typeface="Times Neue Roman"/>
              </a:rPr>
              <a:t> </a:t>
            </a:r>
            <a:r>
              <a:rPr lang="en-US" sz="2400" dirty="0" err="1">
                <a:solidFill>
                  <a:srgbClr val="010101"/>
                </a:solidFill>
                <a:latin typeface="Times Neue Roman"/>
              </a:rPr>
              <a:t>өөртөө</a:t>
            </a:r>
            <a:r>
              <a:rPr lang="en-US" sz="2400" dirty="0">
                <a:solidFill>
                  <a:srgbClr val="010101"/>
                </a:solidFill>
                <a:latin typeface="Times Neue Roman"/>
              </a:rPr>
              <a:t> </a:t>
            </a:r>
            <a:r>
              <a:rPr lang="en-US" sz="2400" dirty="0" err="1">
                <a:solidFill>
                  <a:srgbClr val="010101"/>
                </a:solidFill>
                <a:latin typeface="Times Neue Roman"/>
              </a:rPr>
              <a:t>агуулж</a:t>
            </a:r>
            <a:r>
              <a:rPr lang="en-US" sz="2400" u="sng" dirty="0">
                <a:solidFill>
                  <a:srgbClr val="010101"/>
                </a:solidFill>
                <a:latin typeface="Times Neue Roman Bold"/>
              </a:rPr>
              <a:t> </a:t>
            </a:r>
            <a:r>
              <a:rPr lang="en-US" sz="2400" b="1" u="sng" dirty="0" err="1">
                <a:solidFill>
                  <a:srgbClr val="010101"/>
                </a:solidFill>
                <a:latin typeface="Times Neue Roman Bold"/>
              </a:rPr>
              <a:t>хувь</a:t>
            </a:r>
            <a:r>
              <a:rPr lang="en-US" sz="2400" b="1" u="sng" dirty="0">
                <a:solidFill>
                  <a:srgbClr val="010101"/>
                </a:solidFill>
                <a:latin typeface="Times Neue Roman Bold"/>
              </a:rPr>
              <a:t> </a:t>
            </a:r>
            <a:r>
              <a:rPr lang="en-US" sz="2400" b="1" u="sng" dirty="0" err="1">
                <a:solidFill>
                  <a:srgbClr val="010101"/>
                </a:solidFill>
                <a:latin typeface="Times Neue Roman Bold"/>
              </a:rPr>
              <a:t>хүний</a:t>
            </a:r>
            <a:r>
              <a:rPr lang="en-US" sz="2400" b="1" u="sng" dirty="0">
                <a:solidFill>
                  <a:srgbClr val="010101"/>
                </a:solidFill>
                <a:latin typeface="Times Neue Roman Bold"/>
              </a:rPr>
              <a:t> </a:t>
            </a:r>
            <a:r>
              <a:rPr lang="en-US" sz="2400" b="1" u="sng" dirty="0" err="1">
                <a:solidFill>
                  <a:srgbClr val="010101"/>
                </a:solidFill>
                <a:latin typeface="Times Neue Roman Bold"/>
              </a:rPr>
              <a:t>зүгээс</a:t>
            </a:r>
            <a:r>
              <a:rPr lang="en-US" sz="2400" b="1" dirty="0">
                <a:solidFill>
                  <a:srgbClr val="010101"/>
                </a:solidFill>
                <a:latin typeface="Times Neue Roman"/>
              </a:rPr>
              <a:t> </a:t>
            </a:r>
            <a:r>
              <a:rPr lang="mn-MN" sz="2400" dirty="0">
                <a:solidFill>
                  <a:srgbClr val="010101"/>
                </a:solidFill>
                <a:latin typeface="Times Neue Roman"/>
              </a:rPr>
              <a:t>т</a:t>
            </a:r>
            <a:r>
              <a:rPr lang="en-US" sz="2400" dirty="0" err="1">
                <a:solidFill>
                  <a:srgbClr val="010101"/>
                </a:solidFill>
                <a:latin typeface="Times Neue Roman"/>
              </a:rPr>
              <a:t>өр</a:t>
            </a:r>
            <a:r>
              <a:rPr lang="en-US" sz="2400" dirty="0">
                <a:solidFill>
                  <a:srgbClr val="010101"/>
                </a:solidFill>
                <a:latin typeface="Times Neue Roman"/>
              </a:rPr>
              <a:t>, </a:t>
            </a:r>
            <a:r>
              <a:rPr lang="en-US" sz="2400" dirty="0" err="1">
                <a:solidFill>
                  <a:srgbClr val="010101"/>
                </a:solidFill>
                <a:latin typeface="Times Neue Roman"/>
              </a:rPr>
              <a:t>төрийн</a:t>
            </a:r>
            <a:r>
              <a:rPr lang="en-US" sz="2400" dirty="0">
                <a:solidFill>
                  <a:srgbClr val="010101"/>
                </a:solidFill>
                <a:latin typeface="Times Neue Roman"/>
              </a:rPr>
              <a:t> </a:t>
            </a:r>
            <a:r>
              <a:rPr lang="en-US" sz="2400" dirty="0" err="1">
                <a:solidFill>
                  <a:srgbClr val="010101"/>
                </a:solidFill>
                <a:latin typeface="Times Neue Roman"/>
              </a:rPr>
              <a:t>алба</a:t>
            </a:r>
            <a:r>
              <a:rPr lang="en-US" sz="2400" dirty="0">
                <a:solidFill>
                  <a:srgbClr val="010101"/>
                </a:solidFill>
                <a:latin typeface="Times Neue Roman"/>
              </a:rPr>
              <a:t> </a:t>
            </a:r>
            <a:r>
              <a:rPr lang="en-US" sz="2400" dirty="0" err="1">
                <a:solidFill>
                  <a:srgbClr val="010101"/>
                </a:solidFill>
                <a:latin typeface="Times Neue Roman"/>
              </a:rPr>
              <a:t>хаагчид</a:t>
            </a:r>
            <a:r>
              <a:rPr lang="en-US" sz="2400" dirty="0">
                <a:solidFill>
                  <a:srgbClr val="010101"/>
                </a:solidFill>
                <a:latin typeface="Times Neue Roman"/>
              </a:rPr>
              <a:t> </a:t>
            </a:r>
            <a:r>
              <a:rPr lang="en-US" sz="2400" dirty="0" err="1">
                <a:solidFill>
                  <a:srgbClr val="010101"/>
                </a:solidFill>
                <a:latin typeface="Times Neue Roman"/>
              </a:rPr>
              <a:t>оногдсон</a:t>
            </a:r>
            <a:r>
              <a:rPr lang="en-US" sz="2400" dirty="0">
                <a:solidFill>
                  <a:srgbClr val="010101"/>
                </a:solidFill>
                <a:latin typeface="Times Neue Roman"/>
              </a:rPr>
              <a:t> </a:t>
            </a:r>
            <a:r>
              <a:rPr lang="en-US" sz="2400" dirty="0" err="1">
                <a:solidFill>
                  <a:srgbClr val="010101"/>
                </a:solidFill>
                <a:latin typeface="Times Neue Roman"/>
              </a:rPr>
              <a:t>үүргээ</a:t>
            </a:r>
            <a:r>
              <a:rPr lang="en-US" sz="2400" dirty="0">
                <a:solidFill>
                  <a:srgbClr val="010101"/>
                </a:solidFill>
                <a:latin typeface="Times Neue Roman"/>
              </a:rPr>
              <a:t> </a:t>
            </a:r>
            <a:r>
              <a:rPr lang="en-US" sz="2400" dirty="0" err="1">
                <a:solidFill>
                  <a:srgbClr val="010101"/>
                </a:solidFill>
                <a:latin typeface="Times Neue Roman"/>
              </a:rPr>
              <a:t>хэрхэн</a:t>
            </a:r>
            <a:r>
              <a:rPr lang="en-US" sz="2400" dirty="0">
                <a:solidFill>
                  <a:srgbClr val="010101"/>
                </a:solidFill>
                <a:latin typeface="Times Neue Roman"/>
              </a:rPr>
              <a:t> </a:t>
            </a:r>
            <a:r>
              <a:rPr lang="en-US" sz="2400" dirty="0" err="1">
                <a:solidFill>
                  <a:srgbClr val="010101"/>
                </a:solidFill>
                <a:latin typeface="Times Neue Roman"/>
              </a:rPr>
              <a:t>биелүүлж</a:t>
            </a:r>
            <a:r>
              <a:rPr lang="en-US" sz="2400" dirty="0">
                <a:solidFill>
                  <a:srgbClr val="010101"/>
                </a:solidFill>
                <a:latin typeface="Times Neue Roman"/>
              </a:rPr>
              <a:t> </a:t>
            </a:r>
            <a:r>
              <a:rPr lang="en-US" sz="2400" dirty="0" err="1">
                <a:solidFill>
                  <a:srgbClr val="010101"/>
                </a:solidFill>
                <a:latin typeface="Times Neue Roman"/>
              </a:rPr>
              <a:t>буй</a:t>
            </a:r>
            <a:r>
              <a:rPr lang="en-US" sz="2400" dirty="0">
                <a:solidFill>
                  <a:srgbClr val="010101"/>
                </a:solidFill>
                <a:latin typeface="Times Neue Roman"/>
              </a:rPr>
              <a:t> </a:t>
            </a:r>
            <a:r>
              <a:rPr lang="en-US" sz="2400" dirty="0" err="1">
                <a:solidFill>
                  <a:srgbClr val="010101"/>
                </a:solidFill>
                <a:latin typeface="Times Neue Roman"/>
              </a:rPr>
              <a:t>талаар</a:t>
            </a:r>
            <a:r>
              <a:rPr lang="en-US" sz="2400" dirty="0">
                <a:solidFill>
                  <a:srgbClr val="010101"/>
                </a:solidFill>
                <a:latin typeface="Times Neue Roman"/>
              </a:rPr>
              <a:t> </a:t>
            </a:r>
            <a:r>
              <a:rPr lang="en-US" sz="2400" b="1" dirty="0" err="1">
                <a:solidFill>
                  <a:srgbClr val="010101"/>
                </a:solidFill>
                <a:latin typeface="Times Neue Roman"/>
              </a:rPr>
              <a:t>мэдээлэл</a:t>
            </a:r>
            <a:r>
              <a:rPr lang="en-US" sz="2400" b="1" dirty="0">
                <a:solidFill>
                  <a:srgbClr val="010101"/>
                </a:solidFill>
                <a:latin typeface="Times Neue Roman"/>
              </a:rPr>
              <a:t> </a:t>
            </a:r>
            <a:r>
              <a:rPr lang="en-US" sz="2400" b="1" dirty="0" err="1">
                <a:solidFill>
                  <a:srgbClr val="010101"/>
                </a:solidFill>
                <a:latin typeface="Times Neue Roman"/>
              </a:rPr>
              <a:t>ав</a:t>
            </a:r>
            <a:r>
              <a:rPr lang="mn-MN" sz="2400" b="1" dirty="0">
                <a:solidFill>
                  <a:srgbClr val="010101"/>
                </a:solidFill>
                <a:latin typeface="Times Neue Roman"/>
              </a:rPr>
              <a:t>ах</a:t>
            </a:r>
            <a:r>
              <a:rPr lang="en-US" sz="2400" b="1" dirty="0">
                <a:solidFill>
                  <a:srgbClr val="010101"/>
                </a:solidFill>
                <a:latin typeface="Times Neue Roman"/>
              </a:rPr>
              <a:t>, </a:t>
            </a:r>
            <a:r>
              <a:rPr lang="en-US" sz="2400" b="1" dirty="0" err="1">
                <a:solidFill>
                  <a:srgbClr val="010101"/>
                </a:solidFill>
                <a:latin typeface="Times Neue Roman"/>
              </a:rPr>
              <a:t>тайлбар</a:t>
            </a:r>
            <a:r>
              <a:rPr lang="en-US" sz="2400" b="1" dirty="0">
                <a:solidFill>
                  <a:srgbClr val="010101"/>
                </a:solidFill>
                <a:latin typeface="Times Neue Roman"/>
              </a:rPr>
              <a:t> </a:t>
            </a:r>
            <a:r>
              <a:rPr lang="en-US" sz="2400" b="1" dirty="0" err="1">
                <a:solidFill>
                  <a:srgbClr val="010101"/>
                </a:solidFill>
                <a:latin typeface="Times Neue Roman"/>
              </a:rPr>
              <a:t>хийлгэх</a:t>
            </a:r>
            <a:r>
              <a:rPr lang="en-US" sz="2400" b="1" dirty="0">
                <a:solidFill>
                  <a:srgbClr val="010101"/>
                </a:solidFill>
                <a:latin typeface="Times Neue Roman"/>
              </a:rPr>
              <a:t>, </a:t>
            </a:r>
            <a:r>
              <a:rPr lang="mn-MN" sz="2400" b="1" dirty="0">
                <a:solidFill>
                  <a:srgbClr val="010101"/>
                </a:solidFill>
                <a:latin typeface="Times Neue Roman"/>
              </a:rPr>
              <a:t>асуудлын </a:t>
            </a:r>
            <a:r>
              <a:rPr lang="en-US" sz="2400" b="1" dirty="0" err="1">
                <a:solidFill>
                  <a:srgbClr val="010101"/>
                </a:solidFill>
                <a:latin typeface="Times Neue Roman"/>
              </a:rPr>
              <a:t>үндэслэлийг</a:t>
            </a:r>
            <a:r>
              <a:rPr lang="en-US" sz="2400" b="1" dirty="0">
                <a:solidFill>
                  <a:srgbClr val="010101"/>
                </a:solidFill>
                <a:latin typeface="Times Neue Roman"/>
              </a:rPr>
              <a:t> </a:t>
            </a:r>
            <a:r>
              <a:rPr lang="en-US" sz="2400" b="1" dirty="0" err="1">
                <a:solidFill>
                  <a:srgbClr val="010101"/>
                </a:solidFill>
                <a:latin typeface="Times Neue Roman"/>
              </a:rPr>
              <a:t>гаргах</a:t>
            </a:r>
            <a:r>
              <a:rPr lang="en-US" sz="2400" b="1" dirty="0">
                <a:solidFill>
                  <a:srgbClr val="010101"/>
                </a:solidFill>
                <a:latin typeface="Times Neue Roman"/>
              </a:rPr>
              <a:t>, </a:t>
            </a:r>
            <a:r>
              <a:rPr lang="en-US" sz="2400" b="1" dirty="0" err="1">
                <a:solidFill>
                  <a:srgbClr val="010101"/>
                </a:solidFill>
                <a:latin typeface="Times Neue Roman"/>
              </a:rPr>
              <a:t>гарсан</a:t>
            </a:r>
            <a:r>
              <a:rPr lang="en-US" sz="2400" b="1" dirty="0">
                <a:solidFill>
                  <a:srgbClr val="010101"/>
                </a:solidFill>
                <a:latin typeface="Times Neue Roman"/>
              </a:rPr>
              <a:t> </a:t>
            </a:r>
            <a:r>
              <a:rPr lang="en-US" sz="2400" b="1" dirty="0" err="1">
                <a:solidFill>
                  <a:srgbClr val="010101"/>
                </a:solidFill>
                <a:latin typeface="Times Neue Roman"/>
              </a:rPr>
              <a:t>үр</a:t>
            </a:r>
            <a:r>
              <a:rPr lang="en-US" sz="2400" b="1" dirty="0">
                <a:solidFill>
                  <a:srgbClr val="010101"/>
                </a:solidFill>
                <a:latin typeface="Times Neue Roman"/>
              </a:rPr>
              <a:t> </a:t>
            </a:r>
            <a:r>
              <a:rPr lang="en-US" sz="2400" b="1" dirty="0" err="1">
                <a:solidFill>
                  <a:srgbClr val="010101"/>
                </a:solidFill>
                <a:latin typeface="Times Neue Roman"/>
              </a:rPr>
              <a:t>дагав</a:t>
            </a:r>
            <a:r>
              <a:rPr lang="mn-MN" sz="2400" b="1" dirty="0">
                <a:solidFill>
                  <a:srgbClr val="010101"/>
                </a:solidFill>
                <a:latin typeface="Times Neue Roman"/>
              </a:rPr>
              <a:t>арт нь хариуцлага</a:t>
            </a:r>
            <a:r>
              <a:rPr lang="en-US" sz="2400" b="1" dirty="0">
                <a:solidFill>
                  <a:srgbClr val="010101"/>
                </a:solidFill>
                <a:latin typeface="Times Neue Roman"/>
              </a:rPr>
              <a:t> </a:t>
            </a:r>
            <a:r>
              <a:rPr lang="en-US" sz="2400" b="1" dirty="0" err="1">
                <a:solidFill>
                  <a:srgbClr val="010101"/>
                </a:solidFill>
                <a:latin typeface="Times Neue Roman"/>
              </a:rPr>
              <a:t>хүлээлгэх</a:t>
            </a:r>
            <a:r>
              <a:rPr lang="en-US" sz="2400" dirty="0">
                <a:solidFill>
                  <a:srgbClr val="010101"/>
                </a:solidFill>
                <a:latin typeface="Times Neue Roman"/>
              </a:rPr>
              <a:t> </a:t>
            </a:r>
            <a:r>
              <a:rPr lang="en-US" sz="2400" dirty="0" err="1">
                <a:solidFill>
                  <a:srgbClr val="010101"/>
                </a:solidFill>
                <a:latin typeface="Times Neue Roman"/>
              </a:rPr>
              <a:t>явдал</a:t>
            </a:r>
            <a:r>
              <a:rPr lang="en-US" sz="2400" dirty="0">
                <a:solidFill>
                  <a:srgbClr val="010101"/>
                </a:solidFill>
                <a:latin typeface="Times Neue Roman"/>
              </a:rPr>
              <a:t>. </a:t>
            </a:r>
          </a:p>
        </p:txBody>
      </p:sp>
      <p:sp>
        <p:nvSpPr>
          <p:cNvPr id="20" name="AutoShape 2">
            <a:extLst>
              <a:ext uri="{FF2B5EF4-FFF2-40B4-BE49-F238E27FC236}">
                <a16:creationId xmlns:a16="http://schemas.microsoft.com/office/drawing/2014/main" xmlns="" id="{38BA4432-E8A1-41F2-98A9-231E270A8CE6}"/>
              </a:ext>
            </a:extLst>
          </p:cNvPr>
          <p:cNvSpPr/>
          <p:nvPr/>
        </p:nvSpPr>
        <p:spPr>
          <a:xfrm rot="5400000" flipV="1">
            <a:off x="3978599" y="3879754"/>
            <a:ext cx="4964160" cy="0"/>
          </a:xfrm>
          <a:prstGeom prst="line">
            <a:avLst/>
          </a:prstGeom>
          <a:ln w="47625" cap="rnd">
            <a:solidFill>
              <a:schemeClr val="accent1"/>
            </a:solidFill>
            <a:prstDash val="sysDot"/>
            <a:headEnd type="none" w="sm" len="sm"/>
            <a:tailEnd type="none" w="sm" len="sm"/>
          </a:ln>
        </p:spPr>
      </p:sp>
      <p:sp>
        <p:nvSpPr>
          <p:cNvPr id="11" name="TextBox 3">
            <a:extLst>
              <a:ext uri="{FF2B5EF4-FFF2-40B4-BE49-F238E27FC236}">
                <a16:creationId xmlns:a16="http://schemas.microsoft.com/office/drawing/2014/main" xmlns="" id="{0EBB18BF-1B92-4B62-9EE8-9C0837146CE9}"/>
              </a:ext>
            </a:extLst>
          </p:cNvPr>
          <p:cNvSpPr txBox="1"/>
          <p:nvPr/>
        </p:nvSpPr>
        <p:spPr>
          <a:xfrm>
            <a:off x="968991" y="6156194"/>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21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xmlns="" id="{ECAE32B1-3954-4CF7-9B14-1650BF17EB45}"/>
              </a:ext>
            </a:extLst>
          </p:cNvPr>
          <p:cNvSpPr/>
          <p:nvPr/>
        </p:nvSpPr>
        <p:spPr>
          <a:xfrm>
            <a:off x="955527" y="0"/>
            <a:ext cx="8773690" cy="1043734"/>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4">
            <a:extLst>
              <a:ext uri="{FF2B5EF4-FFF2-40B4-BE49-F238E27FC236}">
                <a16:creationId xmlns:a16="http://schemas.microsoft.com/office/drawing/2014/main" xmlns="" id="{EBAE6B53-017A-4413-B4F7-EF85F4997E67}"/>
              </a:ext>
            </a:extLst>
          </p:cNvPr>
          <p:cNvGrpSpPr/>
          <p:nvPr/>
        </p:nvGrpSpPr>
        <p:grpSpPr>
          <a:xfrm>
            <a:off x="1870458" y="1317307"/>
            <a:ext cx="8679684" cy="1361310"/>
            <a:chOff x="0" y="0"/>
            <a:chExt cx="20737236" cy="2740534"/>
          </a:xfrm>
          <a:solidFill>
            <a:schemeClr val="accent1">
              <a:lumMod val="20000"/>
              <a:lumOff val="80000"/>
            </a:schemeClr>
          </a:solidFill>
        </p:grpSpPr>
        <p:sp>
          <p:nvSpPr>
            <p:cNvPr id="13" name="Freeform 5">
              <a:extLst>
                <a:ext uri="{FF2B5EF4-FFF2-40B4-BE49-F238E27FC236}">
                  <a16:creationId xmlns:a16="http://schemas.microsoft.com/office/drawing/2014/main" xmlns="" id="{F3323771-6F8E-491A-AFE8-5DCF56EF5A1A}"/>
                </a:ext>
              </a:extLst>
            </p:cNvPr>
            <p:cNvSpPr/>
            <p:nvPr/>
          </p:nvSpPr>
          <p:spPr>
            <a:xfrm>
              <a:off x="8890" y="0"/>
              <a:ext cx="20732156" cy="2740534"/>
            </a:xfrm>
            <a:custGeom>
              <a:avLst/>
              <a:gdLst/>
              <a:ahLst/>
              <a:cxnLst/>
              <a:rect l="l" t="t" r="r" b="b"/>
              <a:pathLst>
                <a:path w="20732156" h="2740534">
                  <a:moveTo>
                    <a:pt x="0" y="0"/>
                  </a:moveTo>
                  <a:lnTo>
                    <a:pt x="0" y="2740534"/>
                  </a:lnTo>
                  <a:lnTo>
                    <a:pt x="20732156" y="2740534"/>
                  </a:lnTo>
                  <a:lnTo>
                    <a:pt x="20732156" y="0"/>
                  </a:lnTo>
                  <a:lnTo>
                    <a:pt x="0" y="0"/>
                  </a:lnTo>
                  <a:lnTo>
                    <a:pt x="0" y="0"/>
                  </a:lnTo>
                  <a:close/>
                  <a:moveTo>
                    <a:pt x="20146686" y="410210"/>
                  </a:moveTo>
                  <a:cubicBezTo>
                    <a:pt x="20240666" y="410210"/>
                    <a:pt x="20318136" y="486410"/>
                    <a:pt x="20318136" y="581660"/>
                  </a:cubicBezTo>
                  <a:cubicBezTo>
                    <a:pt x="20318136" y="676910"/>
                    <a:pt x="20241936" y="753110"/>
                    <a:pt x="20146686" y="753110"/>
                  </a:cubicBezTo>
                  <a:cubicBezTo>
                    <a:pt x="20051436" y="753110"/>
                    <a:pt x="19975236" y="676910"/>
                    <a:pt x="19975236" y="581660"/>
                  </a:cubicBezTo>
                  <a:cubicBezTo>
                    <a:pt x="19975236" y="486410"/>
                    <a:pt x="20052706" y="410210"/>
                    <a:pt x="20146686"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30323"/>
                  </a:moveTo>
                  <a:cubicBezTo>
                    <a:pt x="478790" y="2330323"/>
                    <a:pt x="401320" y="2254123"/>
                    <a:pt x="401320" y="2158873"/>
                  </a:cubicBezTo>
                  <a:cubicBezTo>
                    <a:pt x="401320" y="2064894"/>
                    <a:pt x="477520" y="1987423"/>
                    <a:pt x="572770" y="1987423"/>
                  </a:cubicBezTo>
                  <a:cubicBezTo>
                    <a:pt x="666750" y="1987423"/>
                    <a:pt x="744220" y="2063623"/>
                    <a:pt x="744220" y="2158873"/>
                  </a:cubicBezTo>
                  <a:cubicBezTo>
                    <a:pt x="744220" y="2252854"/>
                    <a:pt x="666750" y="2330323"/>
                    <a:pt x="572770" y="2330323"/>
                  </a:cubicBezTo>
                  <a:close/>
                  <a:moveTo>
                    <a:pt x="20146686" y="2330323"/>
                  </a:moveTo>
                  <a:cubicBezTo>
                    <a:pt x="20052706" y="2330323"/>
                    <a:pt x="19975236" y="2254123"/>
                    <a:pt x="19975236" y="2158873"/>
                  </a:cubicBezTo>
                  <a:cubicBezTo>
                    <a:pt x="19975236" y="2064894"/>
                    <a:pt x="20051436" y="1987423"/>
                    <a:pt x="20146686" y="1987423"/>
                  </a:cubicBezTo>
                  <a:cubicBezTo>
                    <a:pt x="20241936" y="1987423"/>
                    <a:pt x="20318136" y="2063623"/>
                    <a:pt x="20318136" y="2158873"/>
                  </a:cubicBezTo>
                  <a:cubicBezTo>
                    <a:pt x="20318136" y="2252854"/>
                    <a:pt x="20240666" y="2330323"/>
                    <a:pt x="20146686" y="2330323"/>
                  </a:cubicBezTo>
                  <a:close/>
                </a:path>
              </a:pathLst>
            </a:custGeom>
            <a:grpFill/>
          </p:spPr>
        </p:sp>
        <p:sp>
          <p:nvSpPr>
            <p:cNvPr id="14" name="Freeform 6">
              <a:extLst>
                <a:ext uri="{FF2B5EF4-FFF2-40B4-BE49-F238E27FC236}">
                  <a16:creationId xmlns:a16="http://schemas.microsoft.com/office/drawing/2014/main" xmlns="" id="{91C18FF8-1705-4FA1-92B6-E2914D593926}"/>
                </a:ext>
              </a:extLst>
            </p:cNvPr>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grpFill/>
          </p:spPr>
        </p:sp>
        <p:sp>
          <p:nvSpPr>
            <p:cNvPr id="15" name="Freeform 7">
              <a:extLst>
                <a:ext uri="{FF2B5EF4-FFF2-40B4-BE49-F238E27FC236}">
                  <a16:creationId xmlns:a16="http://schemas.microsoft.com/office/drawing/2014/main" xmlns="" id="{8D06AF7B-D296-4C05-943E-0AE6423588CA}"/>
                </a:ext>
              </a:extLst>
            </p:cNvPr>
            <p:cNvSpPr/>
            <p:nvPr/>
          </p:nvSpPr>
          <p:spPr>
            <a:xfrm>
              <a:off x="19984126"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grpFill/>
          </p:spPr>
        </p:sp>
        <p:sp>
          <p:nvSpPr>
            <p:cNvPr id="16" name="Freeform 8">
              <a:extLst>
                <a:ext uri="{FF2B5EF4-FFF2-40B4-BE49-F238E27FC236}">
                  <a16:creationId xmlns:a16="http://schemas.microsoft.com/office/drawing/2014/main" xmlns="" id="{74B0724D-5F82-4F4D-964D-153F0E37F751}"/>
                </a:ext>
              </a:extLst>
            </p:cNvPr>
            <p:cNvSpPr/>
            <p:nvPr/>
          </p:nvSpPr>
          <p:spPr>
            <a:xfrm>
              <a:off x="19984126" y="1987423"/>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7471"/>
                    <a:pt x="76200" y="0"/>
                    <a:pt x="171450" y="0"/>
                  </a:cubicBezTo>
                  <a:cubicBezTo>
                    <a:pt x="266700" y="0"/>
                    <a:pt x="342900" y="77471"/>
                    <a:pt x="342900" y="171450"/>
                  </a:cubicBezTo>
                  <a:close/>
                </a:path>
              </a:pathLst>
            </a:custGeom>
            <a:grpFill/>
          </p:spPr>
        </p:sp>
        <p:sp>
          <p:nvSpPr>
            <p:cNvPr id="17" name="Freeform 9">
              <a:extLst>
                <a:ext uri="{FF2B5EF4-FFF2-40B4-BE49-F238E27FC236}">
                  <a16:creationId xmlns:a16="http://schemas.microsoft.com/office/drawing/2014/main" xmlns="" id="{D471828D-B1B7-485C-A2FD-1A31014CCAFA}"/>
                </a:ext>
              </a:extLst>
            </p:cNvPr>
            <p:cNvSpPr/>
            <p:nvPr/>
          </p:nvSpPr>
          <p:spPr>
            <a:xfrm>
              <a:off x="410210" y="1987423"/>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7471"/>
                    <a:pt x="76200" y="0"/>
                    <a:pt x="171450" y="0"/>
                  </a:cubicBezTo>
                  <a:cubicBezTo>
                    <a:pt x="265430" y="0"/>
                    <a:pt x="342900" y="77471"/>
                    <a:pt x="342900" y="171450"/>
                  </a:cubicBezTo>
                  <a:close/>
                </a:path>
              </a:pathLst>
            </a:custGeom>
            <a:grpFill/>
          </p:spPr>
        </p:sp>
      </p:gr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Title 9">
            <a:extLst>
              <a:ext uri="{FF2B5EF4-FFF2-40B4-BE49-F238E27FC236}">
                <a16:creationId xmlns:a16="http://schemas.microsoft.com/office/drawing/2014/main" xmlns="" id="{A146D210-CF7D-43BE-9325-24D18748DADA}"/>
              </a:ext>
            </a:extLst>
          </p:cNvPr>
          <p:cNvSpPr>
            <a:spLocks noGrp="1"/>
          </p:cNvSpPr>
          <p:nvPr>
            <p:ph type="title"/>
          </p:nvPr>
        </p:nvSpPr>
        <p:spPr>
          <a:xfrm>
            <a:off x="1349829" y="93217"/>
            <a:ext cx="10134762" cy="671115"/>
          </a:xfrm>
        </p:spPr>
        <p:txBody>
          <a:bodyPr>
            <a:noAutofit/>
          </a:bodyPr>
          <a:lstStyle/>
          <a:p>
            <a:pPr algn="just">
              <a:lnSpc>
                <a:spcPts val="6899"/>
              </a:lnSpc>
            </a:pPr>
            <a:r>
              <a:rPr lang="mn-MN" sz="3200" b="1" spc="-119" dirty="0">
                <a:latin typeface="Times Neue Roman Bold"/>
              </a:rPr>
              <a:t>Нийгмийн эгэх хариуцлага: </a:t>
            </a:r>
            <a:endParaRPr lang="en-US" sz="3200" b="1" spc="-119" dirty="0">
              <a:latin typeface="Times Neue Roman Bold"/>
            </a:endParaRPr>
          </a:p>
        </p:txBody>
      </p:sp>
      <p:sp>
        <p:nvSpPr>
          <p:cNvPr id="20" name="TextBox 19">
            <a:extLst>
              <a:ext uri="{FF2B5EF4-FFF2-40B4-BE49-F238E27FC236}">
                <a16:creationId xmlns:a16="http://schemas.microsoft.com/office/drawing/2014/main" xmlns="" id="{09961DF0-B1A5-46A5-B9CC-A4AAC3479949}"/>
              </a:ext>
            </a:extLst>
          </p:cNvPr>
          <p:cNvSpPr txBox="1"/>
          <p:nvPr/>
        </p:nvSpPr>
        <p:spPr>
          <a:xfrm>
            <a:off x="572035" y="1611009"/>
            <a:ext cx="8569807" cy="830997"/>
          </a:xfrm>
          <a:prstGeom prst="rect">
            <a:avLst/>
          </a:prstGeom>
          <a:noFill/>
        </p:spPr>
        <p:txBody>
          <a:bodyPr wrap="square">
            <a:spAutoFit/>
          </a:bodyPr>
          <a:lstStyle/>
          <a:p>
            <a:pPr algn="r">
              <a:spcBef>
                <a:spcPct val="0"/>
              </a:spcBef>
            </a:pPr>
            <a:r>
              <a:rPr lang="en-US" sz="1800" dirty="0">
                <a:latin typeface="Times Neue Roman Bold Italics"/>
              </a:rPr>
              <a:t>... </a:t>
            </a:r>
            <a:r>
              <a:rPr lang="en-US" sz="2400" b="1" dirty="0">
                <a:latin typeface="Times Neue Roman Bold Italics"/>
              </a:rPr>
              <a:t>ТӨРИЙН БАЙГУУЛЛАГУУДЫГ </a:t>
            </a:r>
            <a:endParaRPr lang="mn-MN" sz="2400" b="1" dirty="0">
              <a:latin typeface="Times Neue Roman Bold Italics"/>
            </a:endParaRPr>
          </a:p>
          <a:p>
            <a:pPr algn="r">
              <a:spcBef>
                <a:spcPct val="0"/>
              </a:spcBef>
            </a:pPr>
            <a:r>
              <a:rPr lang="en-US" sz="2400" b="1" dirty="0">
                <a:latin typeface="Times Neue Roman Bold Italics"/>
              </a:rPr>
              <a:t>ХАРИУЦЛАГАТАЙ </a:t>
            </a:r>
            <a:r>
              <a:rPr lang="mn-MN" sz="2400" b="1" dirty="0">
                <a:latin typeface="Times Neue Roman Bold Italics"/>
              </a:rPr>
              <a:t>Б</a:t>
            </a:r>
            <a:r>
              <a:rPr lang="en-US" sz="2400" b="1" dirty="0">
                <a:latin typeface="Times Neue Roman Bold Italics"/>
              </a:rPr>
              <a:t>АЙЛГАХ ҮЙЛ ЯВЦ Ю</a:t>
            </a:r>
            <a:r>
              <a:rPr lang="mn-MN" sz="2400" b="1" dirty="0">
                <a:latin typeface="Times Neue Roman Bold Italics"/>
              </a:rPr>
              <a:t>М</a:t>
            </a:r>
          </a:p>
        </p:txBody>
      </p:sp>
      <p:sp>
        <p:nvSpPr>
          <p:cNvPr id="2" name="Thought Bubble: Cloud 1">
            <a:extLst>
              <a:ext uri="{FF2B5EF4-FFF2-40B4-BE49-F238E27FC236}">
                <a16:creationId xmlns:a16="http://schemas.microsoft.com/office/drawing/2014/main" xmlns="" id="{27EE8F60-DA5C-4AA6-A6D3-F372FCECA33D}"/>
              </a:ext>
            </a:extLst>
          </p:cNvPr>
          <p:cNvSpPr/>
          <p:nvPr/>
        </p:nvSpPr>
        <p:spPr>
          <a:xfrm>
            <a:off x="1419225" y="2768555"/>
            <a:ext cx="4791075" cy="3038766"/>
          </a:xfrm>
          <a:prstGeom prst="cloudCallout">
            <a:avLst>
              <a:gd name="adj1" fmla="val -19354"/>
              <a:gd name="adj2" fmla="val 28533"/>
            </a:avLst>
          </a:prstGeom>
          <a:gradFill>
            <a:gsLst>
              <a:gs pos="0">
                <a:schemeClr val="accent1">
                  <a:lumMod val="110000"/>
                  <a:satMod val="105000"/>
                  <a:tint val="67000"/>
                  <a:alpha val="98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000" b="1" dirty="0">
                <a:latin typeface="Times Neue Roman"/>
              </a:rPr>
              <a:t>Үйлчилгээ, бүтээгдэхүүн, бодлого боловсруулах  үйл ажиллагаатай холбоотой гаргасан шийдвэртээ  хариуцлага хүлээх байдал</a:t>
            </a:r>
          </a:p>
          <a:p>
            <a:pPr algn="ctr"/>
            <a:endParaRPr lang="en-US" dirty="0"/>
          </a:p>
        </p:txBody>
      </p:sp>
      <p:sp>
        <p:nvSpPr>
          <p:cNvPr id="18" name="Thought Bubble: Cloud 17">
            <a:extLst>
              <a:ext uri="{FF2B5EF4-FFF2-40B4-BE49-F238E27FC236}">
                <a16:creationId xmlns:a16="http://schemas.microsoft.com/office/drawing/2014/main" xmlns="" id="{310E40EE-2CC0-43B0-BB23-4406A908D762}"/>
              </a:ext>
            </a:extLst>
          </p:cNvPr>
          <p:cNvSpPr/>
          <p:nvPr/>
        </p:nvSpPr>
        <p:spPr>
          <a:xfrm flipH="1">
            <a:off x="6783659" y="2952191"/>
            <a:ext cx="4700932" cy="2781314"/>
          </a:xfrm>
          <a:prstGeom prst="cloudCallout">
            <a:avLst>
              <a:gd name="adj1" fmla="val -18744"/>
              <a:gd name="adj2" fmla="val 276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mn-MN" sz="2000" b="1" dirty="0">
                <a:latin typeface="Times Neue Roman"/>
              </a:rPr>
              <a:t>Үр дүн, үр дагаварын тухай тайлагнах, тайлбарлах  асуултад хариулах үүрэг</a:t>
            </a:r>
          </a:p>
          <a:p>
            <a:pPr algn="ctr"/>
            <a:endParaRPr lang="en-US" dirty="0"/>
          </a:p>
        </p:txBody>
      </p:sp>
      <p:sp>
        <p:nvSpPr>
          <p:cNvPr id="19" name="TextBox 3">
            <a:extLst>
              <a:ext uri="{FF2B5EF4-FFF2-40B4-BE49-F238E27FC236}">
                <a16:creationId xmlns:a16="http://schemas.microsoft.com/office/drawing/2014/main" xmlns="" id="{2E1B0AB0-151C-4C99-A10C-E6769C7C4C1F}"/>
              </a:ext>
            </a:extLst>
          </p:cNvPr>
          <p:cNvSpPr txBox="1"/>
          <p:nvPr/>
        </p:nvSpPr>
        <p:spPr>
          <a:xfrm>
            <a:off x="9496425" y="6207618"/>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33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6">
            <a:extLst>
              <a:ext uri="{FF2B5EF4-FFF2-40B4-BE49-F238E27FC236}">
                <a16:creationId xmlns:a16="http://schemas.microsoft.com/office/drawing/2014/main" xmlns="" id="{F946FD35-B858-4CF9-9BC9-03F195A3B416}"/>
              </a:ext>
            </a:extLst>
          </p:cNvPr>
          <p:cNvSpPr/>
          <p:nvPr/>
        </p:nvSpPr>
        <p:spPr>
          <a:xfrm>
            <a:off x="959466" y="-10196"/>
            <a:ext cx="8815089" cy="1101969"/>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effectLst/>
                <a:uLnTx/>
                <a:uFillTx/>
                <a:latin typeface="Cambria"/>
                <a:ea typeface="+mn-ea"/>
                <a:cs typeface="Cambria"/>
              </a:rPr>
              <a:t>      </a:t>
            </a:r>
            <a:endParaRPr kumimoji="0" lang="mn-MN" sz="5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9525"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Title 9">
            <a:extLst>
              <a:ext uri="{FF2B5EF4-FFF2-40B4-BE49-F238E27FC236}">
                <a16:creationId xmlns:a16="http://schemas.microsoft.com/office/drawing/2014/main" xmlns="" id="{A146D210-CF7D-43BE-9325-24D18748DADA}"/>
              </a:ext>
            </a:extLst>
          </p:cNvPr>
          <p:cNvSpPr>
            <a:spLocks noGrp="1"/>
          </p:cNvSpPr>
          <p:nvPr>
            <p:ph type="title"/>
          </p:nvPr>
        </p:nvSpPr>
        <p:spPr>
          <a:xfrm>
            <a:off x="1096878" y="22350"/>
            <a:ext cx="9510161" cy="671115"/>
          </a:xfrm>
        </p:spPr>
        <p:txBody>
          <a:bodyPr>
            <a:noAutofit/>
          </a:bodyPr>
          <a:lstStyle/>
          <a:p>
            <a:pPr algn="ctr">
              <a:lnSpc>
                <a:spcPts val="7279"/>
              </a:lnSpc>
            </a:pPr>
            <a:r>
              <a:rPr lang="mn-MN" sz="3200" b="1" dirty="0">
                <a:latin typeface="Times Neue Roman Bold"/>
              </a:rPr>
              <a:t>Эгэх х</a:t>
            </a:r>
            <a:r>
              <a:rPr lang="en-US" sz="3200" b="1" dirty="0" err="1">
                <a:latin typeface="Times Neue Roman Bold"/>
              </a:rPr>
              <a:t>ариуцлагын</a:t>
            </a:r>
            <a:r>
              <a:rPr lang="en-US" sz="3200" b="1" dirty="0">
                <a:latin typeface="Times Neue Roman Bold"/>
              </a:rPr>
              <a:t> </a:t>
            </a:r>
            <a:r>
              <a:rPr lang="en-US" sz="3200" b="1" dirty="0" err="1">
                <a:latin typeface="Times Neue Roman Bold"/>
              </a:rPr>
              <a:t>хэлбэр</a:t>
            </a:r>
            <a:r>
              <a:rPr lang="en-US" sz="3200" b="1" dirty="0">
                <a:latin typeface="Times Neue Roman Bold"/>
              </a:rPr>
              <a:t> </a:t>
            </a:r>
          </a:p>
        </p:txBody>
      </p:sp>
      <p:sp>
        <p:nvSpPr>
          <p:cNvPr id="18" name="TextBox 7">
            <a:extLst>
              <a:ext uri="{FF2B5EF4-FFF2-40B4-BE49-F238E27FC236}">
                <a16:creationId xmlns:a16="http://schemas.microsoft.com/office/drawing/2014/main" xmlns="" id="{6C1C08AE-837D-44BD-9541-CB6B9542AC64}"/>
              </a:ext>
            </a:extLst>
          </p:cNvPr>
          <p:cNvSpPr txBox="1">
            <a:spLocks noGrp="1"/>
          </p:cNvSpPr>
          <p:nvPr>
            <p:ph idx="1"/>
          </p:nvPr>
        </p:nvSpPr>
        <p:spPr>
          <a:xfrm>
            <a:off x="1123147" y="3644619"/>
            <a:ext cx="4842571" cy="2301912"/>
          </a:xfrm>
          <a:prstGeom prst="rect">
            <a:avLst/>
          </a:prstGeom>
        </p:spPr>
        <p:txBody>
          <a:bodyPr wrap="square" lIns="0" tIns="0" rIns="0" bIns="0" rtlCol="0" anchor="t">
            <a:spAutoFit/>
          </a:bodyPr>
          <a:lstStyle/>
          <a:p>
            <a:pPr>
              <a:lnSpc>
                <a:spcPct val="100000"/>
              </a:lnSpc>
            </a:pPr>
            <a:endParaRPr lang="mn-MN" sz="2000" dirty="0">
              <a:latin typeface="Times Neue Roman"/>
            </a:endParaRPr>
          </a:p>
          <a:p>
            <a:pPr>
              <a:lnSpc>
                <a:spcPct val="100000"/>
              </a:lnSpc>
            </a:pPr>
            <a:r>
              <a:rPr lang="en-US" sz="2000" dirty="0" err="1">
                <a:latin typeface="Times Neue Roman"/>
              </a:rPr>
              <a:t>Төрийн</a:t>
            </a:r>
            <a:r>
              <a:rPr lang="en-US" sz="2000" dirty="0">
                <a:latin typeface="Times Neue Roman"/>
              </a:rPr>
              <a:t> </a:t>
            </a:r>
            <a:r>
              <a:rPr lang="en-US" sz="2000" dirty="0" err="1">
                <a:latin typeface="Times Neue Roman"/>
              </a:rPr>
              <a:t>байгууллагын</a:t>
            </a:r>
            <a:r>
              <a:rPr lang="en-US" sz="2000" dirty="0">
                <a:latin typeface="Times Neue Roman"/>
              </a:rPr>
              <a:t> </a:t>
            </a:r>
            <a:r>
              <a:rPr lang="en-US" sz="2000" dirty="0" err="1">
                <a:latin typeface="Times Neue Roman"/>
              </a:rPr>
              <a:t>хариуцан</a:t>
            </a:r>
            <a:r>
              <a:rPr lang="en-US" sz="2000" dirty="0">
                <a:latin typeface="Times Neue Roman"/>
              </a:rPr>
              <a:t> </a:t>
            </a:r>
            <a:r>
              <a:rPr lang="en-US" sz="2000" dirty="0" err="1">
                <a:latin typeface="Times Neue Roman"/>
              </a:rPr>
              <a:t>тайлагнах</a:t>
            </a:r>
            <a:r>
              <a:rPr lang="en-US" sz="2000" dirty="0">
                <a:latin typeface="Times Neue Roman"/>
              </a:rPr>
              <a:t> </a:t>
            </a:r>
          </a:p>
          <a:p>
            <a:pPr>
              <a:lnSpc>
                <a:spcPct val="100000"/>
              </a:lnSpc>
            </a:pPr>
            <a:r>
              <a:rPr lang="en-US" sz="2000" dirty="0" err="1">
                <a:latin typeface="Times Neue Roman"/>
              </a:rPr>
              <a:t>Аудит</a:t>
            </a:r>
            <a:r>
              <a:rPr lang="en-US" sz="2000" dirty="0">
                <a:latin typeface="Times Neue Roman"/>
              </a:rPr>
              <a:t> (</a:t>
            </a:r>
            <a:r>
              <a:rPr lang="en-US" sz="2000" dirty="0" err="1">
                <a:latin typeface="Times Neue Roman"/>
              </a:rPr>
              <a:t>төрийн</a:t>
            </a:r>
            <a:r>
              <a:rPr lang="en-US" sz="2000" dirty="0">
                <a:latin typeface="Times Neue Roman"/>
              </a:rPr>
              <a:t> </a:t>
            </a:r>
            <a:r>
              <a:rPr lang="en-US" sz="2000" dirty="0" err="1">
                <a:latin typeface="Times Neue Roman"/>
              </a:rPr>
              <a:t>байгууллагын</a:t>
            </a:r>
            <a:r>
              <a:rPr lang="en-US" sz="2000" dirty="0">
                <a:latin typeface="Times Neue Roman"/>
              </a:rPr>
              <a:t> </a:t>
            </a:r>
            <a:r>
              <a:rPr lang="en-US" sz="2000" dirty="0" err="1">
                <a:latin typeface="Times Neue Roman"/>
              </a:rPr>
              <a:t>зүгээс</a:t>
            </a:r>
            <a:r>
              <a:rPr lang="en-US" sz="2000" dirty="0">
                <a:latin typeface="Times Neue Roman"/>
              </a:rPr>
              <a:t>)</a:t>
            </a:r>
          </a:p>
          <a:p>
            <a:pPr>
              <a:lnSpc>
                <a:spcPct val="100000"/>
              </a:lnSpc>
            </a:pPr>
            <a:r>
              <a:rPr lang="en-US" sz="2000" dirty="0" err="1">
                <a:latin typeface="Times Neue Roman"/>
              </a:rPr>
              <a:t>Хууль</a:t>
            </a:r>
            <a:r>
              <a:rPr lang="en-US" sz="2000" dirty="0">
                <a:latin typeface="Times Neue Roman"/>
              </a:rPr>
              <a:t> </a:t>
            </a:r>
            <a:r>
              <a:rPr lang="en-US" sz="2000" dirty="0" err="1">
                <a:latin typeface="Times Neue Roman"/>
              </a:rPr>
              <a:t>тогтоох</a:t>
            </a:r>
            <a:r>
              <a:rPr lang="en-US" sz="2000" dirty="0">
                <a:latin typeface="Times Neue Roman"/>
              </a:rPr>
              <a:t> </a:t>
            </a:r>
            <a:r>
              <a:rPr lang="en-US" sz="2000" dirty="0" err="1">
                <a:latin typeface="Times Neue Roman"/>
              </a:rPr>
              <a:t>байгууллага</a:t>
            </a:r>
            <a:r>
              <a:rPr lang="en-US" sz="2000" dirty="0">
                <a:latin typeface="Times Neue Roman"/>
              </a:rPr>
              <a:t>, </a:t>
            </a:r>
            <a:r>
              <a:rPr lang="en-US" sz="2000" dirty="0" err="1">
                <a:latin typeface="Times Neue Roman"/>
              </a:rPr>
              <a:t>Шүүх</a:t>
            </a:r>
            <a:r>
              <a:rPr lang="en-US" sz="2000" dirty="0">
                <a:latin typeface="Times Neue Roman"/>
              </a:rPr>
              <a:t> </a:t>
            </a:r>
          </a:p>
          <a:p>
            <a:pPr>
              <a:lnSpc>
                <a:spcPts val="4759"/>
              </a:lnSpc>
            </a:pPr>
            <a:endParaRPr lang="en-US" sz="3200" dirty="0">
              <a:solidFill>
                <a:srgbClr val="010101"/>
              </a:solidFill>
              <a:latin typeface="Times Neue Roman"/>
            </a:endParaRPr>
          </a:p>
        </p:txBody>
      </p:sp>
      <p:sp>
        <p:nvSpPr>
          <p:cNvPr id="20" name="AutoShape 2">
            <a:extLst>
              <a:ext uri="{FF2B5EF4-FFF2-40B4-BE49-F238E27FC236}">
                <a16:creationId xmlns:a16="http://schemas.microsoft.com/office/drawing/2014/main" xmlns="" id="{38BA4432-E8A1-41F2-98A9-231E270A8CE6}"/>
              </a:ext>
            </a:extLst>
          </p:cNvPr>
          <p:cNvSpPr/>
          <p:nvPr/>
        </p:nvSpPr>
        <p:spPr>
          <a:xfrm rot="5400000" flipV="1">
            <a:off x="3817734" y="3738355"/>
            <a:ext cx="4964160" cy="0"/>
          </a:xfrm>
          <a:prstGeom prst="line">
            <a:avLst/>
          </a:prstGeom>
          <a:ln w="47625" cap="rnd">
            <a:solidFill>
              <a:schemeClr val="accent1"/>
            </a:solidFill>
            <a:prstDash val="sysDot"/>
            <a:headEnd type="none" w="sm" len="sm"/>
            <a:tailEnd type="none" w="sm" len="sm"/>
          </a:ln>
        </p:spPr>
      </p:sp>
      <p:sp>
        <p:nvSpPr>
          <p:cNvPr id="9" name="TextBox 15">
            <a:extLst>
              <a:ext uri="{FF2B5EF4-FFF2-40B4-BE49-F238E27FC236}">
                <a16:creationId xmlns:a16="http://schemas.microsoft.com/office/drawing/2014/main" xmlns="" id="{B53AEA3B-DB89-4B24-A2A4-8BFEBC8442BD}"/>
              </a:ext>
            </a:extLst>
          </p:cNvPr>
          <p:cNvSpPr txBox="1"/>
          <p:nvPr/>
        </p:nvSpPr>
        <p:spPr>
          <a:xfrm>
            <a:off x="1277431" y="1297479"/>
            <a:ext cx="4487381" cy="738664"/>
          </a:xfrm>
          <a:prstGeom prst="rect">
            <a:avLst/>
          </a:prstGeom>
        </p:spPr>
        <p:txBody>
          <a:bodyPr wrap="square" lIns="0" tIns="0" rIns="0" bIns="0" rtlCol="0" anchor="t">
            <a:spAutoFit/>
          </a:bodyPr>
          <a:lstStyle/>
          <a:p>
            <a:pPr algn="ctr"/>
            <a:r>
              <a:rPr lang="en-US" sz="2400" b="1" dirty="0" err="1">
                <a:latin typeface="Times Neue Roman"/>
              </a:rPr>
              <a:t>Хэвтээ</a:t>
            </a:r>
            <a:r>
              <a:rPr lang="en-US" sz="2400" b="1" dirty="0">
                <a:latin typeface="Times Neue Roman"/>
              </a:rPr>
              <a:t> </a:t>
            </a:r>
            <a:r>
              <a:rPr lang="en-US" sz="2400" b="1" dirty="0" err="1">
                <a:latin typeface="Times Neue Roman"/>
              </a:rPr>
              <a:t>буюу</a:t>
            </a:r>
            <a:r>
              <a:rPr lang="en-US" sz="2400" b="1" dirty="0">
                <a:latin typeface="Times Neue Roman"/>
              </a:rPr>
              <a:t> </a:t>
            </a:r>
            <a:r>
              <a:rPr lang="en-US" sz="2400" b="1" dirty="0" err="1">
                <a:latin typeface="Times Neue Roman"/>
              </a:rPr>
              <a:t>дотоод</a:t>
            </a:r>
            <a:r>
              <a:rPr lang="en-US" sz="2400" b="1" dirty="0">
                <a:latin typeface="Times Neue Roman"/>
              </a:rPr>
              <a:t>  </a:t>
            </a:r>
            <a:r>
              <a:rPr lang="en-US" sz="2400" b="1" dirty="0" err="1">
                <a:latin typeface="Times Neue Roman"/>
              </a:rPr>
              <a:t>хариуцлагын</a:t>
            </a:r>
            <a:r>
              <a:rPr lang="en-US" sz="2400" b="1" dirty="0">
                <a:latin typeface="Times Neue Roman"/>
              </a:rPr>
              <a:t> </a:t>
            </a:r>
            <a:r>
              <a:rPr lang="en-US" sz="2400" b="1" dirty="0" err="1">
                <a:latin typeface="Times Neue Roman"/>
              </a:rPr>
              <a:t>хэлбэр</a:t>
            </a:r>
            <a:r>
              <a:rPr lang="en-US" sz="2400" b="1" dirty="0">
                <a:latin typeface="Times Neue Roman"/>
              </a:rPr>
              <a:t> </a:t>
            </a:r>
          </a:p>
        </p:txBody>
      </p:sp>
      <p:sp>
        <p:nvSpPr>
          <p:cNvPr id="15" name="TextBox 16">
            <a:extLst>
              <a:ext uri="{FF2B5EF4-FFF2-40B4-BE49-F238E27FC236}">
                <a16:creationId xmlns:a16="http://schemas.microsoft.com/office/drawing/2014/main" xmlns="" id="{940199C6-8E36-4E58-9605-D672DD64F588}"/>
              </a:ext>
            </a:extLst>
          </p:cNvPr>
          <p:cNvSpPr txBox="1"/>
          <p:nvPr/>
        </p:nvSpPr>
        <p:spPr>
          <a:xfrm>
            <a:off x="7084758" y="1256275"/>
            <a:ext cx="4487381" cy="738664"/>
          </a:xfrm>
          <a:prstGeom prst="rect">
            <a:avLst/>
          </a:prstGeom>
        </p:spPr>
        <p:txBody>
          <a:bodyPr wrap="square" lIns="0" tIns="0" rIns="0" bIns="0" rtlCol="0" anchor="t">
            <a:spAutoFit/>
          </a:bodyPr>
          <a:lstStyle/>
          <a:p>
            <a:pPr algn="ctr"/>
            <a:r>
              <a:rPr lang="en-US" sz="2400" b="1" dirty="0" err="1">
                <a:latin typeface="Times Neue Roman"/>
              </a:rPr>
              <a:t>Босоо</a:t>
            </a:r>
            <a:r>
              <a:rPr lang="en-US" sz="2400" b="1" dirty="0">
                <a:latin typeface="Times Neue Roman"/>
              </a:rPr>
              <a:t> </a:t>
            </a:r>
            <a:r>
              <a:rPr lang="en-US" sz="2400" b="1" dirty="0" err="1">
                <a:latin typeface="Times Neue Roman"/>
              </a:rPr>
              <a:t>буюу</a:t>
            </a:r>
            <a:r>
              <a:rPr lang="en-US" sz="2400" b="1" dirty="0">
                <a:latin typeface="Times Neue Roman"/>
              </a:rPr>
              <a:t> </a:t>
            </a:r>
            <a:r>
              <a:rPr lang="en-US" sz="2400" b="1" dirty="0" err="1">
                <a:latin typeface="Times Neue Roman"/>
              </a:rPr>
              <a:t>гадаад</a:t>
            </a:r>
            <a:r>
              <a:rPr lang="en-US" sz="2400" b="1" dirty="0">
                <a:latin typeface="Times Neue Roman"/>
              </a:rPr>
              <a:t> </a:t>
            </a:r>
            <a:r>
              <a:rPr lang="en-US" sz="2400" b="1" dirty="0" err="1">
                <a:latin typeface="Times Neue Roman"/>
              </a:rPr>
              <a:t>хариуцлагын</a:t>
            </a:r>
            <a:r>
              <a:rPr lang="en-US" sz="2400" b="1" dirty="0">
                <a:latin typeface="Times Neue Roman"/>
              </a:rPr>
              <a:t> </a:t>
            </a:r>
            <a:r>
              <a:rPr lang="en-US" sz="2400" b="1" dirty="0" err="1">
                <a:latin typeface="Times Neue Roman"/>
              </a:rPr>
              <a:t>хэлбэр</a:t>
            </a:r>
            <a:r>
              <a:rPr lang="en-US" sz="2400" b="1" dirty="0">
                <a:latin typeface="Times Neue Roman"/>
              </a:rPr>
              <a:t> </a:t>
            </a:r>
          </a:p>
        </p:txBody>
      </p:sp>
      <p:sp>
        <p:nvSpPr>
          <p:cNvPr id="22" name="TextBox 21">
            <a:extLst>
              <a:ext uri="{FF2B5EF4-FFF2-40B4-BE49-F238E27FC236}">
                <a16:creationId xmlns:a16="http://schemas.microsoft.com/office/drawing/2014/main" xmlns="" id="{221C8CF6-73A2-4E46-98DB-0F6413AE064B}"/>
              </a:ext>
            </a:extLst>
          </p:cNvPr>
          <p:cNvSpPr txBox="1"/>
          <p:nvPr/>
        </p:nvSpPr>
        <p:spPr>
          <a:xfrm>
            <a:off x="6867860" y="3585053"/>
            <a:ext cx="5324138" cy="3035446"/>
          </a:xfrm>
          <a:prstGeom prst="rect">
            <a:avLst/>
          </a:prstGeom>
          <a:noFill/>
        </p:spPr>
        <p:txBody>
          <a:bodyPr wrap="square">
            <a:spAutoFit/>
          </a:bodyPr>
          <a:lstStyle/>
          <a:p>
            <a:endParaRPr lang="mn-MN" sz="2000" dirty="0">
              <a:latin typeface="Times Neue Roman"/>
            </a:endParaRPr>
          </a:p>
          <a:p>
            <a:r>
              <a:rPr lang="en-US" sz="2000" b="1" dirty="0" err="1">
                <a:latin typeface="Times Neue Roman"/>
              </a:rPr>
              <a:t>Механизм</a:t>
            </a:r>
            <a:r>
              <a:rPr lang="en-US" sz="2000" b="1" dirty="0">
                <a:latin typeface="Times Neue Roman"/>
              </a:rPr>
              <a:t>: </a:t>
            </a:r>
          </a:p>
          <a:p>
            <a:pPr marL="285750" indent="-285750">
              <a:buFont typeface="Arial" panose="020B0604020202020204" pitchFamily="34" charset="0"/>
              <a:buChar char="•"/>
            </a:pPr>
            <a:r>
              <a:rPr lang="en-US" sz="2000" dirty="0" err="1">
                <a:latin typeface="Times Neue Roman"/>
              </a:rPr>
              <a:t>Сонгууль</a:t>
            </a:r>
            <a:r>
              <a:rPr lang="en-US" sz="2000" dirty="0">
                <a:latin typeface="Times Neue Roman"/>
              </a:rPr>
              <a:t> </a:t>
            </a:r>
          </a:p>
          <a:p>
            <a:pPr marL="285750" indent="-285750">
              <a:buFont typeface="Arial" panose="020B0604020202020204" pitchFamily="34" charset="0"/>
              <a:buChar char="•"/>
            </a:pPr>
            <a:r>
              <a:rPr lang="en-US" sz="2000" dirty="0" err="1">
                <a:latin typeface="Times Neue Roman"/>
              </a:rPr>
              <a:t>Олон</a:t>
            </a:r>
            <a:r>
              <a:rPr lang="en-US" sz="2000" dirty="0">
                <a:latin typeface="Times Neue Roman"/>
              </a:rPr>
              <a:t> </a:t>
            </a:r>
            <a:r>
              <a:rPr lang="en-US" sz="2000" dirty="0" err="1">
                <a:latin typeface="Times Neue Roman"/>
              </a:rPr>
              <a:t>нийтийн</a:t>
            </a:r>
            <a:r>
              <a:rPr lang="en-US" sz="2000" dirty="0">
                <a:latin typeface="Times Neue Roman"/>
              </a:rPr>
              <a:t> </a:t>
            </a:r>
            <a:r>
              <a:rPr lang="en-US" sz="2000" dirty="0" err="1">
                <a:latin typeface="Times Neue Roman"/>
              </a:rPr>
              <a:t>жагсаал</a:t>
            </a:r>
            <a:r>
              <a:rPr lang="en-US" sz="2000" dirty="0">
                <a:latin typeface="Times Neue Roman"/>
              </a:rPr>
              <a:t>, </a:t>
            </a:r>
            <a:r>
              <a:rPr lang="en-US" sz="2000" dirty="0" err="1">
                <a:latin typeface="Times Neue Roman"/>
              </a:rPr>
              <a:t>эсэргүүцэл</a:t>
            </a:r>
            <a:r>
              <a:rPr lang="en-US" sz="2000" dirty="0">
                <a:latin typeface="Times Neue Roman"/>
              </a:rPr>
              <a:t> </a:t>
            </a:r>
          </a:p>
          <a:p>
            <a:pPr marL="285750" indent="-285750">
              <a:buFont typeface="Arial" panose="020B0604020202020204" pitchFamily="34" charset="0"/>
              <a:buChar char="•"/>
            </a:pPr>
            <a:r>
              <a:rPr lang="en-US" sz="2000" dirty="0" err="1">
                <a:latin typeface="Times Neue Roman"/>
              </a:rPr>
              <a:t>Эрэн</a:t>
            </a:r>
            <a:r>
              <a:rPr lang="en-US" sz="2000" dirty="0">
                <a:latin typeface="Times Neue Roman"/>
              </a:rPr>
              <a:t> </a:t>
            </a:r>
            <a:r>
              <a:rPr lang="en-US" sz="2000" dirty="0" err="1">
                <a:latin typeface="Times Neue Roman"/>
              </a:rPr>
              <a:t>сурвалжлах</a:t>
            </a:r>
            <a:r>
              <a:rPr lang="en-US" sz="2000" dirty="0">
                <a:latin typeface="Times Neue Roman"/>
              </a:rPr>
              <a:t> </a:t>
            </a:r>
            <a:r>
              <a:rPr lang="en-US" sz="2000" dirty="0" err="1">
                <a:latin typeface="Times Neue Roman"/>
              </a:rPr>
              <a:t>сэтгүүлзүй</a:t>
            </a:r>
            <a:endParaRPr lang="en-US" sz="2000" dirty="0">
              <a:latin typeface="Times Neue Roman"/>
            </a:endParaRPr>
          </a:p>
          <a:p>
            <a:r>
              <a:rPr lang="en-US" sz="2000" b="1" dirty="0" err="1">
                <a:latin typeface="Times Neue Roman"/>
              </a:rPr>
              <a:t>Оролцооны</a:t>
            </a:r>
            <a:r>
              <a:rPr lang="en-US" sz="2000" b="1" dirty="0">
                <a:latin typeface="Times Neue Roman"/>
              </a:rPr>
              <a:t> </a:t>
            </a:r>
            <a:r>
              <a:rPr lang="en-US" sz="2000" b="1" dirty="0" err="1">
                <a:latin typeface="Times Neue Roman"/>
              </a:rPr>
              <a:t>аргууд</a:t>
            </a:r>
            <a:r>
              <a:rPr lang="en-US" sz="2000" b="1" dirty="0">
                <a:latin typeface="Times Neue Roman"/>
              </a:rPr>
              <a:t>: </a:t>
            </a:r>
          </a:p>
          <a:p>
            <a:pPr marL="285750" indent="-285750">
              <a:buFont typeface="Arial" panose="020B0604020202020204" pitchFamily="34" charset="0"/>
              <a:buChar char="•"/>
            </a:pPr>
            <a:r>
              <a:rPr lang="en-US" sz="2000" dirty="0">
                <a:latin typeface="Times Neue Roman"/>
              </a:rPr>
              <a:t> </a:t>
            </a:r>
            <a:r>
              <a:rPr lang="en-US" sz="2000" dirty="0" err="1">
                <a:latin typeface="Times Neue Roman"/>
              </a:rPr>
              <a:t>Бодлого</a:t>
            </a:r>
            <a:r>
              <a:rPr lang="en-US" sz="2000" dirty="0">
                <a:latin typeface="Times Neue Roman"/>
              </a:rPr>
              <a:t> </a:t>
            </a:r>
            <a:r>
              <a:rPr lang="en-US" sz="2000" dirty="0" err="1">
                <a:latin typeface="Times Neue Roman"/>
              </a:rPr>
              <a:t>боловсруулах</a:t>
            </a:r>
            <a:r>
              <a:rPr lang="en-US" sz="2000" dirty="0">
                <a:latin typeface="Times Neue Roman"/>
              </a:rPr>
              <a:t>, </a:t>
            </a:r>
            <a:r>
              <a:rPr lang="en-US" sz="2000" dirty="0" err="1">
                <a:latin typeface="Times Neue Roman"/>
              </a:rPr>
              <a:t>төсвийн</a:t>
            </a:r>
            <a:r>
              <a:rPr lang="en-US" sz="2000" dirty="0">
                <a:latin typeface="Times Neue Roman"/>
              </a:rPr>
              <a:t> </a:t>
            </a:r>
          </a:p>
          <a:p>
            <a:r>
              <a:rPr lang="en-US" sz="2000" dirty="0">
                <a:latin typeface="Times Neue Roman"/>
              </a:rPr>
              <a:t>      </a:t>
            </a:r>
            <a:r>
              <a:rPr lang="en-US" sz="2000" dirty="0" err="1">
                <a:latin typeface="Times Neue Roman"/>
              </a:rPr>
              <a:t>гүйцэтгэлийн</a:t>
            </a:r>
            <a:r>
              <a:rPr lang="en-US" sz="2000" dirty="0">
                <a:latin typeface="Times Neue Roman"/>
              </a:rPr>
              <a:t> </a:t>
            </a:r>
            <a:r>
              <a:rPr lang="en-US" sz="2000" dirty="0" err="1">
                <a:latin typeface="Times Neue Roman"/>
              </a:rPr>
              <a:t>хяналт</a:t>
            </a:r>
            <a:r>
              <a:rPr lang="en-US" sz="2000" dirty="0">
                <a:latin typeface="Times Neue Roman"/>
              </a:rPr>
              <a:t>, </a:t>
            </a:r>
            <a:r>
              <a:rPr lang="en-US" sz="2000" dirty="0" err="1">
                <a:latin typeface="Times Neue Roman"/>
              </a:rPr>
              <a:t>мониторинг</a:t>
            </a:r>
            <a:r>
              <a:rPr lang="en-US" sz="2000" dirty="0">
                <a:latin typeface="Times Neue Roman"/>
              </a:rPr>
              <a:t> </a:t>
            </a:r>
          </a:p>
          <a:p>
            <a:pPr>
              <a:lnSpc>
                <a:spcPts val="4480"/>
              </a:lnSpc>
            </a:pPr>
            <a:r>
              <a:rPr lang="en-US" sz="1600" dirty="0">
                <a:solidFill>
                  <a:srgbClr val="FFFF87"/>
                </a:solidFill>
                <a:latin typeface="Times Neue Roman"/>
              </a:rPr>
              <a:t> </a:t>
            </a:r>
          </a:p>
        </p:txBody>
      </p:sp>
      <p:sp>
        <p:nvSpPr>
          <p:cNvPr id="2" name="Rectangle: Rounded Corners 1">
            <a:extLst>
              <a:ext uri="{FF2B5EF4-FFF2-40B4-BE49-F238E27FC236}">
                <a16:creationId xmlns:a16="http://schemas.microsoft.com/office/drawing/2014/main" xmlns="" id="{FD2D830D-33B9-4080-86A7-DA7A538CC87A}"/>
              </a:ext>
            </a:extLst>
          </p:cNvPr>
          <p:cNvSpPr/>
          <p:nvPr/>
        </p:nvSpPr>
        <p:spPr>
          <a:xfrm>
            <a:off x="4295775" y="2647950"/>
            <a:ext cx="45719" cy="4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DF886831-7447-4D59-BD9E-6278D869A457}"/>
              </a:ext>
            </a:extLst>
          </p:cNvPr>
          <p:cNvSpPr/>
          <p:nvPr/>
        </p:nvSpPr>
        <p:spPr>
          <a:xfrm>
            <a:off x="1601397" y="2157723"/>
            <a:ext cx="3913472" cy="182569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mn-MN" sz="1800" b="1" dirty="0">
              <a:latin typeface="Times Neue Roman"/>
            </a:endParaRPr>
          </a:p>
          <a:p>
            <a:pPr algn="ctr"/>
            <a:r>
              <a:rPr lang="en-US" sz="1800" b="1" dirty="0" err="1">
                <a:latin typeface="Times Neue Roman"/>
              </a:rPr>
              <a:t>Төрийн</a:t>
            </a:r>
            <a:r>
              <a:rPr lang="en-US" sz="1800" b="1" dirty="0">
                <a:latin typeface="Times Neue Roman"/>
              </a:rPr>
              <a:t> </a:t>
            </a:r>
            <a:r>
              <a:rPr lang="en-US" sz="1800" b="1" dirty="0" err="1">
                <a:latin typeface="Times Neue Roman"/>
              </a:rPr>
              <a:t>түшээдийн</a:t>
            </a:r>
            <a:r>
              <a:rPr lang="en-US" sz="1800" b="1" dirty="0">
                <a:latin typeface="Times Neue Roman"/>
              </a:rPr>
              <a:t> </a:t>
            </a:r>
            <a:r>
              <a:rPr lang="en-US" sz="1800" b="1" dirty="0" err="1">
                <a:latin typeface="Times Neue Roman"/>
              </a:rPr>
              <a:t>дотоод</a:t>
            </a:r>
            <a:r>
              <a:rPr lang="en-US" sz="1800" b="1" dirty="0">
                <a:latin typeface="Times Neue Roman"/>
              </a:rPr>
              <a:t> </a:t>
            </a:r>
          </a:p>
          <a:p>
            <a:pPr algn="ctr"/>
            <a:r>
              <a:rPr lang="en-US" sz="1800" b="1" dirty="0" err="1">
                <a:latin typeface="Times Neue Roman"/>
              </a:rPr>
              <a:t>хариуцлагын</a:t>
            </a:r>
            <a:r>
              <a:rPr lang="en-US" sz="1800" b="1" dirty="0">
                <a:latin typeface="Times Neue Roman"/>
              </a:rPr>
              <a:t> </a:t>
            </a:r>
            <a:r>
              <a:rPr lang="en-US" sz="1800" b="1" dirty="0" err="1">
                <a:latin typeface="Times Neue Roman"/>
              </a:rPr>
              <a:t>механизм</a:t>
            </a:r>
            <a:r>
              <a:rPr lang="en-US" sz="1800" b="1" dirty="0">
                <a:latin typeface="Times Neue Roman"/>
              </a:rPr>
              <a:t> </a:t>
            </a:r>
          </a:p>
          <a:p>
            <a:pPr algn="ctr"/>
            <a:endParaRPr lang="en-US" dirty="0"/>
          </a:p>
        </p:txBody>
      </p:sp>
      <p:sp>
        <p:nvSpPr>
          <p:cNvPr id="21" name="TextBox 3">
            <a:extLst>
              <a:ext uri="{FF2B5EF4-FFF2-40B4-BE49-F238E27FC236}">
                <a16:creationId xmlns:a16="http://schemas.microsoft.com/office/drawing/2014/main" xmlns="" id="{BD9CCDCC-C942-4F2A-98F4-7D59C75E5DE5}"/>
              </a:ext>
            </a:extLst>
          </p:cNvPr>
          <p:cNvSpPr txBox="1"/>
          <p:nvPr/>
        </p:nvSpPr>
        <p:spPr>
          <a:xfrm>
            <a:off x="9496423" y="6107099"/>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xmlns="" id="{761B6F6E-C3BD-45AF-B4F4-69FE031A25A4}"/>
              </a:ext>
            </a:extLst>
          </p:cNvPr>
          <p:cNvSpPr/>
          <p:nvPr/>
        </p:nvSpPr>
        <p:spPr>
          <a:xfrm>
            <a:off x="7303731" y="2157723"/>
            <a:ext cx="3925317" cy="17521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mn-MN" sz="1800" b="1" dirty="0">
              <a:latin typeface="Times Neue Roman"/>
            </a:endParaRPr>
          </a:p>
          <a:p>
            <a:pPr algn="ctr"/>
            <a:endParaRPr lang="mn-MN" sz="1800" b="1" dirty="0">
              <a:solidFill>
                <a:schemeClr val="tx1"/>
              </a:solidFill>
              <a:latin typeface="Times Neue Roman"/>
            </a:endParaRPr>
          </a:p>
          <a:p>
            <a:pPr algn="ctr"/>
            <a:r>
              <a:rPr lang="en-US" sz="1800" b="1" dirty="0" err="1">
                <a:solidFill>
                  <a:schemeClr val="tx1"/>
                </a:solidFill>
                <a:latin typeface="Times Neue Roman"/>
              </a:rPr>
              <a:t>Төрийн</a:t>
            </a:r>
            <a:r>
              <a:rPr lang="en-US" sz="1800" b="1" dirty="0">
                <a:solidFill>
                  <a:schemeClr val="tx1"/>
                </a:solidFill>
                <a:latin typeface="Times Neue Roman"/>
              </a:rPr>
              <a:t> </a:t>
            </a:r>
            <a:r>
              <a:rPr lang="en-US" sz="1800" b="1" dirty="0" err="1">
                <a:solidFill>
                  <a:schemeClr val="tx1"/>
                </a:solidFill>
                <a:latin typeface="Times Neue Roman"/>
              </a:rPr>
              <a:t>үйл</a:t>
            </a:r>
            <a:r>
              <a:rPr lang="en-US" sz="1800" b="1" dirty="0">
                <a:solidFill>
                  <a:schemeClr val="tx1"/>
                </a:solidFill>
                <a:latin typeface="Times Neue Roman"/>
              </a:rPr>
              <a:t> </a:t>
            </a:r>
            <a:r>
              <a:rPr lang="en-US" sz="1800" b="1" dirty="0" err="1">
                <a:solidFill>
                  <a:schemeClr val="tx1"/>
                </a:solidFill>
                <a:latin typeface="Times Neue Roman"/>
              </a:rPr>
              <a:t>ажиллагаанд</a:t>
            </a:r>
            <a:r>
              <a:rPr lang="en-US" sz="1800" b="1" dirty="0">
                <a:solidFill>
                  <a:schemeClr val="tx1"/>
                </a:solidFill>
                <a:latin typeface="Times Neue Roman"/>
              </a:rPr>
              <a:t> </a:t>
            </a:r>
            <a:r>
              <a:rPr lang="en-US" sz="1800" b="1" dirty="0" err="1">
                <a:solidFill>
                  <a:schemeClr val="tx1"/>
                </a:solidFill>
                <a:latin typeface="Times Neue Roman"/>
              </a:rPr>
              <a:t>иргэд</a:t>
            </a:r>
            <a:r>
              <a:rPr lang="en-US" sz="1800" b="1" dirty="0">
                <a:solidFill>
                  <a:schemeClr val="tx1"/>
                </a:solidFill>
                <a:latin typeface="Times Neue Roman"/>
              </a:rPr>
              <a:t>, ИНБ </a:t>
            </a:r>
            <a:r>
              <a:rPr lang="en-US" sz="1800" b="1" dirty="0" err="1">
                <a:solidFill>
                  <a:schemeClr val="tx1"/>
                </a:solidFill>
                <a:latin typeface="Times Neue Roman"/>
              </a:rPr>
              <a:t>зүгээс</a:t>
            </a:r>
            <a:r>
              <a:rPr lang="en-US" sz="1800" b="1" dirty="0">
                <a:solidFill>
                  <a:schemeClr val="tx1"/>
                </a:solidFill>
                <a:latin typeface="Times Neue Roman"/>
              </a:rPr>
              <a:t> </a:t>
            </a:r>
            <a:r>
              <a:rPr lang="en-US" sz="1800" b="1" dirty="0" err="1">
                <a:solidFill>
                  <a:schemeClr val="tx1"/>
                </a:solidFill>
                <a:latin typeface="Times Neue Roman"/>
              </a:rPr>
              <a:t>хяналт</a:t>
            </a:r>
            <a:r>
              <a:rPr lang="en-US" sz="1800" b="1" dirty="0">
                <a:solidFill>
                  <a:schemeClr val="tx1"/>
                </a:solidFill>
                <a:latin typeface="Times Neue Roman"/>
              </a:rPr>
              <a:t> </a:t>
            </a:r>
            <a:r>
              <a:rPr lang="en-US" sz="1800" b="1" dirty="0" err="1">
                <a:solidFill>
                  <a:schemeClr val="tx1"/>
                </a:solidFill>
                <a:latin typeface="Times Neue Roman"/>
              </a:rPr>
              <a:t>тавих</a:t>
            </a:r>
            <a:r>
              <a:rPr lang="en-US" sz="1800" b="1" dirty="0">
                <a:solidFill>
                  <a:schemeClr val="tx1"/>
                </a:solidFill>
                <a:latin typeface="Times Neue Roman"/>
              </a:rPr>
              <a:t> </a:t>
            </a:r>
            <a:r>
              <a:rPr lang="en-US" sz="1800" b="1" dirty="0" err="1">
                <a:solidFill>
                  <a:schemeClr val="tx1"/>
                </a:solidFill>
                <a:latin typeface="Times Neue Roman"/>
              </a:rPr>
              <a:t>механизм</a:t>
            </a:r>
            <a:r>
              <a:rPr lang="en-US" sz="1800" b="1" dirty="0">
                <a:solidFill>
                  <a:schemeClr val="tx1"/>
                </a:solidFill>
                <a:latin typeface="Times Neue Roman"/>
              </a:rPr>
              <a:t>  </a:t>
            </a:r>
          </a:p>
          <a:p>
            <a:pPr algn="ctr"/>
            <a:r>
              <a:rPr lang="en-US" sz="1800" b="1" dirty="0">
                <a:latin typeface="Times Neue Roman"/>
              </a:rPr>
              <a:t> </a:t>
            </a:r>
          </a:p>
          <a:p>
            <a:pPr algn="ctr"/>
            <a:endParaRPr lang="en-US" dirty="0"/>
          </a:p>
        </p:txBody>
      </p:sp>
    </p:spTree>
    <p:extLst>
      <p:ext uri="{BB962C8B-B14F-4D97-AF65-F5344CB8AC3E}">
        <p14:creationId xmlns:p14="http://schemas.microsoft.com/office/powerpoint/2010/main" val="2067903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ject 6">
            <a:extLst>
              <a:ext uri="{FF2B5EF4-FFF2-40B4-BE49-F238E27FC236}">
                <a16:creationId xmlns:a16="http://schemas.microsoft.com/office/drawing/2014/main" xmlns="" id="{35EA5040-8588-4F50-9C6E-7C0CB4709F5F}"/>
              </a:ext>
            </a:extLst>
          </p:cNvPr>
          <p:cNvSpPr/>
          <p:nvPr/>
        </p:nvSpPr>
        <p:spPr>
          <a:xfrm>
            <a:off x="968991" y="0"/>
            <a:ext cx="8860809" cy="1101969"/>
          </a:xfrm>
          <a:prstGeom prst="rect">
            <a:avLst/>
          </a:prstGeom>
          <a:solidFill>
            <a:schemeClr val="accent1"/>
          </a:solidFill>
        </p:spPr>
        <p:txBody>
          <a:bodyPr wrap="square" lIns="0" tIns="0" rIns="0" bIns="0" rtlCol="0"/>
          <a:lstStyle/>
          <a:p>
            <a:pPr marL="19050" marR="0" lvl="0" indent="0" algn="l" defTabSz="1371600" rtl="0" eaLnBrk="1" fontAlgn="auto" latinLnBrk="0" hangingPunct="1">
              <a:lnSpc>
                <a:spcPct val="100000"/>
              </a:lnSpc>
              <a:spcBef>
                <a:spcPts val="143"/>
              </a:spcBef>
              <a:spcAft>
                <a:spcPts val="0"/>
              </a:spcAft>
              <a:buClrTx/>
              <a:buSzTx/>
              <a:buFontTx/>
              <a:buNone/>
              <a:tabLst/>
              <a:defRPr/>
            </a:pPr>
            <a:r>
              <a:rPr kumimoji="0" lang="en-US" sz="9600" b="1" i="0" u="none" strike="noStrike" kern="1200" cap="none" spc="-90" normalizeH="0" baseline="0" noProof="0" dirty="0">
                <a:ln>
                  <a:noFill/>
                </a:ln>
                <a:solidFill>
                  <a:srgbClr val="F4B083"/>
                </a:solidFill>
                <a:effectLst/>
                <a:uLnTx/>
                <a:uFillTx/>
                <a:latin typeface="Cambria"/>
                <a:ea typeface="+mn-ea"/>
                <a:cs typeface="Cambria"/>
              </a:rPr>
              <a:t>      </a:t>
            </a:r>
            <a:endParaRPr kumimoji="0" lang="mn-M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Title 9">
            <a:extLst>
              <a:ext uri="{FF2B5EF4-FFF2-40B4-BE49-F238E27FC236}">
                <a16:creationId xmlns:a16="http://schemas.microsoft.com/office/drawing/2014/main" xmlns="" id="{A146D210-CF7D-43BE-9325-24D18748DADA}"/>
              </a:ext>
            </a:extLst>
          </p:cNvPr>
          <p:cNvSpPr>
            <a:spLocks noGrp="1"/>
          </p:cNvSpPr>
          <p:nvPr>
            <p:ph type="title"/>
          </p:nvPr>
        </p:nvSpPr>
        <p:spPr>
          <a:xfrm>
            <a:off x="968991" y="93217"/>
            <a:ext cx="8787657" cy="671115"/>
          </a:xfrm>
        </p:spPr>
        <p:txBody>
          <a:bodyPr>
            <a:noAutofit/>
          </a:bodyPr>
          <a:lstStyle/>
          <a:p>
            <a:pPr algn="just">
              <a:lnSpc>
                <a:spcPct val="100000"/>
              </a:lnSpc>
            </a:pPr>
            <a:r>
              <a:rPr lang="mn-MN" sz="2800" b="1" spc="-119" dirty="0">
                <a:latin typeface="Times Neue Roman Bold"/>
              </a:rPr>
              <a:t>Нийгмийн эгэх хариуцлага</a:t>
            </a:r>
            <a:endParaRPr lang="en-US" sz="2800" b="1" u="sng" spc="-119" dirty="0">
              <a:latin typeface="Times Neue Roman Bold"/>
            </a:endParaRPr>
          </a:p>
        </p:txBody>
      </p:sp>
      <p:grpSp>
        <p:nvGrpSpPr>
          <p:cNvPr id="22" name="Group 2">
            <a:extLst>
              <a:ext uri="{FF2B5EF4-FFF2-40B4-BE49-F238E27FC236}">
                <a16:creationId xmlns:a16="http://schemas.microsoft.com/office/drawing/2014/main" xmlns="" id="{17E7E787-CD0B-4703-8CFD-3EB227095784}"/>
              </a:ext>
            </a:extLst>
          </p:cNvPr>
          <p:cNvGrpSpPr/>
          <p:nvPr/>
        </p:nvGrpSpPr>
        <p:grpSpPr>
          <a:xfrm rot="-10800000">
            <a:off x="948146" y="1581673"/>
            <a:ext cx="2756342" cy="948269"/>
            <a:chOff x="0" y="0"/>
            <a:chExt cx="10194527" cy="3606800"/>
          </a:xfrm>
          <a:solidFill>
            <a:schemeClr val="accent1"/>
          </a:solidFill>
        </p:grpSpPr>
        <p:sp>
          <p:nvSpPr>
            <p:cNvPr id="25" name="Freeform 3">
              <a:extLst>
                <a:ext uri="{FF2B5EF4-FFF2-40B4-BE49-F238E27FC236}">
                  <a16:creationId xmlns:a16="http://schemas.microsoft.com/office/drawing/2014/main" xmlns="" id="{6A38BD87-3F6F-4D3E-B917-A76FD2EF6BA9}"/>
                </a:ext>
              </a:extLst>
            </p:cNvPr>
            <p:cNvSpPr/>
            <p:nvPr/>
          </p:nvSpPr>
          <p:spPr>
            <a:xfrm>
              <a:off x="0" y="0"/>
              <a:ext cx="10194527" cy="3606800"/>
            </a:xfrm>
            <a:custGeom>
              <a:avLst/>
              <a:gdLst/>
              <a:ahLst/>
              <a:cxnLst/>
              <a:rect l="l" t="t" r="r" b="b"/>
              <a:pathLst>
                <a:path w="10194527" h="3606800">
                  <a:moveTo>
                    <a:pt x="10194527" y="0"/>
                  </a:moveTo>
                  <a:lnTo>
                    <a:pt x="1041400" y="0"/>
                  </a:lnTo>
                  <a:lnTo>
                    <a:pt x="0" y="1803400"/>
                  </a:lnTo>
                  <a:lnTo>
                    <a:pt x="1041400" y="3606800"/>
                  </a:lnTo>
                  <a:lnTo>
                    <a:pt x="10194527" y="3606800"/>
                  </a:lnTo>
                  <a:lnTo>
                    <a:pt x="9153127" y="1803400"/>
                  </a:lnTo>
                  <a:close/>
                </a:path>
              </a:pathLst>
            </a:custGeom>
            <a:grpFill/>
          </p:spPr>
        </p:sp>
      </p:grpSp>
      <p:grpSp>
        <p:nvGrpSpPr>
          <p:cNvPr id="26" name="Group 2">
            <a:extLst>
              <a:ext uri="{FF2B5EF4-FFF2-40B4-BE49-F238E27FC236}">
                <a16:creationId xmlns:a16="http://schemas.microsoft.com/office/drawing/2014/main" xmlns="" id="{C35E72B8-6E26-493B-9399-5E6633D96582}"/>
              </a:ext>
            </a:extLst>
          </p:cNvPr>
          <p:cNvGrpSpPr/>
          <p:nvPr/>
        </p:nvGrpSpPr>
        <p:grpSpPr>
          <a:xfrm rot="-10800000">
            <a:off x="966464" y="2668004"/>
            <a:ext cx="2756342" cy="948267"/>
            <a:chOff x="0" y="0"/>
            <a:chExt cx="10194527" cy="3606800"/>
          </a:xfrm>
          <a:solidFill>
            <a:schemeClr val="accent1">
              <a:lumMod val="20000"/>
              <a:lumOff val="80000"/>
            </a:schemeClr>
          </a:solidFill>
        </p:grpSpPr>
        <p:sp>
          <p:nvSpPr>
            <p:cNvPr id="27" name="Freeform 3">
              <a:extLst>
                <a:ext uri="{FF2B5EF4-FFF2-40B4-BE49-F238E27FC236}">
                  <a16:creationId xmlns:a16="http://schemas.microsoft.com/office/drawing/2014/main" xmlns="" id="{A1EC31CE-C864-4E36-9F54-49515599B305}"/>
                </a:ext>
              </a:extLst>
            </p:cNvPr>
            <p:cNvSpPr/>
            <p:nvPr/>
          </p:nvSpPr>
          <p:spPr>
            <a:xfrm>
              <a:off x="0" y="0"/>
              <a:ext cx="10194527" cy="3606800"/>
            </a:xfrm>
            <a:custGeom>
              <a:avLst/>
              <a:gdLst/>
              <a:ahLst/>
              <a:cxnLst/>
              <a:rect l="l" t="t" r="r" b="b"/>
              <a:pathLst>
                <a:path w="10194527" h="3606800">
                  <a:moveTo>
                    <a:pt x="10194527" y="0"/>
                  </a:moveTo>
                  <a:lnTo>
                    <a:pt x="1041400" y="0"/>
                  </a:lnTo>
                  <a:lnTo>
                    <a:pt x="0" y="1803400"/>
                  </a:lnTo>
                  <a:lnTo>
                    <a:pt x="1041400" y="3606800"/>
                  </a:lnTo>
                  <a:lnTo>
                    <a:pt x="10194527" y="3606800"/>
                  </a:lnTo>
                  <a:lnTo>
                    <a:pt x="9153127" y="1803400"/>
                  </a:lnTo>
                  <a:close/>
                </a:path>
              </a:pathLst>
            </a:custGeom>
            <a:grpFill/>
          </p:spPr>
        </p:sp>
      </p:grpSp>
      <p:grpSp>
        <p:nvGrpSpPr>
          <p:cNvPr id="28" name="Group 2">
            <a:extLst>
              <a:ext uri="{FF2B5EF4-FFF2-40B4-BE49-F238E27FC236}">
                <a16:creationId xmlns:a16="http://schemas.microsoft.com/office/drawing/2014/main" xmlns="" id="{8F5D59CE-7B97-485C-9BAD-56A0716F6AE3}"/>
              </a:ext>
            </a:extLst>
          </p:cNvPr>
          <p:cNvGrpSpPr/>
          <p:nvPr/>
        </p:nvGrpSpPr>
        <p:grpSpPr>
          <a:xfrm rot="-10800000">
            <a:off x="968989" y="3745676"/>
            <a:ext cx="2756342" cy="753735"/>
            <a:chOff x="0" y="0"/>
            <a:chExt cx="10194527" cy="3606800"/>
          </a:xfrm>
          <a:solidFill>
            <a:schemeClr val="accent1"/>
          </a:solidFill>
        </p:grpSpPr>
        <p:sp>
          <p:nvSpPr>
            <p:cNvPr id="29" name="Freeform 3">
              <a:extLst>
                <a:ext uri="{FF2B5EF4-FFF2-40B4-BE49-F238E27FC236}">
                  <a16:creationId xmlns:a16="http://schemas.microsoft.com/office/drawing/2014/main" xmlns="" id="{900348F9-1E03-469E-9A0F-34E3D92EF57F}"/>
                </a:ext>
              </a:extLst>
            </p:cNvPr>
            <p:cNvSpPr/>
            <p:nvPr/>
          </p:nvSpPr>
          <p:spPr>
            <a:xfrm>
              <a:off x="0" y="0"/>
              <a:ext cx="10194527" cy="3606800"/>
            </a:xfrm>
            <a:custGeom>
              <a:avLst/>
              <a:gdLst/>
              <a:ahLst/>
              <a:cxnLst/>
              <a:rect l="l" t="t" r="r" b="b"/>
              <a:pathLst>
                <a:path w="10194527" h="3606800">
                  <a:moveTo>
                    <a:pt x="10194527" y="0"/>
                  </a:moveTo>
                  <a:lnTo>
                    <a:pt x="1041400" y="0"/>
                  </a:lnTo>
                  <a:lnTo>
                    <a:pt x="0" y="1803400"/>
                  </a:lnTo>
                  <a:lnTo>
                    <a:pt x="1041400" y="3606800"/>
                  </a:lnTo>
                  <a:lnTo>
                    <a:pt x="10194527" y="3606800"/>
                  </a:lnTo>
                  <a:lnTo>
                    <a:pt x="9153127" y="1803400"/>
                  </a:lnTo>
                  <a:close/>
                </a:path>
              </a:pathLst>
            </a:custGeom>
            <a:grpFill/>
          </p:spPr>
        </p:sp>
      </p:grpSp>
      <p:grpSp>
        <p:nvGrpSpPr>
          <p:cNvPr id="30" name="Group 2">
            <a:extLst>
              <a:ext uri="{FF2B5EF4-FFF2-40B4-BE49-F238E27FC236}">
                <a16:creationId xmlns:a16="http://schemas.microsoft.com/office/drawing/2014/main" xmlns="" id="{A2EDE65C-0465-4D05-9702-605B164E251B}"/>
              </a:ext>
            </a:extLst>
          </p:cNvPr>
          <p:cNvGrpSpPr/>
          <p:nvPr/>
        </p:nvGrpSpPr>
        <p:grpSpPr>
          <a:xfrm rot="-10800000">
            <a:off x="958881" y="4592630"/>
            <a:ext cx="2756342" cy="746865"/>
            <a:chOff x="0" y="0"/>
            <a:chExt cx="10194527" cy="3606800"/>
          </a:xfrm>
          <a:solidFill>
            <a:schemeClr val="accent1">
              <a:lumMod val="20000"/>
              <a:lumOff val="80000"/>
            </a:schemeClr>
          </a:solidFill>
        </p:grpSpPr>
        <p:sp>
          <p:nvSpPr>
            <p:cNvPr id="31" name="Freeform 3">
              <a:extLst>
                <a:ext uri="{FF2B5EF4-FFF2-40B4-BE49-F238E27FC236}">
                  <a16:creationId xmlns:a16="http://schemas.microsoft.com/office/drawing/2014/main" xmlns="" id="{DAFC9089-4061-4B5E-B7B0-40C62DC53EB2}"/>
                </a:ext>
              </a:extLst>
            </p:cNvPr>
            <p:cNvSpPr/>
            <p:nvPr/>
          </p:nvSpPr>
          <p:spPr>
            <a:xfrm>
              <a:off x="0" y="0"/>
              <a:ext cx="10194527" cy="3606800"/>
            </a:xfrm>
            <a:custGeom>
              <a:avLst/>
              <a:gdLst/>
              <a:ahLst/>
              <a:cxnLst/>
              <a:rect l="l" t="t" r="r" b="b"/>
              <a:pathLst>
                <a:path w="10194527" h="3606800">
                  <a:moveTo>
                    <a:pt x="10194527" y="0"/>
                  </a:moveTo>
                  <a:lnTo>
                    <a:pt x="1041400" y="0"/>
                  </a:lnTo>
                  <a:lnTo>
                    <a:pt x="0" y="1803400"/>
                  </a:lnTo>
                  <a:lnTo>
                    <a:pt x="1041400" y="3606800"/>
                  </a:lnTo>
                  <a:lnTo>
                    <a:pt x="10194527" y="3606800"/>
                  </a:lnTo>
                  <a:lnTo>
                    <a:pt x="9153127" y="1803400"/>
                  </a:lnTo>
                  <a:close/>
                </a:path>
              </a:pathLst>
            </a:custGeom>
            <a:grpFill/>
          </p:spPr>
        </p:sp>
      </p:grpSp>
      <p:grpSp>
        <p:nvGrpSpPr>
          <p:cNvPr id="32" name="Group 2">
            <a:extLst>
              <a:ext uri="{FF2B5EF4-FFF2-40B4-BE49-F238E27FC236}">
                <a16:creationId xmlns:a16="http://schemas.microsoft.com/office/drawing/2014/main" xmlns="" id="{2C5BBEBA-CDD3-4857-82D4-434F15030799}"/>
              </a:ext>
            </a:extLst>
          </p:cNvPr>
          <p:cNvGrpSpPr/>
          <p:nvPr/>
        </p:nvGrpSpPr>
        <p:grpSpPr>
          <a:xfrm rot="-10800000">
            <a:off x="968989" y="5454773"/>
            <a:ext cx="2756342" cy="801408"/>
            <a:chOff x="0" y="0"/>
            <a:chExt cx="10194527" cy="3606800"/>
          </a:xfrm>
          <a:solidFill>
            <a:schemeClr val="accent1"/>
          </a:solidFill>
        </p:grpSpPr>
        <p:sp>
          <p:nvSpPr>
            <p:cNvPr id="33" name="Freeform 3">
              <a:extLst>
                <a:ext uri="{FF2B5EF4-FFF2-40B4-BE49-F238E27FC236}">
                  <a16:creationId xmlns:a16="http://schemas.microsoft.com/office/drawing/2014/main" xmlns="" id="{3162AB06-F744-47C9-BA09-99B8E40EC18E}"/>
                </a:ext>
              </a:extLst>
            </p:cNvPr>
            <p:cNvSpPr/>
            <p:nvPr/>
          </p:nvSpPr>
          <p:spPr>
            <a:xfrm>
              <a:off x="0" y="0"/>
              <a:ext cx="10194527" cy="3606800"/>
            </a:xfrm>
            <a:custGeom>
              <a:avLst/>
              <a:gdLst/>
              <a:ahLst/>
              <a:cxnLst/>
              <a:rect l="l" t="t" r="r" b="b"/>
              <a:pathLst>
                <a:path w="10194527" h="3606800">
                  <a:moveTo>
                    <a:pt x="10194527" y="0"/>
                  </a:moveTo>
                  <a:lnTo>
                    <a:pt x="1041400" y="0"/>
                  </a:lnTo>
                  <a:lnTo>
                    <a:pt x="0" y="1803400"/>
                  </a:lnTo>
                  <a:lnTo>
                    <a:pt x="1041400" y="3606800"/>
                  </a:lnTo>
                  <a:lnTo>
                    <a:pt x="10194527" y="3606800"/>
                  </a:lnTo>
                  <a:lnTo>
                    <a:pt x="9153127" y="1803400"/>
                  </a:lnTo>
                  <a:close/>
                </a:path>
              </a:pathLst>
            </a:custGeom>
            <a:grpFill/>
          </p:spPr>
        </p:sp>
      </p:grpSp>
      <p:grpSp>
        <p:nvGrpSpPr>
          <p:cNvPr id="34" name="Group 4">
            <a:extLst>
              <a:ext uri="{FF2B5EF4-FFF2-40B4-BE49-F238E27FC236}">
                <a16:creationId xmlns:a16="http://schemas.microsoft.com/office/drawing/2014/main" xmlns="" id="{D40FC436-379D-44BD-8667-0ABFD92101D2}"/>
              </a:ext>
            </a:extLst>
          </p:cNvPr>
          <p:cNvGrpSpPr/>
          <p:nvPr/>
        </p:nvGrpSpPr>
        <p:grpSpPr>
          <a:xfrm>
            <a:off x="4380217" y="1603217"/>
            <a:ext cx="7796847" cy="811119"/>
            <a:chOff x="0" y="0"/>
            <a:chExt cx="20737236" cy="2740534"/>
          </a:xfrm>
          <a:solidFill>
            <a:schemeClr val="accent1">
              <a:lumMod val="20000"/>
              <a:lumOff val="80000"/>
            </a:schemeClr>
          </a:solidFill>
        </p:grpSpPr>
        <p:sp>
          <p:nvSpPr>
            <p:cNvPr id="35" name="Freeform 5">
              <a:extLst>
                <a:ext uri="{FF2B5EF4-FFF2-40B4-BE49-F238E27FC236}">
                  <a16:creationId xmlns:a16="http://schemas.microsoft.com/office/drawing/2014/main" xmlns="" id="{60A2052F-24BC-4ED6-BD12-3E4B424F973B}"/>
                </a:ext>
              </a:extLst>
            </p:cNvPr>
            <p:cNvSpPr/>
            <p:nvPr/>
          </p:nvSpPr>
          <p:spPr>
            <a:xfrm>
              <a:off x="8890" y="0"/>
              <a:ext cx="20732156" cy="2740534"/>
            </a:xfrm>
            <a:custGeom>
              <a:avLst/>
              <a:gdLst/>
              <a:ahLst/>
              <a:cxnLst/>
              <a:rect l="l" t="t" r="r" b="b"/>
              <a:pathLst>
                <a:path w="20732156" h="2740534">
                  <a:moveTo>
                    <a:pt x="0" y="0"/>
                  </a:moveTo>
                  <a:lnTo>
                    <a:pt x="0" y="2740534"/>
                  </a:lnTo>
                  <a:lnTo>
                    <a:pt x="20732156" y="2740534"/>
                  </a:lnTo>
                  <a:lnTo>
                    <a:pt x="20732156" y="0"/>
                  </a:lnTo>
                  <a:lnTo>
                    <a:pt x="0" y="0"/>
                  </a:lnTo>
                  <a:lnTo>
                    <a:pt x="0" y="0"/>
                  </a:lnTo>
                  <a:close/>
                  <a:moveTo>
                    <a:pt x="20146686" y="410210"/>
                  </a:moveTo>
                  <a:cubicBezTo>
                    <a:pt x="20240666" y="410210"/>
                    <a:pt x="20318136" y="486410"/>
                    <a:pt x="20318136" y="581660"/>
                  </a:cubicBezTo>
                  <a:cubicBezTo>
                    <a:pt x="20318136" y="676910"/>
                    <a:pt x="20241936" y="753110"/>
                    <a:pt x="20146686" y="753110"/>
                  </a:cubicBezTo>
                  <a:cubicBezTo>
                    <a:pt x="20051436" y="753110"/>
                    <a:pt x="19975236" y="676910"/>
                    <a:pt x="19975236" y="581660"/>
                  </a:cubicBezTo>
                  <a:cubicBezTo>
                    <a:pt x="19975236" y="486410"/>
                    <a:pt x="20052706" y="410210"/>
                    <a:pt x="20146686"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30323"/>
                  </a:moveTo>
                  <a:cubicBezTo>
                    <a:pt x="478790" y="2330323"/>
                    <a:pt x="401320" y="2254123"/>
                    <a:pt x="401320" y="2158873"/>
                  </a:cubicBezTo>
                  <a:cubicBezTo>
                    <a:pt x="401320" y="2064894"/>
                    <a:pt x="477520" y="1987423"/>
                    <a:pt x="572770" y="1987423"/>
                  </a:cubicBezTo>
                  <a:cubicBezTo>
                    <a:pt x="666750" y="1987423"/>
                    <a:pt x="744220" y="2063623"/>
                    <a:pt x="744220" y="2158873"/>
                  </a:cubicBezTo>
                  <a:cubicBezTo>
                    <a:pt x="744220" y="2252854"/>
                    <a:pt x="666750" y="2330323"/>
                    <a:pt x="572770" y="2330323"/>
                  </a:cubicBezTo>
                  <a:close/>
                  <a:moveTo>
                    <a:pt x="20146686" y="2330323"/>
                  </a:moveTo>
                  <a:cubicBezTo>
                    <a:pt x="20052706" y="2330323"/>
                    <a:pt x="19975236" y="2254123"/>
                    <a:pt x="19975236" y="2158873"/>
                  </a:cubicBezTo>
                  <a:cubicBezTo>
                    <a:pt x="19975236" y="2064894"/>
                    <a:pt x="20051436" y="1987423"/>
                    <a:pt x="20146686" y="1987423"/>
                  </a:cubicBezTo>
                  <a:cubicBezTo>
                    <a:pt x="20241936" y="1987423"/>
                    <a:pt x="20318136" y="2063623"/>
                    <a:pt x="20318136" y="2158873"/>
                  </a:cubicBezTo>
                  <a:cubicBezTo>
                    <a:pt x="20318136" y="2252854"/>
                    <a:pt x="20240666" y="2330323"/>
                    <a:pt x="20146686" y="2330323"/>
                  </a:cubicBezTo>
                  <a:close/>
                </a:path>
              </a:pathLst>
            </a:custGeom>
            <a:grpFill/>
          </p:spPr>
        </p:sp>
        <p:sp>
          <p:nvSpPr>
            <p:cNvPr id="36" name="Freeform 6">
              <a:extLst>
                <a:ext uri="{FF2B5EF4-FFF2-40B4-BE49-F238E27FC236}">
                  <a16:creationId xmlns:a16="http://schemas.microsoft.com/office/drawing/2014/main" xmlns="" id="{EF68702B-E12B-4956-9273-9FE768042D46}"/>
                </a:ext>
              </a:extLst>
            </p:cNvPr>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grpFill/>
          </p:spPr>
        </p:sp>
        <p:sp>
          <p:nvSpPr>
            <p:cNvPr id="37" name="Freeform 7">
              <a:extLst>
                <a:ext uri="{FF2B5EF4-FFF2-40B4-BE49-F238E27FC236}">
                  <a16:creationId xmlns:a16="http://schemas.microsoft.com/office/drawing/2014/main" xmlns="" id="{FDEAB640-4E8C-453A-ABC8-738C36F2BB6E}"/>
                </a:ext>
              </a:extLst>
            </p:cNvPr>
            <p:cNvSpPr/>
            <p:nvPr/>
          </p:nvSpPr>
          <p:spPr>
            <a:xfrm>
              <a:off x="19984126"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grpFill/>
          </p:spPr>
        </p:sp>
        <p:sp>
          <p:nvSpPr>
            <p:cNvPr id="38" name="Freeform 8">
              <a:extLst>
                <a:ext uri="{FF2B5EF4-FFF2-40B4-BE49-F238E27FC236}">
                  <a16:creationId xmlns:a16="http://schemas.microsoft.com/office/drawing/2014/main" xmlns="" id="{2510A777-B635-4D90-8FB8-C1A94C46F831}"/>
                </a:ext>
              </a:extLst>
            </p:cNvPr>
            <p:cNvSpPr/>
            <p:nvPr/>
          </p:nvSpPr>
          <p:spPr>
            <a:xfrm>
              <a:off x="19984126" y="1987423"/>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7471"/>
                    <a:pt x="76200" y="0"/>
                    <a:pt x="171450" y="0"/>
                  </a:cubicBezTo>
                  <a:cubicBezTo>
                    <a:pt x="266700" y="0"/>
                    <a:pt x="342900" y="77471"/>
                    <a:pt x="342900" y="171450"/>
                  </a:cubicBezTo>
                  <a:close/>
                </a:path>
              </a:pathLst>
            </a:custGeom>
            <a:grpFill/>
          </p:spPr>
        </p:sp>
        <p:sp>
          <p:nvSpPr>
            <p:cNvPr id="39" name="Freeform 9">
              <a:extLst>
                <a:ext uri="{FF2B5EF4-FFF2-40B4-BE49-F238E27FC236}">
                  <a16:creationId xmlns:a16="http://schemas.microsoft.com/office/drawing/2014/main" xmlns="" id="{73631E47-9622-4D1C-BF58-36204FA496A7}"/>
                </a:ext>
              </a:extLst>
            </p:cNvPr>
            <p:cNvSpPr/>
            <p:nvPr/>
          </p:nvSpPr>
          <p:spPr>
            <a:xfrm>
              <a:off x="410210" y="1987423"/>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7471"/>
                    <a:pt x="76200" y="0"/>
                    <a:pt x="171450" y="0"/>
                  </a:cubicBezTo>
                  <a:cubicBezTo>
                    <a:pt x="265430" y="0"/>
                    <a:pt x="342900" y="77471"/>
                    <a:pt x="342900" y="171450"/>
                  </a:cubicBezTo>
                  <a:close/>
                </a:path>
              </a:pathLst>
            </a:custGeom>
            <a:grpFill/>
          </p:spPr>
        </p:sp>
      </p:grpSp>
      <p:grpSp>
        <p:nvGrpSpPr>
          <p:cNvPr id="40" name="Group 4">
            <a:extLst>
              <a:ext uri="{FF2B5EF4-FFF2-40B4-BE49-F238E27FC236}">
                <a16:creationId xmlns:a16="http://schemas.microsoft.com/office/drawing/2014/main" xmlns="" id="{9A8F2F49-E790-4A95-916F-4A18B3283ACC}"/>
              </a:ext>
            </a:extLst>
          </p:cNvPr>
          <p:cNvGrpSpPr/>
          <p:nvPr/>
        </p:nvGrpSpPr>
        <p:grpSpPr>
          <a:xfrm>
            <a:off x="4370588" y="2535647"/>
            <a:ext cx="7794936" cy="943870"/>
            <a:chOff x="0" y="0"/>
            <a:chExt cx="20737236" cy="2740534"/>
          </a:xfrm>
          <a:solidFill>
            <a:schemeClr val="accent1">
              <a:lumMod val="20000"/>
              <a:lumOff val="80000"/>
            </a:schemeClr>
          </a:solidFill>
        </p:grpSpPr>
        <p:sp>
          <p:nvSpPr>
            <p:cNvPr id="41" name="Freeform 5">
              <a:extLst>
                <a:ext uri="{FF2B5EF4-FFF2-40B4-BE49-F238E27FC236}">
                  <a16:creationId xmlns:a16="http://schemas.microsoft.com/office/drawing/2014/main" xmlns="" id="{4BAC2188-4226-41D6-9C44-C0277B53A666}"/>
                </a:ext>
              </a:extLst>
            </p:cNvPr>
            <p:cNvSpPr/>
            <p:nvPr/>
          </p:nvSpPr>
          <p:spPr>
            <a:xfrm>
              <a:off x="8890" y="0"/>
              <a:ext cx="20732156" cy="2740534"/>
            </a:xfrm>
            <a:custGeom>
              <a:avLst/>
              <a:gdLst/>
              <a:ahLst/>
              <a:cxnLst/>
              <a:rect l="l" t="t" r="r" b="b"/>
              <a:pathLst>
                <a:path w="20732156" h="2740534">
                  <a:moveTo>
                    <a:pt x="0" y="0"/>
                  </a:moveTo>
                  <a:lnTo>
                    <a:pt x="0" y="2740534"/>
                  </a:lnTo>
                  <a:lnTo>
                    <a:pt x="20732156" y="2740534"/>
                  </a:lnTo>
                  <a:lnTo>
                    <a:pt x="20732156" y="0"/>
                  </a:lnTo>
                  <a:lnTo>
                    <a:pt x="0" y="0"/>
                  </a:lnTo>
                  <a:lnTo>
                    <a:pt x="0" y="0"/>
                  </a:lnTo>
                  <a:close/>
                  <a:moveTo>
                    <a:pt x="20146686" y="410210"/>
                  </a:moveTo>
                  <a:cubicBezTo>
                    <a:pt x="20240666" y="410210"/>
                    <a:pt x="20318136" y="486410"/>
                    <a:pt x="20318136" y="581660"/>
                  </a:cubicBezTo>
                  <a:cubicBezTo>
                    <a:pt x="20318136" y="676910"/>
                    <a:pt x="20241936" y="753110"/>
                    <a:pt x="20146686" y="753110"/>
                  </a:cubicBezTo>
                  <a:cubicBezTo>
                    <a:pt x="20051436" y="753110"/>
                    <a:pt x="19975236" y="676910"/>
                    <a:pt x="19975236" y="581660"/>
                  </a:cubicBezTo>
                  <a:cubicBezTo>
                    <a:pt x="19975236" y="486410"/>
                    <a:pt x="20052706" y="410210"/>
                    <a:pt x="20146686"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30323"/>
                  </a:moveTo>
                  <a:cubicBezTo>
                    <a:pt x="478790" y="2330323"/>
                    <a:pt x="401320" y="2254123"/>
                    <a:pt x="401320" y="2158873"/>
                  </a:cubicBezTo>
                  <a:cubicBezTo>
                    <a:pt x="401320" y="2064894"/>
                    <a:pt x="477520" y="1987423"/>
                    <a:pt x="572770" y="1987423"/>
                  </a:cubicBezTo>
                  <a:cubicBezTo>
                    <a:pt x="666750" y="1987423"/>
                    <a:pt x="744220" y="2063623"/>
                    <a:pt x="744220" y="2158873"/>
                  </a:cubicBezTo>
                  <a:cubicBezTo>
                    <a:pt x="744220" y="2252854"/>
                    <a:pt x="666750" y="2330323"/>
                    <a:pt x="572770" y="2330323"/>
                  </a:cubicBezTo>
                  <a:close/>
                  <a:moveTo>
                    <a:pt x="20146686" y="2330323"/>
                  </a:moveTo>
                  <a:cubicBezTo>
                    <a:pt x="20052706" y="2330323"/>
                    <a:pt x="19975236" y="2254123"/>
                    <a:pt x="19975236" y="2158873"/>
                  </a:cubicBezTo>
                  <a:cubicBezTo>
                    <a:pt x="19975236" y="2064894"/>
                    <a:pt x="20051436" y="1987423"/>
                    <a:pt x="20146686" y="1987423"/>
                  </a:cubicBezTo>
                  <a:cubicBezTo>
                    <a:pt x="20241936" y="1987423"/>
                    <a:pt x="20318136" y="2063623"/>
                    <a:pt x="20318136" y="2158873"/>
                  </a:cubicBezTo>
                  <a:cubicBezTo>
                    <a:pt x="20318136" y="2252854"/>
                    <a:pt x="20240666" y="2330323"/>
                    <a:pt x="20146686" y="2330323"/>
                  </a:cubicBezTo>
                  <a:close/>
                </a:path>
              </a:pathLst>
            </a:custGeom>
            <a:grpFill/>
          </p:spPr>
        </p:sp>
        <p:sp>
          <p:nvSpPr>
            <p:cNvPr id="42" name="Freeform 6">
              <a:extLst>
                <a:ext uri="{FF2B5EF4-FFF2-40B4-BE49-F238E27FC236}">
                  <a16:creationId xmlns:a16="http://schemas.microsoft.com/office/drawing/2014/main" xmlns="" id="{09D5FFA8-3100-4968-969F-58074A379DBF}"/>
                </a:ext>
              </a:extLst>
            </p:cNvPr>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grpFill/>
          </p:spPr>
        </p:sp>
        <p:sp>
          <p:nvSpPr>
            <p:cNvPr id="43" name="Freeform 7">
              <a:extLst>
                <a:ext uri="{FF2B5EF4-FFF2-40B4-BE49-F238E27FC236}">
                  <a16:creationId xmlns:a16="http://schemas.microsoft.com/office/drawing/2014/main" xmlns="" id="{5E5895A2-4FF6-4836-8420-CB16A4CD5A00}"/>
                </a:ext>
              </a:extLst>
            </p:cNvPr>
            <p:cNvSpPr/>
            <p:nvPr/>
          </p:nvSpPr>
          <p:spPr>
            <a:xfrm>
              <a:off x="19984126"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grpFill/>
          </p:spPr>
        </p:sp>
        <p:sp>
          <p:nvSpPr>
            <p:cNvPr id="44" name="Freeform 8">
              <a:extLst>
                <a:ext uri="{FF2B5EF4-FFF2-40B4-BE49-F238E27FC236}">
                  <a16:creationId xmlns:a16="http://schemas.microsoft.com/office/drawing/2014/main" xmlns="" id="{8059B8D8-7444-41B2-A28D-10710AB61E42}"/>
                </a:ext>
              </a:extLst>
            </p:cNvPr>
            <p:cNvSpPr/>
            <p:nvPr/>
          </p:nvSpPr>
          <p:spPr>
            <a:xfrm>
              <a:off x="19984126" y="1987423"/>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7471"/>
                    <a:pt x="76200" y="0"/>
                    <a:pt x="171450" y="0"/>
                  </a:cubicBezTo>
                  <a:cubicBezTo>
                    <a:pt x="266700" y="0"/>
                    <a:pt x="342900" y="77471"/>
                    <a:pt x="342900" y="171450"/>
                  </a:cubicBezTo>
                  <a:close/>
                </a:path>
              </a:pathLst>
            </a:custGeom>
            <a:grpFill/>
          </p:spPr>
        </p:sp>
        <p:sp>
          <p:nvSpPr>
            <p:cNvPr id="45" name="Freeform 9">
              <a:extLst>
                <a:ext uri="{FF2B5EF4-FFF2-40B4-BE49-F238E27FC236}">
                  <a16:creationId xmlns:a16="http://schemas.microsoft.com/office/drawing/2014/main" xmlns="" id="{FD23416B-EC21-49D7-B3DC-C1C05EF04327}"/>
                </a:ext>
              </a:extLst>
            </p:cNvPr>
            <p:cNvSpPr/>
            <p:nvPr/>
          </p:nvSpPr>
          <p:spPr>
            <a:xfrm>
              <a:off x="410210" y="1987423"/>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7471"/>
                    <a:pt x="76200" y="0"/>
                    <a:pt x="171450" y="0"/>
                  </a:cubicBezTo>
                  <a:cubicBezTo>
                    <a:pt x="265430" y="0"/>
                    <a:pt x="342900" y="77471"/>
                    <a:pt x="342900" y="171450"/>
                  </a:cubicBezTo>
                  <a:close/>
                </a:path>
              </a:pathLst>
            </a:custGeom>
            <a:grpFill/>
          </p:spPr>
        </p:sp>
      </p:grpSp>
      <p:grpSp>
        <p:nvGrpSpPr>
          <p:cNvPr id="46" name="Group 4">
            <a:extLst>
              <a:ext uri="{FF2B5EF4-FFF2-40B4-BE49-F238E27FC236}">
                <a16:creationId xmlns:a16="http://schemas.microsoft.com/office/drawing/2014/main" xmlns="" id="{4E8C638D-C5CB-41AA-A0FF-77F11EA69117}"/>
              </a:ext>
            </a:extLst>
          </p:cNvPr>
          <p:cNvGrpSpPr/>
          <p:nvPr/>
        </p:nvGrpSpPr>
        <p:grpSpPr>
          <a:xfrm>
            <a:off x="4389547" y="3671020"/>
            <a:ext cx="7816073" cy="753733"/>
            <a:chOff x="0" y="0"/>
            <a:chExt cx="20737236" cy="2740534"/>
          </a:xfrm>
          <a:solidFill>
            <a:schemeClr val="accent1">
              <a:lumMod val="20000"/>
              <a:lumOff val="80000"/>
            </a:schemeClr>
          </a:solidFill>
        </p:grpSpPr>
        <p:sp>
          <p:nvSpPr>
            <p:cNvPr id="47" name="Freeform 5">
              <a:extLst>
                <a:ext uri="{FF2B5EF4-FFF2-40B4-BE49-F238E27FC236}">
                  <a16:creationId xmlns:a16="http://schemas.microsoft.com/office/drawing/2014/main" xmlns="" id="{062BDAFB-5540-48B9-AAFD-1EFE913EDDAC}"/>
                </a:ext>
              </a:extLst>
            </p:cNvPr>
            <p:cNvSpPr/>
            <p:nvPr/>
          </p:nvSpPr>
          <p:spPr>
            <a:xfrm>
              <a:off x="8890" y="0"/>
              <a:ext cx="20732156" cy="2740534"/>
            </a:xfrm>
            <a:custGeom>
              <a:avLst/>
              <a:gdLst/>
              <a:ahLst/>
              <a:cxnLst/>
              <a:rect l="l" t="t" r="r" b="b"/>
              <a:pathLst>
                <a:path w="20732156" h="2740534">
                  <a:moveTo>
                    <a:pt x="0" y="0"/>
                  </a:moveTo>
                  <a:lnTo>
                    <a:pt x="0" y="2740534"/>
                  </a:lnTo>
                  <a:lnTo>
                    <a:pt x="20732156" y="2740534"/>
                  </a:lnTo>
                  <a:lnTo>
                    <a:pt x="20732156" y="0"/>
                  </a:lnTo>
                  <a:lnTo>
                    <a:pt x="0" y="0"/>
                  </a:lnTo>
                  <a:lnTo>
                    <a:pt x="0" y="0"/>
                  </a:lnTo>
                  <a:close/>
                  <a:moveTo>
                    <a:pt x="20146686" y="410210"/>
                  </a:moveTo>
                  <a:cubicBezTo>
                    <a:pt x="20240666" y="410210"/>
                    <a:pt x="20318136" y="486410"/>
                    <a:pt x="20318136" y="581660"/>
                  </a:cubicBezTo>
                  <a:cubicBezTo>
                    <a:pt x="20318136" y="676910"/>
                    <a:pt x="20241936" y="753110"/>
                    <a:pt x="20146686" y="753110"/>
                  </a:cubicBezTo>
                  <a:cubicBezTo>
                    <a:pt x="20051436" y="753110"/>
                    <a:pt x="19975236" y="676910"/>
                    <a:pt x="19975236" y="581660"/>
                  </a:cubicBezTo>
                  <a:cubicBezTo>
                    <a:pt x="19975236" y="486410"/>
                    <a:pt x="20052706" y="410210"/>
                    <a:pt x="20146686"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30323"/>
                  </a:moveTo>
                  <a:cubicBezTo>
                    <a:pt x="478790" y="2330323"/>
                    <a:pt x="401320" y="2254123"/>
                    <a:pt x="401320" y="2158873"/>
                  </a:cubicBezTo>
                  <a:cubicBezTo>
                    <a:pt x="401320" y="2064894"/>
                    <a:pt x="477520" y="1987423"/>
                    <a:pt x="572770" y="1987423"/>
                  </a:cubicBezTo>
                  <a:cubicBezTo>
                    <a:pt x="666750" y="1987423"/>
                    <a:pt x="744220" y="2063623"/>
                    <a:pt x="744220" y="2158873"/>
                  </a:cubicBezTo>
                  <a:cubicBezTo>
                    <a:pt x="744220" y="2252854"/>
                    <a:pt x="666750" y="2330323"/>
                    <a:pt x="572770" y="2330323"/>
                  </a:cubicBezTo>
                  <a:close/>
                  <a:moveTo>
                    <a:pt x="20146686" y="2330323"/>
                  </a:moveTo>
                  <a:cubicBezTo>
                    <a:pt x="20052706" y="2330323"/>
                    <a:pt x="19975236" y="2254123"/>
                    <a:pt x="19975236" y="2158873"/>
                  </a:cubicBezTo>
                  <a:cubicBezTo>
                    <a:pt x="19975236" y="2064894"/>
                    <a:pt x="20051436" y="1987423"/>
                    <a:pt x="20146686" y="1987423"/>
                  </a:cubicBezTo>
                  <a:cubicBezTo>
                    <a:pt x="20241936" y="1987423"/>
                    <a:pt x="20318136" y="2063623"/>
                    <a:pt x="20318136" y="2158873"/>
                  </a:cubicBezTo>
                  <a:cubicBezTo>
                    <a:pt x="20318136" y="2252854"/>
                    <a:pt x="20240666" y="2330323"/>
                    <a:pt x="20146686" y="2330323"/>
                  </a:cubicBezTo>
                  <a:close/>
                </a:path>
              </a:pathLst>
            </a:custGeom>
            <a:grpFill/>
          </p:spPr>
        </p:sp>
        <p:sp>
          <p:nvSpPr>
            <p:cNvPr id="48" name="Freeform 6">
              <a:extLst>
                <a:ext uri="{FF2B5EF4-FFF2-40B4-BE49-F238E27FC236}">
                  <a16:creationId xmlns:a16="http://schemas.microsoft.com/office/drawing/2014/main" xmlns="" id="{3B63A0E4-DD91-4103-A326-42535BE0EB54}"/>
                </a:ext>
              </a:extLst>
            </p:cNvPr>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grpFill/>
          </p:spPr>
        </p:sp>
        <p:sp>
          <p:nvSpPr>
            <p:cNvPr id="49" name="Freeform 7">
              <a:extLst>
                <a:ext uri="{FF2B5EF4-FFF2-40B4-BE49-F238E27FC236}">
                  <a16:creationId xmlns:a16="http://schemas.microsoft.com/office/drawing/2014/main" xmlns="" id="{14BB3DF2-08EE-455B-9D55-EBA677563450}"/>
                </a:ext>
              </a:extLst>
            </p:cNvPr>
            <p:cNvSpPr/>
            <p:nvPr/>
          </p:nvSpPr>
          <p:spPr>
            <a:xfrm>
              <a:off x="19984126"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grpFill/>
          </p:spPr>
        </p:sp>
        <p:sp>
          <p:nvSpPr>
            <p:cNvPr id="50" name="Freeform 8">
              <a:extLst>
                <a:ext uri="{FF2B5EF4-FFF2-40B4-BE49-F238E27FC236}">
                  <a16:creationId xmlns:a16="http://schemas.microsoft.com/office/drawing/2014/main" xmlns="" id="{CDBEEED7-7892-4C9B-B2D4-63013355D5F6}"/>
                </a:ext>
              </a:extLst>
            </p:cNvPr>
            <p:cNvSpPr/>
            <p:nvPr/>
          </p:nvSpPr>
          <p:spPr>
            <a:xfrm>
              <a:off x="19984126" y="1987423"/>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7471"/>
                    <a:pt x="76200" y="0"/>
                    <a:pt x="171450" y="0"/>
                  </a:cubicBezTo>
                  <a:cubicBezTo>
                    <a:pt x="266700" y="0"/>
                    <a:pt x="342900" y="77471"/>
                    <a:pt x="342900" y="171450"/>
                  </a:cubicBezTo>
                  <a:close/>
                </a:path>
              </a:pathLst>
            </a:custGeom>
            <a:grpFill/>
          </p:spPr>
        </p:sp>
        <p:sp>
          <p:nvSpPr>
            <p:cNvPr id="51" name="Freeform 9">
              <a:extLst>
                <a:ext uri="{FF2B5EF4-FFF2-40B4-BE49-F238E27FC236}">
                  <a16:creationId xmlns:a16="http://schemas.microsoft.com/office/drawing/2014/main" xmlns="" id="{40EE48B4-485C-4811-ADF7-0B19C4FA0A79}"/>
                </a:ext>
              </a:extLst>
            </p:cNvPr>
            <p:cNvSpPr/>
            <p:nvPr/>
          </p:nvSpPr>
          <p:spPr>
            <a:xfrm>
              <a:off x="410210" y="1987423"/>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7471"/>
                    <a:pt x="76200" y="0"/>
                    <a:pt x="171450" y="0"/>
                  </a:cubicBezTo>
                  <a:cubicBezTo>
                    <a:pt x="265430" y="0"/>
                    <a:pt x="342900" y="77471"/>
                    <a:pt x="342900" y="171450"/>
                  </a:cubicBezTo>
                  <a:close/>
                </a:path>
              </a:pathLst>
            </a:custGeom>
            <a:grpFill/>
          </p:spPr>
        </p:sp>
      </p:grpSp>
      <p:grpSp>
        <p:nvGrpSpPr>
          <p:cNvPr id="52" name="Group 4">
            <a:extLst>
              <a:ext uri="{FF2B5EF4-FFF2-40B4-BE49-F238E27FC236}">
                <a16:creationId xmlns:a16="http://schemas.microsoft.com/office/drawing/2014/main" xmlns="" id="{A2C8AF78-69AF-4F2D-8428-8F8169A6578C}"/>
              </a:ext>
            </a:extLst>
          </p:cNvPr>
          <p:cNvGrpSpPr/>
          <p:nvPr/>
        </p:nvGrpSpPr>
        <p:grpSpPr>
          <a:xfrm>
            <a:off x="4370588" y="4555568"/>
            <a:ext cx="7816073" cy="787036"/>
            <a:chOff x="0" y="0"/>
            <a:chExt cx="20737236" cy="2740534"/>
          </a:xfrm>
          <a:solidFill>
            <a:schemeClr val="accent1">
              <a:lumMod val="20000"/>
              <a:lumOff val="80000"/>
            </a:schemeClr>
          </a:solidFill>
        </p:grpSpPr>
        <p:sp>
          <p:nvSpPr>
            <p:cNvPr id="53" name="Freeform 5">
              <a:extLst>
                <a:ext uri="{FF2B5EF4-FFF2-40B4-BE49-F238E27FC236}">
                  <a16:creationId xmlns:a16="http://schemas.microsoft.com/office/drawing/2014/main" xmlns="" id="{38C97B67-E757-444E-9702-BD2DA36F9294}"/>
                </a:ext>
              </a:extLst>
            </p:cNvPr>
            <p:cNvSpPr/>
            <p:nvPr/>
          </p:nvSpPr>
          <p:spPr>
            <a:xfrm>
              <a:off x="8890" y="0"/>
              <a:ext cx="20732156" cy="2740534"/>
            </a:xfrm>
            <a:custGeom>
              <a:avLst/>
              <a:gdLst/>
              <a:ahLst/>
              <a:cxnLst/>
              <a:rect l="l" t="t" r="r" b="b"/>
              <a:pathLst>
                <a:path w="20732156" h="2740534">
                  <a:moveTo>
                    <a:pt x="0" y="0"/>
                  </a:moveTo>
                  <a:lnTo>
                    <a:pt x="0" y="2740534"/>
                  </a:lnTo>
                  <a:lnTo>
                    <a:pt x="20732156" y="2740534"/>
                  </a:lnTo>
                  <a:lnTo>
                    <a:pt x="20732156" y="0"/>
                  </a:lnTo>
                  <a:lnTo>
                    <a:pt x="0" y="0"/>
                  </a:lnTo>
                  <a:lnTo>
                    <a:pt x="0" y="0"/>
                  </a:lnTo>
                  <a:close/>
                  <a:moveTo>
                    <a:pt x="20146686" y="410210"/>
                  </a:moveTo>
                  <a:cubicBezTo>
                    <a:pt x="20240666" y="410210"/>
                    <a:pt x="20318136" y="486410"/>
                    <a:pt x="20318136" y="581660"/>
                  </a:cubicBezTo>
                  <a:cubicBezTo>
                    <a:pt x="20318136" y="676910"/>
                    <a:pt x="20241936" y="753110"/>
                    <a:pt x="20146686" y="753110"/>
                  </a:cubicBezTo>
                  <a:cubicBezTo>
                    <a:pt x="20051436" y="753110"/>
                    <a:pt x="19975236" y="676910"/>
                    <a:pt x="19975236" y="581660"/>
                  </a:cubicBezTo>
                  <a:cubicBezTo>
                    <a:pt x="19975236" y="486410"/>
                    <a:pt x="20052706" y="410210"/>
                    <a:pt x="20146686"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30323"/>
                  </a:moveTo>
                  <a:cubicBezTo>
                    <a:pt x="478790" y="2330323"/>
                    <a:pt x="401320" y="2254123"/>
                    <a:pt x="401320" y="2158873"/>
                  </a:cubicBezTo>
                  <a:cubicBezTo>
                    <a:pt x="401320" y="2064894"/>
                    <a:pt x="477520" y="1987423"/>
                    <a:pt x="572770" y="1987423"/>
                  </a:cubicBezTo>
                  <a:cubicBezTo>
                    <a:pt x="666750" y="1987423"/>
                    <a:pt x="744220" y="2063623"/>
                    <a:pt x="744220" y="2158873"/>
                  </a:cubicBezTo>
                  <a:cubicBezTo>
                    <a:pt x="744220" y="2252854"/>
                    <a:pt x="666750" y="2330323"/>
                    <a:pt x="572770" y="2330323"/>
                  </a:cubicBezTo>
                  <a:close/>
                  <a:moveTo>
                    <a:pt x="20146686" y="2330323"/>
                  </a:moveTo>
                  <a:cubicBezTo>
                    <a:pt x="20052706" y="2330323"/>
                    <a:pt x="19975236" y="2254123"/>
                    <a:pt x="19975236" y="2158873"/>
                  </a:cubicBezTo>
                  <a:cubicBezTo>
                    <a:pt x="19975236" y="2064894"/>
                    <a:pt x="20051436" y="1987423"/>
                    <a:pt x="20146686" y="1987423"/>
                  </a:cubicBezTo>
                  <a:cubicBezTo>
                    <a:pt x="20241936" y="1987423"/>
                    <a:pt x="20318136" y="2063623"/>
                    <a:pt x="20318136" y="2158873"/>
                  </a:cubicBezTo>
                  <a:cubicBezTo>
                    <a:pt x="20318136" y="2252854"/>
                    <a:pt x="20240666" y="2330323"/>
                    <a:pt x="20146686" y="2330323"/>
                  </a:cubicBezTo>
                  <a:close/>
                </a:path>
              </a:pathLst>
            </a:custGeom>
            <a:grpFill/>
          </p:spPr>
        </p:sp>
        <p:sp>
          <p:nvSpPr>
            <p:cNvPr id="54" name="Freeform 6">
              <a:extLst>
                <a:ext uri="{FF2B5EF4-FFF2-40B4-BE49-F238E27FC236}">
                  <a16:creationId xmlns:a16="http://schemas.microsoft.com/office/drawing/2014/main" xmlns="" id="{C3D9B54C-9E01-4637-8B87-E241449589EE}"/>
                </a:ext>
              </a:extLst>
            </p:cNvPr>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grpFill/>
          </p:spPr>
        </p:sp>
        <p:sp>
          <p:nvSpPr>
            <p:cNvPr id="55" name="Freeform 7">
              <a:extLst>
                <a:ext uri="{FF2B5EF4-FFF2-40B4-BE49-F238E27FC236}">
                  <a16:creationId xmlns:a16="http://schemas.microsoft.com/office/drawing/2014/main" xmlns="" id="{5045B097-EBF6-448E-B802-79C9079A1F4D}"/>
                </a:ext>
              </a:extLst>
            </p:cNvPr>
            <p:cNvSpPr/>
            <p:nvPr/>
          </p:nvSpPr>
          <p:spPr>
            <a:xfrm>
              <a:off x="19984126"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grpFill/>
          </p:spPr>
        </p:sp>
        <p:sp>
          <p:nvSpPr>
            <p:cNvPr id="56" name="Freeform 8">
              <a:extLst>
                <a:ext uri="{FF2B5EF4-FFF2-40B4-BE49-F238E27FC236}">
                  <a16:creationId xmlns:a16="http://schemas.microsoft.com/office/drawing/2014/main" xmlns="" id="{BB53981E-0096-4CCE-B987-6481F66B585B}"/>
                </a:ext>
              </a:extLst>
            </p:cNvPr>
            <p:cNvSpPr/>
            <p:nvPr/>
          </p:nvSpPr>
          <p:spPr>
            <a:xfrm>
              <a:off x="19984126" y="1987423"/>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7471"/>
                    <a:pt x="76200" y="0"/>
                    <a:pt x="171450" y="0"/>
                  </a:cubicBezTo>
                  <a:cubicBezTo>
                    <a:pt x="266700" y="0"/>
                    <a:pt x="342900" y="77471"/>
                    <a:pt x="342900" y="171450"/>
                  </a:cubicBezTo>
                  <a:close/>
                </a:path>
              </a:pathLst>
            </a:custGeom>
            <a:grpFill/>
          </p:spPr>
        </p:sp>
        <p:sp>
          <p:nvSpPr>
            <p:cNvPr id="57" name="Freeform 9">
              <a:extLst>
                <a:ext uri="{FF2B5EF4-FFF2-40B4-BE49-F238E27FC236}">
                  <a16:creationId xmlns:a16="http://schemas.microsoft.com/office/drawing/2014/main" xmlns="" id="{0B480F47-4CE8-4322-B865-FF9ED4359A8E}"/>
                </a:ext>
              </a:extLst>
            </p:cNvPr>
            <p:cNvSpPr/>
            <p:nvPr/>
          </p:nvSpPr>
          <p:spPr>
            <a:xfrm>
              <a:off x="410210" y="1987423"/>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7471"/>
                    <a:pt x="76200" y="0"/>
                    <a:pt x="171450" y="0"/>
                  </a:cubicBezTo>
                  <a:cubicBezTo>
                    <a:pt x="265430" y="0"/>
                    <a:pt x="342900" y="77471"/>
                    <a:pt x="342900" y="171450"/>
                  </a:cubicBezTo>
                  <a:close/>
                </a:path>
              </a:pathLst>
            </a:custGeom>
            <a:grpFill/>
          </p:spPr>
        </p:sp>
      </p:grpSp>
      <p:grpSp>
        <p:nvGrpSpPr>
          <p:cNvPr id="58" name="Group 4">
            <a:extLst>
              <a:ext uri="{FF2B5EF4-FFF2-40B4-BE49-F238E27FC236}">
                <a16:creationId xmlns:a16="http://schemas.microsoft.com/office/drawing/2014/main" xmlns="" id="{0AD2BC8D-F3E2-4428-A254-18ECF891B261}"/>
              </a:ext>
            </a:extLst>
          </p:cNvPr>
          <p:cNvGrpSpPr/>
          <p:nvPr/>
        </p:nvGrpSpPr>
        <p:grpSpPr>
          <a:xfrm>
            <a:off x="4367236" y="5462561"/>
            <a:ext cx="7818021" cy="801409"/>
            <a:chOff x="0" y="0"/>
            <a:chExt cx="20737236" cy="2740534"/>
          </a:xfrm>
          <a:solidFill>
            <a:schemeClr val="accent1">
              <a:lumMod val="20000"/>
              <a:lumOff val="80000"/>
            </a:schemeClr>
          </a:solidFill>
        </p:grpSpPr>
        <p:sp>
          <p:nvSpPr>
            <p:cNvPr id="59" name="Freeform 5">
              <a:extLst>
                <a:ext uri="{FF2B5EF4-FFF2-40B4-BE49-F238E27FC236}">
                  <a16:creationId xmlns:a16="http://schemas.microsoft.com/office/drawing/2014/main" xmlns="" id="{6B4D5EAD-107A-4513-89DE-8E740272BD0E}"/>
                </a:ext>
              </a:extLst>
            </p:cNvPr>
            <p:cNvSpPr/>
            <p:nvPr/>
          </p:nvSpPr>
          <p:spPr>
            <a:xfrm>
              <a:off x="8890" y="0"/>
              <a:ext cx="20732156" cy="2740534"/>
            </a:xfrm>
            <a:custGeom>
              <a:avLst/>
              <a:gdLst/>
              <a:ahLst/>
              <a:cxnLst/>
              <a:rect l="l" t="t" r="r" b="b"/>
              <a:pathLst>
                <a:path w="20732156" h="2740534">
                  <a:moveTo>
                    <a:pt x="0" y="0"/>
                  </a:moveTo>
                  <a:lnTo>
                    <a:pt x="0" y="2740534"/>
                  </a:lnTo>
                  <a:lnTo>
                    <a:pt x="20732156" y="2740534"/>
                  </a:lnTo>
                  <a:lnTo>
                    <a:pt x="20732156" y="0"/>
                  </a:lnTo>
                  <a:lnTo>
                    <a:pt x="0" y="0"/>
                  </a:lnTo>
                  <a:lnTo>
                    <a:pt x="0" y="0"/>
                  </a:lnTo>
                  <a:close/>
                  <a:moveTo>
                    <a:pt x="20146686" y="410210"/>
                  </a:moveTo>
                  <a:cubicBezTo>
                    <a:pt x="20240666" y="410210"/>
                    <a:pt x="20318136" y="486410"/>
                    <a:pt x="20318136" y="581660"/>
                  </a:cubicBezTo>
                  <a:cubicBezTo>
                    <a:pt x="20318136" y="676910"/>
                    <a:pt x="20241936" y="753110"/>
                    <a:pt x="20146686" y="753110"/>
                  </a:cubicBezTo>
                  <a:cubicBezTo>
                    <a:pt x="20051436" y="753110"/>
                    <a:pt x="19975236" y="676910"/>
                    <a:pt x="19975236" y="581660"/>
                  </a:cubicBezTo>
                  <a:cubicBezTo>
                    <a:pt x="19975236" y="486410"/>
                    <a:pt x="20052706" y="410210"/>
                    <a:pt x="20146686" y="410210"/>
                  </a:cubicBezTo>
                  <a:close/>
                  <a:moveTo>
                    <a:pt x="572770" y="410210"/>
                  </a:moveTo>
                  <a:cubicBezTo>
                    <a:pt x="666750" y="410210"/>
                    <a:pt x="744220" y="486410"/>
                    <a:pt x="744220" y="581660"/>
                  </a:cubicBezTo>
                  <a:cubicBezTo>
                    <a:pt x="744220" y="676910"/>
                    <a:pt x="668020" y="753110"/>
                    <a:pt x="572770" y="753110"/>
                  </a:cubicBezTo>
                  <a:cubicBezTo>
                    <a:pt x="478790" y="753110"/>
                    <a:pt x="401320" y="676910"/>
                    <a:pt x="401320" y="581660"/>
                  </a:cubicBezTo>
                  <a:cubicBezTo>
                    <a:pt x="401320" y="486410"/>
                    <a:pt x="478790" y="410210"/>
                    <a:pt x="572770" y="410210"/>
                  </a:cubicBezTo>
                  <a:close/>
                  <a:moveTo>
                    <a:pt x="572770" y="2330323"/>
                  </a:moveTo>
                  <a:cubicBezTo>
                    <a:pt x="478790" y="2330323"/>
                    <a:pt x="401320" y="2254123"/>
                    <a:pt x="401320" y="2158873"/>
                  </a:cubicBezTo>
                  <a:cubicBezTo>
                    <a:pt x="401320" y="2064894"/>
                    <a:pt x="477520" y="1987423"/>
                    <a:pt x="572770" y="1987423"/>
                  </a:cubicBezTo>
                  <a:cubicBezTo>
                    <a:pt x="666750" y="1987423"/>
                    <a:pt x="744220" y="2063623"/>
                    <a:pt x="744220" y="2158873"/>
                  </a:cubicBezTo>
                  <a:cubicBezTo>
                    <a:pt x="744220" y="2252854"/>
                    <a:pt x="666750" y="2330323"/>
                    <a:pt x="572770" y="2330323"/>
                  </a:cubicBezTo>
                  <a:close/>
                  <a:moveTo>
                    <a:pt x="20146686" y="2330323"/>
                  </a:moveTo>
                  <a:cubicBezTo>
                    <a:pt x="20052706" y="2330323"/>
                    <a:pt x="19975236" y="2254123"/>
                    <a:pt x="19975236" y="2158873"/>
                  </a:cubicBezTo>
                  <a:cubicBezTo>
                    <a:pt x="19975236" y="2064894"/>
                    <a:pt x="20051436" y="1987423"/>
                    <a:pt x="20146686" y="1987423"/>
                  </a:cubicBezTo>
                  <a:cubicBezTo>
                    <a:pt x="20241936" y="1987423"/>
                    <a:pt x="20318136" y="2063623"/>
                    <a:pt x="20318136" y="2158873"/>
                  </a:cubicBezTo>
                  <a:cubicBezTo>
                    <a:pt x="20318136" y="2252854"/>
                    <a:pt x="20240666" y="2330323"/>
                    <a:pt x="20146686" y="2330323"/>
                  </a:cubicBezTo>
                  <a:close/>
                </a:path>
              </a:pathLst>
            </a:custGeom>
            <a:grpFill/>
          </p:spPr>
        </p:sp>
        <p:sp>
          <p:nvSpPr>
            <p:cNvPr id="60" name="Freeform 6">
              <a:extLst>
                <a:ext uri="{FF2B5EF4-FFF2-40B4-BE49-F238E27FC236}">
                  <a16:creationId xmlns:a16="http://schemas.microsoft.com/office/drawing/2014/main" xmlns="" id="{911D9012-EB7C-41C3-9A87-A732844804B3}"/>
                </a:ext>
              </a:extLst>
            </p:cNvPr>
            <p:cNvSpPr/>
            <p:nvPr/>
          </p:nvSpPr>
          <p:spPr>
            <a:xfrm>
              <a:off x="410210" y="410210"/>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6200"/>
                    <a:pt x="76200" y="0"/>
                    <a:pt x="171450" y="0"/>
                  </a:cubicBezTo>
                  <a:cubicBezTo>
                    <a:pt x="265430" y="0"/>
                    <a:pt x="342900" y="77470"/>
                    <a:pt x="342900" y="171450"/>
                  </a:cubicBezTo>
                  <a:close/>
                </a:path>
              </a:pathLst>
            </a:custGeom>
            <a:grpFill/>
          </p:spPr>
        </p:sp>
        <p:sp>
          <p:nvSpPr>
            <p:cNvPr id="61" name="Freeform 7">
              <a:extLst>
                <a:ext uri="{FF2B5EF4-FFF2-40B4-BE49-F238E27FC236}">
                  <a16:creationId xmlns:a16="http://schemas.microsoft.com/office/drawing/2014/main" xmlns="" id="{FFF9BE0F-279E-4B8E-A031-BC8E0855AFD1}"/>
                </a:ext>
              </a:extLst>
            </p:cNvPr>
            <p:cNvSpPr/>
            <p:nvPr/>
          </p:nvSpPr>
          <p:spPr>
            <a:xfrm>
              <a:off x="19984126" y="410210"/>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6200"/>
                    <a:pt x="76200" y="0"/>
                    <a:pt x="171450" y="0"/>
                  </a:cubicBezTo>
                  <a:cubicBezTo>
                    <a:pt x="266700" y="0"/>
                    <a:pt x="342900" y="77470"/>
                    <a:pt x="342900" y="171450"/>
                  </a:cubicBezTo>
                  <a:close/>
                </a:path>
              </a:pathLst>
            </a:custGeom>
            <a:grpFill/>
          </p:spPr>
        </p:sp>
        <p:sp>
          <p:nvSpPr>
            <p:cNvPr id="62" name="Freeform 8">
              <a:extLst>
                <a:ext uri="{FF2B5EF4-FFF2-40B4-BE49-F238E27FC236}">
                  <a16:creationId xmlns:a16="http://schemas.microsoft.com/office/drawing/2014/main" xmlns="" id="{C09A4062-0C6E-4046-B94E-69806358D907}"/>
                </a:ext>
              </a:extLst>
            </p:cNvPr>
            <p:cNvSpPr/>
            <p:nvPr/>
          </p:nvSpPr>
          <p:spPr>
            <a:xfrm>
              <a:off x="19984126" y="1987423"/>
              <a:ext cx="342900" cy="342900"/>
            </a:xfrm>
            <a:custGeom>
              <a:avLst/>
              <a:gdLst/>
              <a:ahLst/>
              <a:cxnLst/>
              <a:rect l="l" t="t" r="r" b="b"/>
              <a:pathLst>
                <a:path w="342900" h="342900">
                  <a:moveTo>
                    <a:pt x="342900" y="171450"/>
                  </a:moveTo>
                  <a:cubicBezTo>
                    <a:pt x="342900" y="265430"/>
                    <a:pt x="266700" y="342900"/>
                    <a:pt x="171450" y="342900"/>
                  </a:cubicBezTo>
                  <a:cubicBezTo>
                    <a:pt x="76200" y="342900"/>
                    <a:pt x="0" y="266700"/>
                    <a:pt x="0" y="171450"/>
                  </a:cubicBezTo>
                  <a:cubicBezTo>
                    <a:pt x="0" y="77471"/>
                    <a:pt x="76200" y="0"/>
                    <a:pt x="171450" y="0"/>
                  </a:cubicBezTo>
                  <a:cubicBezTo>
                    <a:pt x="266700" y="0"/>
                    <a:pt x="342900" y="77471"/>
                    <a:pt x="342900" y="171450"/>
                  </a:cubicBezTo>
                  <a:close/>
                </a:path>
              </a:pathLst>
            </a:custGeom>
            <a:grpFill/>
          </p:spPr>
        </p:sp>
        <p:sp>
          <p:nvSpPr>
            <p:cNvPr id="63" name="Freeform 9">
              <a:extLst>
                <a:ext uri="{FF2B5EF4-FFF2-40B4-BE49-F238E27FC236}">
                  <a16:creationId xmlns:a16="http://schemas.microsoft.com/office/drawing/2014/main" xmlns="" id="{A03B0ADB-F25B-44DA-998A-E9EAAA16CF5A}"/>
                </a:ext>
              </a:extLst>
            </p:cNvPr>
            <p:cNvSpPr/>
            <p:nvPr/>
          </p:nvSpPr>
          <p:spPr>
            <a:xfrm>
              <a:off x="410210" y="1987423"/>
              <a:ext cx="342900" cy="342900"/>
            </a:xfrm>
            <a:custGeom>
              <a:avLst/>
              <a:gdLst/>
              <a:ahLst/>
              <a:cxnLst/>
              <a:rect l="l" t="t" r="r" b="b"/>
              <a:pathLst>
                <a:path w="342900" h="342900">
                  <a:moveTo>
                    <a:pt x="342900" y="171450"/>
                  </a:moveTo>
                  <a:cubicBezTo>
                    <a:pt x="342900" y="265430"/>
                    <a:pt x="266700" y="342900"/>
                    <a:pt x="171450" y="342900"/>
                  </a:cubicBezTo>
                  <a:cubicBezTo>
                    <a:pt x="77470" y="342900"/>
                    <a:pt x="0" y="266700"/>
                    <a:pt x="0" y="171450"/>
                  </a:cubicBezTo>
                  <a:cubicBezTo>
                    <a:pt x="0" y="77471"/>
                    <a:pt x="76200" y="0"/>
                    <a:pt x="171450" y="0"/>
                  </a:cubicBezTo>
                  <a:cubicBezTo>
                    <a:pt x="265430" y="0"/>
                    <a:pt x="342900" y="77471"/>
                    <a:pt x="342900" y="171450"/>
                  </a:cubicBezTo>
                  <a:close/>
                </a:path>
              </a:pathLst>
            </a:custGeom>
            <a:grpFill/>
          </p:spPr>
        </p:sp>
      </p:grpSp>
      <p:sp>
        <p:nvSpPr>
          <p:cNvPr id="64" name="TextBox 44">
            <a:extLst>
              <a:ext uri="{FF2B5EF4-FFF2-40B4-BE49-F238E27FC236}">
                <a16:creationId xmlns:a16="http://schemas.microsoft.com/office/drawing/2014/main" xmlns="" id="{930E340A-BFCD-4499-8412-80B0433E9C26}"/>
              </a:ext>
            </a:extLst>
          </p:cNvPr>
          <p:cNvSpPr txBox="1"/>
          <p:nvPr/>
        </p:nvSpPr>
        <p:spPr>
          <a:xfrm>
            <a:off x="613236" y="1682444"/>
            <a:ext cx="3447008" cy="738664"/>
          </a:xfrm>
          <a:prstGeom prst="rect">
            <a:avLst/>
          </a:prstGeom>
        </p:spPr>
        <p:txBody>
          <a:bodyPr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Times Neue Roman"/>
                <a:ea typeface="+mn-ea"/>
                <a:cs typeface="+mn-cs"/>
              </a:rPr>
              <a:t>Хэн</a:t>
            </a:r>
            <a:r>
              <a:rPr kumimoji="0" lang="en-US" sz="2400" b="0" i="0" u="none" strike="noStrike" kern="1200" cap="none" spc="0" normalizeH="0" baseline="0" noProof="0" dirty="0">
                <a:ln>
                  <a:noFill/>
                </a:ln>
                <a:effectLst/>
                <a:uLnTx/>
                <a:uFillTx/>
                <a:latin typeface="Times Neue Roman"/>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mn-MN" sz="2400" b="0" i="0" u="none" strike="noStrike" kern="1200" cap="none" spc="0" normalizeH="0" baseline="0" noProof="0" dirty="0">
                <a:ln>
                  <a:noFill/>
                </a:ln>
                <a:effectLst/>
                <a:uLnTx/>
                <a:uFillTx/>
                <a:latin typeface="Times Neue Roman"/>
                <a:ea typeface="+mn-ea"/>
                <a:cs typeface="+mn-cs"/>
              </a:rPr>
              <a:t>хэрэгжүүлэх вэ</a:t>
            </a:r>
            <a:r>
              <a:rPr kumimoji="0" lang="en-US" sz="2400" b="0" i="0" u="none" strike="noStrike" kern="1200" cap="none" spc="0" normalizeH="0" baseline="0" noProof="0" dirty="0">
                <a:ln>
                  <a:noFill/>
                </a:ln>
                <a:effectLst/>
                <a:uLnTx/>
                <a:uFillTx/>
                <a:latin typeface="Times Neue Roman"/>
                <a:ea typeface="+mn-ea"/>
                <a:cs typeface="+mn-cs"/>
              </a:rPr>
              <a:t>? </a:t>
            </a:r>
          </a:p>
        </p:txBody>
      </p:sp>
      <p:sp>
        <p:nvSpPr>
          <p:cNvPr id="65" name="TextBox 46">
            <a:extLst>
              <a:ext uri="{FF2B5EF4-FFF2-40B4-BE49-F238E27FC236}">
                <a16:creationId xmlns:a16="http://schemas.microsoft.com/office/drawing/2014/main" xmlns="" id="{8A7F4D18-9FDE-4364-9581-878C89512344}"/>
              </a:ext>
            </a:extLst>
          </p:cNvPr>
          <p:cNvSpPr txBox="1"/>
          <p:nvPr/>
        </p:nvSpPr>
        <p:spPr>
          <a:xfrm>
            <a:off x="491455" y="2783334"/>
            <a:ext cx="3447008" cy="738664"/>
          </a:xfrm>
          <a:prstGeom prst="rect">
            <a:avLst/>
          </a:prstGeom>
        </p:spPr>
        <p:txBody>
          <a:bodyPr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Times Neue Roman"/>
                <a:ea typeface="+mn-ea"/>
                <a:cs typeface="+mn-cs"/>
              </a:rPr>
              <a:t>Зорилго</a:t>
            </a:r>
            <a:r>
              <a:rPr kumimoji="0" lang="en-US" sz="2400" b="0" i="0" u="none" strike="noStrike" kern="1200" cap="none" spc="0" normalizeH="0" baseline="0" noProof="0" dirty="0">
                <a:ln>
                  <a:noFill/>
                </a:ln>
                <a:effectLst/>
                <a:uLnTx/>
                <a:uFillTx/>
                <a:latin typeface="Times Neue Roman"/>
                <a:ea typeface="+mn-ea"/>
                <a:cs typeface="+mn-cs"/>
              </a:rPr>
              <a:t> </a:t>
            </a:r>
            <a:endParaRPr kumimoji="0" lang="mn-MN" sz="2400" b="0" i="0" u="none" strike="noStrike" kern="1200" cap="none" spc="0" normalizeH="0" baseline="0" noProof="0" dirty="0">
              <a:ln>
                <a:noFill/>
              </a:ln>
              <a:effectLst/>
              <a:uLnTx/>
              <a:uFillTx/>
              <a:latin typeface="Times Neue Roman"/>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ue Roman"/>
                <a:ea typeface="+mn-ea"/>
                <a:cs typeface="+mn-cs"/>
              </a:rPr>
              <a:t>(</a:t>
            </a:r>
            <a:r>
              <a:rPr kumimoji="0" lang="en-US" sz="2400" b="0" i="0" u="none" strike="noStrike" kern="1200" cap="none" spc="0" normalizeH="0" baseline="0" noProof="0" dirty="0" err="1">
                <a:ln>
                  <a:noFill/>
                </a:ln>
                <a:effectLst/>
                <a:uLnTx/>
                <a:uFillTx/>
                <a:latin typeface="Times Neue Roman"/>
                <a:ea typeface="+mn-ea"/>
                <a:cs typeface="+mn-cs"/>
              </a:rPr>
              <a:t>юуны</a:t>
            </a:r>
            <a:r>
              <a:rPr kumimoji="0" lang="en-US" sz="2400" b="0" i="0" u="none" strike="noStrike" kern="1200" cap="none" spc="0" normalizeH="0" baseline="0" noProof="0" dirty="0">
                <a:ln>
                  <a:noFill/>
                </a:ln>
                <a:effectLst/>
                <a:uLnTx/>
                <a:uFillTx/>
                <a:latin typeface="Times Neue Roman"/>
                <a:ea typeface="+mn-ea"/>
                <a:cs typeface="+mn-cs"/>
              </a:rPr>
              <a:t> </a:t>
            </a:r>
            <a:r>
              <a:rPr kumimoji="0" lang="en-US" sz="2400" b="0" i="0" u="none" strike="noStrike" kern="1200" cap="none" spc="0" normalizeH="0" baseline="0" noProof="0" dirty="0" err="1">
                <a:ln>
                  <a:noFill/>
                </a:ln>
                <a:effectLst/>
                <a:uLnTx/>
                <a:uFillTx/>
                <a:latin typeface="Times Neue Roman"/>
                <a:ea typeface="+mn-ea"/>
                <a:cs typeface="+mn-cs"/>
              </a:rPr>
              <a:t>төлөө</a:t>
            </a:r>
            <a:r>
              <a:rPr kumimoji="0" lang="en-US" sz="2400" b="0" i="0" u="none" strike="noStrike" kern="1200" cap="none" spc="0" normalizeH="0" baseline="0" noProof="0" dirty="0">
                <a:ln>
                  <a:noFill/>
                </a:ln>
                <a:effectLst/>
                <a:uLnTx/>
                <a:uFillTx/>
                <a:latin typeface="Times Neue Roman"/>
                <a:ea typeface="+mn-ea"/>
                <a:cs typeface="+mn-cs"/>
              </a:rPr>
              <a:t>)? </a:t>
            </a:r>
          </a:p>
        </p:txBody>
      </p:sp>
      <p:sp>
        <p:nvSpPr>
          <p:cNvPr id="66" name="TextBox 47">
            <a:extLst>
              <a:ext uri="{FF2B5EF4-FFF2-40B4-BE49-F238E27FC236}">
                <a16:creationId xmlns:a16="http://schemas.microsoft.com/office/drawing/2014/main" xmlns="" id="{A28DC8C1-FAE0-4DA5-AF32-C09308D5F915}"/>
              </a:ext>
            </a:extLst>
          </p:cNvPr>
          <p:cNvSpPr txBox="1"/>
          <p:nvPr/>
        </p:nvSpPr>
        <p:spPr>
          <a:xfrm>
            <a:off x="591106" y="3790355"/>
            <a:ext cx="3447008" cy="635678"/>
          </a:xfrm>
          <a:prstGeom prst="rect">
            <a:avLst/>
          </a:prstGeom>
        </p:spPr>
        <p:txBody>
          <a:bodyPr lIns="0" tIns="0" rIns="0" bIns="0" rtlCol="0" anchor="t">
            <a:spAutoFit/>
          </a:bodyPr>
          <a:lstStyle/>
          <a:p>
            <a:pPr marL="0" marR="0" lvl="0" indent="0" algn="ctr" defTabSz="914400" rtl="0" eaLnBrk="1" fontAlgn="auto" latinLnBrk="0" hangingPunct="1">
              <a:lnSpc>
                <a:spcPts val="5387"/>
              </a:lnSpc>
              <a:spcBef>
                <a:spcPts val="0"/>
              </a:spcBef>
              <a:spcAft>
                <a:spcPts val="0"/>
              </a:spcAft>
              <a:buClrTx/>
              <a:buSzTx/>
              <a:buFontTx/>
              <a:buNone/>
              <a:tabLst/>
              <a:defRPr/>
            </a:pPr>
            <a:r>
              <a:rPr kumimoji="0" lang="en-US" sz="2800" b="0" i="0" u="none" strike="noStrike" kern="1200" cap="none" spc="0" normalizeH="0" baseline="0" noProof="0" dirty="0" err="1">
                <a:ln>
                  <a:noFill/>
                </a:ln>
                <a:effectLst/>
                <a:uLnTx/>
                <a:uFillTx/>
                <a:latin typeface="Times Neue Roman"/>
                <a:ea typeface="+mn-ea"/>
                <a:cs typeface="+mn-cs"/>
              </a:rPr>
              <a:t>Юуг</a:t>
            </a:r>
            <a:r>
              <a:rPr kumimoji="0" lang="en-US" sz="2800" b="0" i="0" u="none" strike="noStrike" kern="1200" cap="none" spc="0" normalizeH="0" baseline="0" noProof="0" dirty="0">
                <a:ln>
                  <a:noFill/>
                </a:ln>
                <a:effectLst/>
                <a:uLnTx/>
                <a:uFillTx/>
                <a:latin typeface="Times Neue Roman"/>
                <a:ea typeface="+mn-ea"/>
                <a:cs typeface="+mn-cs"/>
              </a:rPr>
              <a:t>?</a:t>
            </a:r>
            <a:r>
              <a:rPr kumimoji="0" lang="en-US" sz="3600" b="0" i="0" u="none" strike="noStrike" kern="1200" cap="none" spc="0" normalizeH="0" baseline="0" noProof="0" dirty="0">
                <a:ln>
                  <a:noFill/>
                </a:ln>
                <a:effectLst/>
                <a:uLnTx/>
                <a:uFillTx/>
                <a:latin typeface="Times Neue Roman"/>
                <a:ea typeface="+mn-ea"/>
                <a:cs typeface="+mn-cs"/>
              </a:rPr>
              <a:t> </a:t>
            </a:r>
          </a:p>
        </p:txBody>
      </p:sp>
      <p:sp>
        <p:nvSpPr>
          <p:cNvPr id="67" name="TextBox 48">
            <a:extLst>
              <a:ext uri="{FF2B5EF4-FFF2-40B4-BE49-F238E27FC236}">
                <a16:creationId xmlns:a16="http://schemas.microsoft.com/office/drawing/2014/main" xmlns="" id="{6D5B4679-D4F3-4BEA-AFE3-2ECF423C2BF7}"/>
              </a:ext>
            </a:extLst>
          </p:cNvPr>
          <p:cNvSpPr txBox="1"/>
          <p:nvPr/>
        </p:nvSpPr>
        <p:spPr>
          <a:xfrm>
            <a:off x="484495" y="4600117"/>
            <a:ext cx="3447008" cy="635678"/>
          </a:xfrm>
          <a:prstGeom prst="rect">
            <a:avLst/>
          </a:prstGeom>
        </p:spPr>
        <p:txBody>
          <a:bodyPr lIns="0" tIns="0" rIns="0" bIns="0" rtlCol="0" anchor="t">
            <a:spAutoFit/>
          </a:bodyPr>
          <a:lstStyle/>
          <a:p>
            <a:pPr marL="0" marR="0" lvl="0" indent="0" algn="ctr" defTabSz="914400" rtl="0" eaLnBrk="1" fontAlgn="auto" latinLnBrk="0" hangingPunct="1">
              <a:lnSpc>
                <a:spcPts val="5387"/>
              </a:lnSpc>
              <a:spcBef>
                <a:spcPts val="0"/>
              </a:spcBef>
              <a:spcAft>
                <a:spcPts val="0"/>
              </a:spcAft>
              <a:buClrTx/>
              <a:buSzTx/>
              <a:buFontTx/>
              <a:buNone/>
              <a:tabLst/>
              <a:defRPr/>
            </a:pPr>
            <a:r>
              <a:rPr kumimoji="0" lang="en-US" sz="2800" b="0" i="0" u="none" strike="noStrike" kern="1200" cap="none" spc="0" normalizeH="0" baseline="0" noProof="0" dirty="0" err="1">
                <a:ln>
                  <a:noFill/>
                </a:ln>
                <a:effectLst/>
                <a:uLnTx/>
                <a:uFillTx/>
                <a:latin typeface="Times Neue Roman"/>
                <a:ea typeface="+mn-ea"/>
                <a:cs typeface="+mn-cs"/>
              </a:rPr>
              <a:t>Яаж</a:t>
            </a:r>
            <a:r>
              <a:rPr kumimoji="0" lang="en-US" sz="2800" b="0" i="0" u="none" strike="noStrike" kern="1200" cap="none" spc="0" normalizeH="0" baseline="0" noProof="0" dirty="0">
                <a:ln>
                  <a:noFill/>
                </a:ln>
                <a:effectLst/>
                <a:uLnTx/>
                <a:uFillTx/>
                <a:latin typeface="Times Neue Roman"/>
                <a:ea typeface="+mn-ea"/>
                <a:cs typeface="+mn-cs"/>
              </a:rPr>
              <a:t>?</a:t>
            </a:r>
            <a:r>
              <a:rPr kumimoji="0" lang="en-US" sz="3848" b="0" i="0" u="none" strike="noStrike" kern="1200" cap="none" spc="0" normalizeH="0" baseline="0" noProof="0" dirty="0">
                <a:ln>
                  <a:noFill/>
                </a:ln>
                <a:effectLst/>
                <a:uLnTx/>
                <a:uFillTx/>
                <a:latin typeface="Times Neue Roman"/>
                <a:ea typeface="+mn-ea"/>
                <a:cs typeface="+mn-cs"/>
              </a:rPr>
              <a:t> </a:t>
            </a:r>
          </a:p>
        </p:txBody>
      </p:sp>
      <p:sp>
        <p:nvSpPr>
          <p:cNvPr id="68" name="TextBox 49">
            <a:extLst>
              <a:ext uri="{FF2B5EF4-FFF2-40B4-BE49-F238E27FC236}">
                <a16:creationId xmlns:a16="http://schemas.microsoft.com/office/drawing/2014/main" xmlns="" id="{8A3CA3D5-207F-43B9-A884-99ECDC382086}"/>
              </a:ext>
            </a:extLst>
          </p:cNvPr>
          <p:cNvSpPr txBox="1"/>
          <p:nvPr/>
        </p:nvSpPr>
        <p:spPr>
          <a:xfrm>
            <a:off x="645614" y="5459492"/>
            <a:ext cx="3447008" cy="603499"/>
          </a:xfrm>
          <a:prstGeom prst="rect">
            <a:avLst/>
          </a:prstGeom>
        </p:spPr>
        <p:txBody>
          <a:bodyPr lIns="0" tIns="0" rIns="0" bIns="0" rtlCol="0" anchor="t">
            <a:spAutoFit/>
          </a:bodyPr>
          <a:lstStyle/>
          <a:p>
            <a:pPr marL="0" marR="0" lvl="0" indent="0" algn="ctr" defTabSz="914400" rtl="0" eaLnBrk="1" fontAlgn="auto" latinLnBrk="0" hangingPunct="1">
              <a:lnSpc>
                <a:spcPts val="5387"/>
              </a:lnSpc>
              <a:spcBef>
                <a:spcPts val="0"/>
              </a:spcBef>
              <a:spcAft>
                <a:spcPts val="0"/>
              </a:spcAft>
              <a:buClrTx/>
              <a:buSzTx/>
              <a:buFontTx/>
              <a:buNone/>
              <a:tabLst/>
              <a:defRPr/>
            </a:pPr>
            <a:r>
              <a:rPr kumimoji="0" lang="en-US" sz="2800" b="0" i="0" u="none" strike="noStrike" kern="1200" cap="none" spc="0" normalizeH="0" baseline="0" noProof="0" dirty="0" err="1">
                <a:ln>
                  <a:noFill/>
                </a:ln>
                <a:effectLst/>
                <a:uLnTx/>
                <a:uFillTx/>
                <a:latin typeface="Times Neue Roman"/>
                <a:ea typeface="+mn-ea"/>
                <a:cs typeface="+mn-cs"/>
              </a:rPr>
              <a:t>Юу</a:t>
            </a:r>
            <a:r>
              <a:rPr kumimoji="0" lang="en-US" sz="2800" b="0" i="0" u="none" strike="noStrike" kern="1200" cap="none" spc="0" normalizeH="0" baseline="0" noProof="0" dirty="0">
                <a:ln>
                  <a:noFill/>
                </a:ln>
                <a:effectLst/>
                <a:uLnTx/>
                <a:uFillTx/>
                <a:latin typeface="Times Neue Roman"/>
                <a:ea typeface="+mn-ea"/>
                <a:cs typeface="+mn-cs"/>
              </a:rPr>
              <a:t> </a:t>
            </a:r>
            <a:r>
              <a:rPr kumimoji="0" lang="en-US" sz="2800" b="0" i="0" u="none" strike="noStrike" kern="1200" cap="none" spc="0" normalizeH="0" baseline="0" noProof="0" dirty="0" err="1">
                <a:ln>
                  <a:noFill/>
                </a:ln>
                <a:effectLst/>
                <a:uLnTx/>
                <a:uFillTx/>
                <a:latin typeface="Times Neue Roman"/>
                <a:ea typeface="+mn-ea"/>
                <a:cs typeface="+mn-cs"/>
              </a:rPr>
              <a:t>хийх</a:t>
            </a:r>
            <a:r>
              <a:rPr kumimoji="0" lang="en-US" sz="2800" b="0" i="0" u="none" strike="noStrike" kern="1200" cap="none" spc="0" normalizeH="0" baseline="0" noProof="0" dirty="0">
                <a:ln>
                  <a:noFill/>
                </a:ln>
                <a:effectLst/>
                <a:uLnTx/>
                <a:uFillTx/>
                <a:latin typeface="Times Neue Roman"/>
                <a:ea typeface="+mn-ea"/>
                <a:cs typeface="+mn-cs"/>
              </a:rPr>
              <a:t>? </a:t>
            </a:r>
          </a:p>
        </p:txBody>
      </p:sp>
      <p:sp>
        <p:nvSpPr>
          <p:cNvPr id="69" name="TextBox 45">
            <a:extLst>
              <a:ext uri="{FF2B5EF4-FFF2-40B4-BE49-F238E27FC236}">
                <a16:creationId xmlns:a16="http://schemas.microsoft.com/office/drawing/2014/main" xmlns="" id="{2F0D452B-0173-4CA1-9CB6-363297111C2E}"/>
              </a:ext>
            </a:extLst>
          </p:cNvPr>
          <p:cNvSpPr txBox="1"/>
          <p:nvPr/>
        </p:nvSpPr>
        <p:spPr>
          <a:xfrm>
            <a:off x="4651162" y="1625544"/>
            <a:ext cx="7428548" cy="800219"/>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Times Neue Roman"/>
                <a:ea typeface="+mn-ea"/>
                <a:cs typeface="+mn-cs"/>
              </a:rPr>
              <a:t>Иргэд</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иргэдийн</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бүлэг</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иргэний</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нийгмийн</a:t>
            </a:r>
            <a:r>
              <a:rPr kumimoji="0" lang="en-US" sz="2600" b="0" i="0" u="none" strike="noStrike" kern="1200" cap="none" spc="0" normalizeH="0" baseline="0" noProof="0" dirty="0">
                <a:ln>
                  <a:noFill/>
                </a:ln>
                <a:effectLst/>
                <a:uLnTx/>
                <a:uFillTx/>
                <a:latin typeface="Times Neue Roman"/>
                <a:ea typeface="+mn-ea"/>
                <a:cs typeface="+mn-cs"/>
              </a:rPr>
              <a:t> </a:t>
            </a:r>
            <a:endParaRPr kumimoji="0" lang="mn-MN" sz="2600" b="0" i="0" u="none" strike="noStrike" kern="1200" cap="none" spc="0" normalizeH="0" baseline="0" noProof="0" dirty="0">
              <a:ln>
                <a:noFill/>
              </a:ln>
              <a:effectLst/>
              <a:uLnTx/>
              <a:uFillTx/>
              <a:latin typeface="Times Neue Roman"/>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Times Neue Roman"/>
                <a:ea typeface="+mn-ea"/>
                <a:cs typeface="+mn-cs"/>
              </a:rPr>
              <a:t>байгууллага</a:t>
            </a:r>
            <a:r>
              <a:rPr kumimoji="0" lang="en-US" sz="2600" b="0" i="0" u="none" strike="noStrike" kern="1200" cap="none" spc="0" normalizeH="0" baseline="0" noProof="0" dirty="0">
                <a:ln>
                  <a:noFill/>
                </a:ln>
                <a:effectLst/>
                <a:uLnTx/>
                <a:uFillTx/>
                <a:latin typeface="Times Neue Roman"/>
                <a:ea typeface="+mn-ea"/>
                <a:cs typeface="+mn-cs"/>
              </a:rPr>
              <a:t>  </a:t>
            </a:r>
          </a:p>
        </p:txBody>
      </p:sp>
      <p:sp>
        <p:nvSpPr>
          <p:cNvPr id="70" name="TextBox 50">
            <a:extLst>
              <a:ext uri="{FF2B5EF4-FFF2-40B4-BE49-F238E27FC236}">
                <a16:creationId xmlns:a16="http://schemas.microsoft.com/office/drawing/2014/main" xmlns="" id="{DC6472D5-20D0-44D7-9E79-2F066750786F}"/>
              </a:ext>
            </a:extLst>
          </p:cNvPr>
          <p:cNvSpPr txBox="1"/>
          <p:nvPr/>
        </p:nvSpPr>
        <p:spPr>
          <a:xfrm>
            <a:off x="4544159" y="2515606"/>
            <a:ext cx="7834005" cy="1061829"/>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300" b="0" i="0" u="none" strike="noStrike" kern="1200" cap="none" spc="0" normalizeH="0" baseline="0" noProof="0" dirty="0" err="1">
                <a:ln>
                  <a:noFill/>
                </a:ln>
                <a:effectLst/>
                <a:uLnTx/>
                <a:uFillTx/>
                <a:latin typeface="Times Neue Roman"/>
                <a:ea typeface="+mn-ea"/>
                <a:cs typeface="+mn-cs"/>
              </a:rPr>
              <a:t>Төрийн</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үйлчилгээний</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хүртээмж</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чанарыг</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сайжруулах</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иргэдийн</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амьжаргааг</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дээшлүүлэх</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smtClean="0">
                <a:ln>
                  <a:noFill/>
                </a:ln>
                <a:effectLst/>
                <a:uLnTx/>
                <a:uFillTx/>
                <a:latin typeface="Times Neue Roman"/>
                <a:ea typeface="+mn-ea"/>
                <a:cs typeface="+mn-cs"/>
              </a:rPr>
              <a:t>иргэдийн</a:t>
            </a:r>
            <a:r>
              <a:rPr kumimoji="0" lang="en-US" sz="2300" b="0" i="0" u="none" strike="noStrike" kern="1200" cap="none" spc="0" normalizeH="0" baseline="0" noProof="0" dirty="0" smtClean="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эрхийг</a:t>
            </a:r>
            <a:r>
              <a:rPr kumimoji="0" lang="en-US" sz="2300" b="0" i="0" u="none" strike="noStrike" kern="1200" cap="none" spc="0" normalizeH="0" baseline="0" noProof="0" dirty="0">
                <a:ln>
                  <a:noFill/>
                </a:ln>
                <a:effectLst/>
                <a:uLnTx/>
                <a:uFillTx/>
                <a:latin typeface="Times Neue Roman"/>
                <a:ea typeface="+mn-ea"/>
                <a:cs typeface="+mn-cs"/>
              </a:rPr>
              <a:t> </a:t>
            </a:r>
            <a:r>
              <a:rPr kumimoji="0" lang="en-US" sz="2300" b="0" i="0" u="none" strike="noStrike" kern="1200" cap="none" spc="0" normalizeH="0" baseline="0" noProof="0" dirty="0" err="1">
                <a:ln>
                  <a:noFill/>
                </a:ln>
                <a:effectLst/>
                <a:uLnTx/>
                <a:uFillTx/>
                <a:latin typeface="Times Neue Roman"/>
                <a:ea typeface="+mn-ea"/>
                <a:cs typeface="+mn-cs"/>
              </a:rPr>
              <a:t>хамгаалах</a:t>
            </a:r>
            <a:endParaRPr kumimoji="0" lang="en-US" sz="2300" b="0" i="0" u="none" strike="noStrike" kern="1200" cap="none" spc="0" normalizeH="0" baseline="0" noProof="0" dirty="0">
              <a:ln>
                <a:noFill/>
              </a:ln>
              <a:effectLst/>
              <a:uLnTx/>
              <a:uFillTx/>
              <a:latin typeface="Times Neue Roman"/>
              <a:ea typeface="+mn-ea"/>
              <a:cs typeface="+mn-cs"/>
            </a:endParaRPr>
          </a:p>
        </p:txBody>
      </p:sp>
      <p:sp>
        <p:nvSpPr>
          <p:cNvPr id="71" name="TextBox 51">
            <a:extLst>
              <a:ext uri="{FF2B5EF4-FFF2-40B4-BE49-F238E27FC236}">
                <a16:creationId xmlns:a16="http://schemas.microsoft.com/office/drawing/2014/main" xmlns="" id="{25D8F55F-0FB0-47B7-A5BD-B7A9A2FCFBA1}"/>
              </a:ext>
            </a:extLst>
          </p:cNvPr>
          <p:cNvSpPr txBox="1"/>
          <p:nvPr/>
        </p:nvSpPr>
        <p:spPr>
          <a:xfrm>
            <a:off x="4544159" y="3671020"/>
            <a:ext cx="7578280" cy="800219"/>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Times Neue Roman"/>
                <a:ea typeface="+mn-ea"/>
                <a:cs typeface="+mn-cs"/>
              </a:rPr>
              <a:t>Төрийн</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үйл</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ажиллагаа</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ажил</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үйлчилгээ</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түүний</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үр</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дүнг</a:t>
            </a:r>
            <a:r>
              <a:rPr kumimoji="0" lang="en-US" sz="2600" b="0" i="0" u="none" strike="noStrike" kern="1200" cap="none" spc="0" normalizeH="0" baseline="0" noProof="0" dirty="0">
                <a:ln>
                  <a:noFill/>
                </a:ln>
                <a:effectLst/>
                <a:uLnTx/>
                <a:uFillTx/>
                <a:latin typeface="Times Neue Roman"/>
                <a:ea typeface="+mn-ea"/>
                <a:cs typeface="+mn-cs"/>
              </a:rPr>
              <a:t>  </a:t>
            </a:r>
          </a:p>
        </p:txBody>
      </p:sp>
      <p:sp>
        <p:nvSpPr>
          <p:cNvPr id="72" name="TextBox 52">
            <a:extLst>
              <a:ext uri="{FF2B5EF4-FFF2-40B4-BE49-F238E27FC236}">
                <a16:creationId xmlns:a16="http://schemas.microsoft.com/office/drawing/2014/main" xmlns="" id="{1F74B066-AA87-4F35-83EA-9F481DCFE46B}"/>
              </a:ext>
            </a:extLst>
          </p:cNvPr>
          <p:cNvSpPr txBox="1"/>
          <p:nvPr/>
        </p:nvSpPr>
        <p:spPr>
          <a:xfrm>
            <a:off x="4590219" y="4508308"/>
            <a:ext cx="7441563" cy="692497"/>
          </a:xfrm>
          <a:prstGeom prst="rect">
            <a:avLst/>
          </a:prstGeom>
        </p:spPr>
        <p:txBody>
          <a:bodyPr wrap="square" lIns="0" tIns="0" rIns="0" bIns="0" rtlCol="0" anchor="t">
            <a:spAutoFit/>
          </a:bodyPr>
          <a:lstStyle/>
          <a:p>
            <a:pPr marL="0" marR="0" lvl="0" indent="0" algn="l" defTabSz="914400" rtl="0" eaLnBrk="1" fontAlgn="auto" latinLnBrk="0" hangingPunct="1">
              <a:lnSpc>
                <a:spcPts val="5387"/>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Times Neue Roman"/>
                <a:ea typeface="+mn-ea"/>
                <a:cs typeface="+mn-cs"/>
              </a:rPr>
              <a:t>Төртэй</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бүтээлчээр</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харилцах</a:t>
            </a:r>
            <a:r>
              <a:rPr kumimoji="0" lang="en-US" sz="2600" b="0" i="0" u="none" strike="noStrike" kern="1200" cap="none" spc="0" normalizeH="0" baseline="0" noProof="0" dirty="0">
                <a:ln>
                  <a:noFill/>
                </a:ln>
                <a:effectLst/>
                <a:uLnTx/>
                <a:uFillTx/>
                <a:latin typeface="Times Neue Roman"/>
                <a:ea typeface="+mn-ea"/>
                <a:cs typeface="+mn-cs"/>
              </a:rPr>
              <a:t>  </a:t>
            </a:r>
          </a:p>
        </p:txBody>
      </p:sp>
      <p:sp>
        <p:nvSpPr>
          <p:cNvPr id="73" name="TextBox 53">
            <a:extLst>
              <a:ext uri="{FF2B5EF4-FFF2-40B4-BE49-F238E27FC236}">
                <a16:creationId xmlns:a16="http://schemas.microsoft.com/office/drawing/2014/main" xmlns="" id="{341EA30E-7117-41C1-9894-55A80F6604B5}"/>
              </a:ext>
            </a:extLst>
          </p:cNvPr>
          <p:cNvSpPr txBox="1"/>
          <p:nvPr/>
        </p:nvSpPr>
        <p:spPr>
          <a:xfrm>
            <a:off x="4651162" y="5454773"/>
            <a:ext cx="7471277" cy="800219"/>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Times Neue Roman"/>
                <a:ea typeface="+mn-ea"/>
                <a:cs typeface="+mn-cs"/>
              </a:rPr>
              <a:t>Оролцох</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хянах</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мониторинг</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хийх</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үнэлгээ</a:t>
            </a:r>
            <a:r>
              <a:rPr kumimoji="0" lang="en-US" sz="2600" b="0" i="0" u="none" strike="noStrike" kern="1200" cap="none" spc="0" normalizeH="0" baseline="0" noProof="0" dirty="0">
                <a:ln>
                  <a:noFill/>
                </a:ln>
                <a:effectLst/>
                <a:uLnTx/>
                <a:uFillTx/>
                <a:latin typeface="Times Neue Roman"/>
                <a:ea typeface="+mn-ea"/>
                <a:cs typeface="+mn-cs"/>
              </a:rPr>
              <a:t> </a:t>
            </a:r>
          </a:p>
          <a:p>
            <a:pPr marL="0" marR="0" lvl="0" indent="0" algn="l" defTabSz="914400" rtl="0" eaLnBrk="1" fontAlgn="auto" latinLnBrk="0" hangingPunct="1">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Times Neue Roman"/>
                <a:ea typeface="+mn-ea"/>
                <a:cs typeface="+mn-cs"/>
              </a:rPr>
              <a:t>өгөх</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нөлөөлөх</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гэх</a:t>
            </a:r>
            <a:r>
              <a:rPr kumimoji="0" lang="en-US" sz="2600" b="0" i="0" u="none" strike="noStrike" kern="1200" cap="none" spc="0" normalizeH="0" baseline="0" noProof="0" dirty="0">
                <a:ln>
                  <a:noFill/>
                </a:ln>
                <a:effectLst/>
                <a:uLnTx/>
                <a:uFillTx/>
                <a:latin typeface="Times Neue Roman"/>
                <a:ea typeface="+mn-ea"/>
                <a:cs typeface="+mn-cs"/>
              </a:rPr>
              <a:t> </a:t>
            </a:r>
            <a:r>
              <a:rPr kumimoji="0" lang="en-US" sz="2600" b="0" i="0" u="none" strike="noStrike" kern="1200" cap="none" spc="0" normalizeH="0" baseline="0" noProof="0" dirty="0" err="1">
                <a:ln>
                  <a:noFill/>
                </a:ln>
                <a:effectLst/>
                <a:uLnTx/>
                <a:uFillTx/>
                <a:latin typeface="Times Neue Roman"/>
                <a:ea typeface="+mn-ea"/>
                <a:cs typeface="+mn-cs"/>
              </a:rPr>
              <a:t>мэт</a:t>
            </a:r>
            <a:r>
              <a:rPr kumimoji="0" lang="en-US" sz="2600" b="0" i="0" u="none" strike="noStrike" kern="1200" cap="none" spc="0" normalizeH="0" baseline="0" noProof="0" dirty="0">
                <a:ln>
                  <a:noFill/>
                </a:ln>
                <a:effectLst/>
                <a:uLnTx/>
                <a:uFillTx/>
                <a:latin typeface="Times Neue Roman"/>
                <a:ea typeface="+mn-ea"/>
                <a:cs typeface="+mn-cs"/>
              </a:rPr>
              <a:t>)</a:t>
            </a:r>
          </a:p>
        </p:txBody>
      </p:sp>
      <p:sp>
        <p:nvSpPr>
          <p:cNvPr id="75" name="TextBox 3">
            <a:extLst>
              <a:ext uri="{FF2B5EF4-FFF2-40B4-BE49-F238E27FC236}">
                <a16:creationId xmlns:a16="http://schemas.microsoft.com/office/drawing/2014/main" xmlns="" id="{3FD35BA2-839D-4D18-8046-B38EC0772A13}"/>
              </a:ext>
            </a:extLst>
          </p:cNvPr>
          <p:cNvSpPr txBox="1"/>
          <p:nvPr/>
        </p:nvSpPr>
        <p:spPr>
          <a:xfrm>
            <a:off x="9496425" y="6393988"/>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42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a:extLst>
              <a:ext uri="{FF2B5EF4-FFF2-40B4-BE49-F238E27FC236}">
                <a16:creationId xmlns:a16="http://schemas.microsoft.com/office/drawing/2014/main" xmlns="" id="{3A77167A-6275-4360-BD59-E1E5A489F65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37802" y="515509"/>
            <a:ext cx="2450969" cy="1190743"/>
          </a:xfrm>
          <a:prstGeom prst="rect">
            <a:avLst/>
          </a:prstGeom>
        </p:spPr>
      </p:pic>
      <p:pic>
        <p:nvPicPr>
          <p:cNvPr id="80" name="Picture 2">
            <a:extLst>
              <a:ext uri="{FF2B5EF4-FFF2-40B4-BE49-F238E27FC236}">
                <a16:creationId xmlns:a16="http://schemas.microsoft.com/office/drawing/2014/main" xmlns="" id="{4E025035-CDDB-4823-AB8B-AD4F5CF5C7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71745" y="570294"/>
            <a:ext cx="2450969" cy="1190743"/>
          </a:xfrm>
          <a:prstGeom prst="rect">
            <a:avLst/>
          </a:prstGeom>
        </p:spPr>
      </p:pic>
      <p:sp>
        <p:nvSpPr>
          <p:cNvPr id="5" name="Rectángulo 9">
            <a:extLst>
              <a:ext uri="{FF2B5EF4-FFF2-40B4-BE49-F238E27FC236}">
                <a16:creationId xmlns:a16="http://schemas.microsoft.com/office/drawing/2014/main" xmlns="" id="{56B977EA-B180-6D4F-BFB6-0B2A962ABDC1}"/>
              </a:ext>
            </a:extLst>
          </p:cNvPr>
          <p:cNvSpPr/>
          <p:nvPr/>
        </p:nvSpPr>
        <p:spPr>
          <a:xfrm>
            <a:off x="0" y="0"/>
            <a:ext cx="968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Title 9">
            <a:extLst>
              <a:ext uri="{FF2B5EF4-FFF2-40B4-BE49-F238E27FC236}">
                <a16:creationId xmlns:a16="http://schemas.microsoft.com/office/drawing/2014/main" xmlns="" id="{A146D210-CF7D-43BE-9325-24D18748DADA}"/>
              </a:ext>
            </a:extLst>
          </p:cNvPr>
          <p:cNvSpPr>
            <a:spLocks noGrp="1"/>
          </p:cNvSpPr>
          <p:nvPr>
            <p:ph type="title"/>
          </p:nvPr>
        </p:nvSpPr>
        <p:spPr>
          <a:xfrm>
            <a:off x="3563549" y="2544817"/>
            <a:ext cx="6404951" cy="884911"/>
          </a:xfrm>
          <a:gradFill>
            <a:gsLst>
              <a:gs pos="0">
                <a:schemeClr val="accent5">
                  <a:lumMod val="110000"/>
                  <a:satMod val="105000"/>
                  <a:tint val="67000"/>
                  <a:alpha val="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a:normAutofit fontScale="90000"/>
          </a:bodyPr>
          <a:lstStyle/>
          <a:p>
            <a:pPr algn="just">
              <a:lnSpc>
                <a:spcPts val="6899"/>
              </a:lnSpc>
            </a:pPr>
            <a:r>
              <a:rPr lang="en-US" sz="2400" b="1" spc="-119" dirty="0">
                <a:latin typeface="Times Neue Roman Bold"/>
              </a:rPr>
              <a:t/>
            </a:r>
            <a:br>
              <a:rPr lang="en-US" sz="2400" b="1" spc="-119" dirty="0">
                <a:latin typeface="Times Neue Roman Bold"/>
              </a:rPr>
            </a:br>
            <a:r>
              <a:rPr lang="mn-MN" sz="2400" b="1" spc="-119" dirty="0">
                <a:latin typeface="Times Neue Roman Bold"/>
              </a:rPr>
              <a:t/>
            </a:r>
            <a:br>
              <a:rPr lang="mn-MN" sz="2400" b="1" spc="-119" dirty="0">
                <a:latin typeface="Times Neue Roman Bold"/>
              </a:rPr>
            </a:br>
            <a:endParaRPr lang="en-US" sz="2400" b="1" spc="-119" dirty="0">
              <a:latin typeface="Times Neue Roman Bold"/>
            </a:endParaRPr>
          </a:p>
        </p:txBody>
      </p:sp>
      <p:pic>
        <p:nvPicPr>
          <p:cNvPr id="74" name="Picture 2">
            <a:extLst>
              <a:ext uri="{FF2B5EF4-FFF2-40B4-BE49-F238E27FC236}">
                <a16:creationId xmlns:a16="http://schemas.microsoft.com/office/drawing/2014/main" xmlns="" id="{7F74F6F7-3999-4ECB-9033-EF607A5A5A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40778" y="535008"/>
            <a:ext cx="2450969" cy="1190743"/>
          </a:xfrm>
          <a:prstGeom prst="rect">
            <a:avLst/>
          </a:prstGeom>
        </p:spPr>
      </p:pic>
      <p:sp>
        <p:nvSpPr>
          <p:cNvPr id="77" name="TextBox 27">
            <a:extLst>
              <a:ext uri="{FF2B5EF4-FFF2-40B4-BE49-F238E27FC236}">
                <a16:creationId xmlns:a16="http://schemas.microsoft.com/office/drawing/2014/main" xmlns="" id="{4BB26313-B0C9-4BDB-81B6-CCFA51BD326F}"/>
              </a:ext>
            </a:extLst>
          </p:cNvPr>
          <p:cNvSpPr txBox="1"/>
          <p:nvPr/>
        </p:nvSpPr>
        <p:spPr>
          <a:xfrm>
            <a:off x="1625020" y="803103"/>
            <a:ext cx="2810658" cy="615553"/>
          </a:xfrm>
          <a:prstGeom prst="rect">
            <a:avLst/>
          </a:prstGeom>
        </p:spPr>
        <p:txBody>
          <a:bodyPr wrap="square" lIns="0" tIns="0" rIns="0" bIns="0" rtlCol="0" anchor="t">
            <a:spAutoFit/>
          </a:bodyPr>
          <a:lstStyle/>
          <a:p>
            <a:pPr algn="ctr">
              <a:spcBef>
                <a:spcPct val="0"/>
              </a:spcBef>
            </a:pPr>
            <a:r>
              <a:rPr lang="mn-MN" sz="2000" dirty="0">
                <a:latin typeface="Times Neue Roman"/>
              </a:rPr>
              <a:t>Төрийн</a:t>
            </a:r>
            <a:r>
              <a:rPr lang="en-US" sz="2000" dirty="0">
                <a:latin typeface="Times Neue Roman"/>
              </a:rPr>
              <a:t> </a:t>
            </a:r>
            <a:r>
              <a:rPr lang="en-US" sz="2000" dirty="0" err="1">
                <a:latin typeface="Times Neue Roman"/>
              </a:rPr>
              <a:t>үйлчилгээг</a:t>
            </a:r>
            <a:r>
              <a:rPr lang="en-US" sz="2000" dirty="0">
                <a:latin typeface="Times Neue Roman"/>
              </a:rPr>
              <a:t> </a:t>
            </a:r>
            <a:r>
              <a:rPr lang="en-US" sz="2000" dirty="0" err="1">
                <a:latin typeface="Times Neue Roman"/>
              </a:rPr>
              <a:t>сайжруулах</a:t>
            </a:r>
            <a:r>
              <a:rPr lang="en-US" sz="2000" dirty="0">
                <a:latin typeface="Times Neue Roman"/>
              </a:rPr>
              <a:t> </a:t>
            </a:r>
          </a:p>
        </p:txBody>
      </p:sp>
      <p:sp>
        <p:nvSpPr>
          <p:cNvPr id="78" name="TextBox 28">
            <a:extLst>
              <a:ext uri="{FF2B5EF4-FFF2-40B4-BE49-F238E27FC236}">
                <a16:creationId xmlns:a16="http://schemas.microsoft.com/office/drawing/2014/main" xmlns="" id="{7E8F496F-4B94-4155-A1B7-BCF5B497050C}"/>
              </a:ext>
            </a:extLst>
          </p:cNvPr>
          <p:cNvSpPr txBox="1"/>
          <p:nvPr/>
        </p:nvSpPr>
        <p:spPr>
          <a:xfrm>
            <a:off x="4300743" y="763044"/>
            <a:ext cx="4664677" cy="923330"/>
          </a:xfrm>
          <a:prstGeom prst="rect">
            <a:avLst/>
          </a:prstGeom>
        </p:spPr>
        <p:txBody>
          <a:bodyPr wrap="square" lIns="0" tIns="0" rIns="0" bIns="0" rtlCol="0" anchor="t">
            <a:spAutoFit/>
          </a:bodyPr>
          <a:lstStyle/>
          <a:p>
            <a:pPr algn="ctr">
              <a:spcBef>
                <a:spcPct val="0"/>
              </a:spcBef>
            </a:pPr>
            <a:r>
              <a:rPr lang="mn-MN" sz="2000" dirty="0">
                <a:latin typeface="Times Neue Roman"/>
              </a:rPr>
              <a:t>Иргэдийн </a:t>
            </a:r>
          </a:p>
          <a:p>
            <a:pPr algn="ctr">
              <a:spcBef>
                <a:spcPct val="0"/>
              </a:spcBef>
            </a:pPr>
            <a:r>
              <a:rPr lang="mn-MN" sz="2000" dirty="0">
                <a:latin typeface="Times Neue Roman"/>
              </a:rPr>
              <a:t>амьжиргааг </a:t>
            </a:r>
          </a:p>
          <a:p>
            <a:pPr algn="ctr">
              <a:spcBef>
                <a:spcPct val="0"/>
              </a:spcBef>
            </a:pPr>
            <a:r>
              <a:rPr lang="mn-MN" sz="2000" dirty="0">
                <a:latin typeface="Times Neue Roman"/>
              </a:rPr>
              <a:t>дээшлүүлэх</a:t>
            </a:r>
            <a:r>
              <a:rPr lang="en-US" sz="2000" dirty="0">
                <a:solidFill>
                  <a:schemeClr val="bg1"/>
                </a:solidFill>
                <a:latin typeface="Times Neue Roman"/>
              </a:rPr>
              <a:t> </a:t>
            </a:r>
          </a:p>
        </p:txBody>
      </p:sp>
      <p:sp>
        <p:nvSpPr>
          <p:cNvPr id="79" name="TextBox 29">
            <a:extLst>
              <a:ext uri="{FF2B5EF4-FFF2-40B4-BE49-F238E27FC236}">
                <a16:creationId xmlns:a16="http://schemas.microsoft.com/office/drawing/2014/main" xmlns="" id="{37A3641C-BBAF-4BF2-9254-D69738AFD6B3}"/>
              </a:ext>
            </a:extLst>
          </p:cNvPr>
          <p:cNvSpPr txBox="1"/>
          <p:nvPr/>
        </p:nvSpPr>
        <p:spPr>
          <a:xfrm>
            <a:off x="8965420" y="843124"/>
            <a:ext cx="3456978" cy="615553"/>
          </a:xfrm>
          <a:prstGeom prst="rect">
            <a:avLst/>
          </a:prstGeom>
          <a:effectLst>
            <a:softEdge rad="76200"/>
          </a:effectLst>
        </p:spPr>
        <p:txBody>
          <a:bodyPr lIns="0" tIns="0" rIns="0" bIns="0" rtlCol="0" anchor="t">
            <a:spAutoFit/>
          </a:bodyPr>
          <a:lstStyle/>
          <a:p>
            <a:pPr algn="ctr">
              <a:spcBef>
                <a:spcPct val="0"/>
              </a:spcBef>
            </a:pPr>
            <a:r>
              <a:rPr lang="en-US" sz="2000" dirty="0" err="1">
                <a:latin typeface="Times Neue Roman"/>
              </a:rPr>
              <a:t>Хүний</a:t>
            </a:r>
            <a:r>
              <a:rPr lang="en-US" sz="2000" dirty="0">
                <a:latin typeface="Times Neue Roman"/>
              </a:rPr>
              <a:t> </a:t>
            </a:r>
            <a:r>
              <a:rPr lang="en-US" sz="2000" dirty="0" err="1">
                <a:latin typeface="Times Neue Roman"/>
              </a:rPr>
              <a:t>эрхийг</a:t>
            </a:r>
            <a:r>
              <a:rPr lang="en-US" sz="2000" dirty="0">
                <a:latin typeface="Times Neue Roman"/>
              </a:rPr>
              <a:t> </a:t>
            </a:r>
          </a:p>
          <a:p>
            <a:pPr algn="ctr">
              <a:spcBef>
                <a:spcPct val="0"/>
              </a:spcBef>
            </a:pPr>
            <a:r>
              <a:rPr lang="en-US" sz="2000" dirty="0" err="1">
                <a:latin typeface="Times Neue Roman"/>
              </a:rPr>
              <a:t>хамгаалах</a:t>
            </a:r>
            <a:r>
              <a:rPr lang="en-US" sz="2000" dirty="0">
                <a:latin typeface="Times Neue Roman"/>
              </a:rPr>
              <a:t> </a:t>
            </a:r>
          </a:p>
        </p:txBody>
      </p:sp>
      <p:pic>
        <p:nvPicPr>
          <p:cNvPr id="84" name="Picture 7">
            <a:extLst>
              <a:ext uri="{FF2B5EF4-FFF2-40B4-BE49-F238E27FC236}">
                <a16:creationId xmlns:a16="http://schemas.microsoft.com/office/drawing/2014/main" xmlns="" id="{3DAB203A-3090-48A0-9A89-F861E36762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848400">
            <a:off x="2980451" y="2050717"/>
            <a:ext cx="1152515" cy="216827"/>
          </a:xfrm>
          <a:prstGeom prst="rect">
            <a:avLst/>
          </a:prstGeom>
        </p:spPr>
      </p:pic>
      <p:grpSp>
        <p:nvGrpSpPr>
          <p:cNvPr id="85" name="Group 8">
            <a:extLst>
              <a:ext uri="{FF2B5EF4-FFF2-40B4-BE49-F238E27FC236}">
                <a16:creationId xmlns:a16="http://schemas.microsoft.com/office/drawing/2014/main" xmlns="" id="{8F2CDF84-83CE-4128-B18C-7208570C65C8}"/>
              </a:ext>
            </a:extLst>
          </p:cNvPr>
          <p:cNvGrpSpPr/>
          <p:nvPr/>
        </p:nvGrpSpPr>
        <p:grpSpPr>
          <a:xfrm>
            <a:off x="2981777" y="3851656"/>
            <a:ext cx="1895475" cy="599934"/>
            <a:chOff x="-395127" y="0"/>
            <a:chExt cx="2420106" cy="923118"/>
          </a:xfrm>
          <a:solidFill>
            <a:schemeClr val="accent2">
              <a:lumMod val="40000"/>
              <a:lumOff val="60000"/>
            </a:schemeClr>
          </a:solidFill>
        </p:grpSpPr>
        <p:sp>
          <p:nvSpPr>
            <p:cNvPr id="86" name="Freeform 9">
              <a:extLst>
                <a:ext uri="{FF2B5EF4-FFF2-40B4-BE49-F238E27FC236}">
                  <a16:creationId xmlns:a16="http://schemas.microsoft.com/office/drawing/2014/main" xmlns="" id="{CB5E2EA3-5E56-4105-913F-7D608B58982A}"/>
                </a:ext>
              </a:extLst>
            </p:cNvPr>
            <p:cNvSpPr/>
            <p:nvPr/>
          </p:nvSpPr>
          <p:spPr>
            <a:xfrm>
              <a:off x="-395127" y="0"/>
              <a:ext cx="2420106" cy="923118"/>
            </a:xfrm>
            <a:custGeom>
              <a:avLst/>
              <a:gdLst/>
              <a:ahLst/>
              <a:cxnLst/>
              <a:rect l="l" t="t" r="r" b="b"/>
              <a:pathLst>
                <a:path w="2024979" h="923118">
                  <a:moveTo>
                    <a:pt x="0" y="0"/>
                  </a:moveTo>
                  <a:lnTo>
                    <a:pt x="2024979" y="0"/>
                  </a:lnTo>
                  <a:lnTo>
                    <a:pt x="2024979" y="923118"/>
                  </a:lnTo>
                  <a:lnTo>
                    <a:pt x="0" y="923118"/>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grpSp>
      <p:grpSp>
        <p:nvGrpSpPr>
          <p:cNvPr id="87" name="Group 10">
            <a:extLst>
              <a:ext uri="{FF2B5EF4-FFF2-40B4-BE49-F238E27FC236}">
                <a16:creationId xmlns:a16="http://schemas.microsoft.com/office/drawing/2014/main" xmlns="" id="{81646B09-40BE-4AE6-BFE8-4B304123CBB5}"/>
              </a:ext>
            </a:extLst>
          </p:cNvPr>
          <p:cNvGrpSpPr/>
          <p:nvPr/>
        </p:nvGrpSpPr>
        <p:grpSpPr>
          <a:xfrm>
            <a:off x="6820853" y="3829305"/>
            <a:ext cx="1745277" cy="579176"/>
            <a:chOff x="114959" y="0"/>
            <a:chExt cx="786024" cy="446297"/>
          </a:xfrm>
          <a:solidFill>
            <a:schemeClr val="accent2">
              <a:lumMod val="40000"/>
              <a:lumOff val="60000"/>
            </a:schemeClr>
          </a:solidFill>
        </p:grpSpPr>
        <p:sp>
          <p:nvSpPr>
            <p:cNvPr id="88" name="Freeform 11">
              <a:extLst>
                <a:ext uri="{FF2B5EF4-FFF2-40B4-BE49-F238E27FC236}">
                  <a16:creationId xmlns:a16="http://schemas.microsoft.com/office/drawing/2014/main" xmlns="" id="{73A1D784-44AD-4C1F-82C8-41C9A60ECE8F}"/>
                </a:ext>
              </a:extLst>
            </p:cNvPr>
            <p:cNvSpPr/>
            <p:nvPr/>
          </p:nvSpPr>
          <p:spPr>
            <a:xfrm>
              <a:off x="114959" y="0"/>
              <a:ext cx="786024" cy="446297"/>
            </a:xfrm>
            <a:custGeom>
              <a:avLst/>
              <a:gdLst/>
              <a:ahLst/>
              <a:cxnLst/>
              <a:rect l="l" t="t" r="r" b="b"/>
              <a:pathLst>
                <a:path w="967137" h="446297">
                  <a:moveTo>
                    <a:pt x="0" y="0"/>
                  </a:moveTo>
                  <a:lnTo>
                    <a:pt x="967137" y="0"/>
                  </a:lnTo>
                  <a:lnTo>
                    <a:pt x="967137" y="446297"/>
                  </a:lnTo>
                  <a:lnTo>
                    <a:pt x="0" y="446297"/>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grpSp>
      <p:pic>
        <p:nvPicPr>
          <p:cNvPr id="89" name="Picture 12">
            <a:extLst>
              <a:ext uri="{FF2B5EF4-FFF2-40B4-BE49-F238E27FC236}">
                <a16:creationId xmlns:a16="http://schemas.microsoft.com/office/drawing/2014/main" xmlns="" id="{76030144-F065-4ADB-8CE7-B8D1047E3D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68499" y="3228312"/>
            <a:ext cx="2019993" cy="1537700"/>
          </a:xfrm>
          <a:prstGeom prst="rect">
            <a:avLst/>
          </a:prstGeom>
        </p:spPr>
      </p:pic>
      <p:sp>
        <p:nvSpPr>
          <p:cNvPr id="90" name="TextBox 13">
            <a:extLst>
              <a:ext uri="{FF2B5EF4-FFF2-40B4-BE49-F238E27FC236}">
                <a16:creationId xmlns:a16="http://schemas.microsoft.com/office/drawing/2014/main" xmlns="" id="{E00B2570-7E9D-4A0F-8A83-EF8EC1DD3182}"/>
              </a:ext>
            </a:extLst>
          </p:cNvPr>
          <p:cNvSpPr txBox="1"/>
          <p:nvPr/>
        </p:nvSpPr>
        <p:spPr>
          <a:xfrm>
            <a:off x="6773170" y="3800945"/>
            <a:ext cx="2036714" cy="615553"/>
          </a:xfrm>
          <a:prstGeom prst="rect">
            <a:avLst/>
          </a:prstGeom>
        </p:spPr>
        <p:txBody>
          <a:bodyPr wrap="square" lIns="0" tIns="0" rIns="0" bIns="0" rtlCol="0" anchor="t">
            <a:spAutoFit/>
          </a:bodyPr>
          <a:lstStyle/>
          <a:p>
            <a:pPr algn="ctr"/>
            <a:r>
              <a:rPr lang="en-US" sz="2000" b="1" dirty="0" err="1">
                <a:solidFill>
                  <a:srgbClr val="010101"/>
                </a:solidFill>
                <a:latin typeface="Times Neue Roman Bold"/>
              </a:rPr>
              <a:t>Иргэний</a:t>
            </a:r>
            <a:r>
              <a:rPr lang="en-US" sz="2000" b="1" dirty="0">
                <a:solidFill>
                  <a:srgbClr val="010101"/>
                </a:solidFill>
                <a:latin typeface="Times Neue Roman Bold"/>
              </a:rPr>
              <a:t> </a:t>
            </a:r>
            <a:endParaRPr lang="mn-MN" sz="2000" b="1" dirty="0">
              <a:solidFill>
                <a:srgbClr val="010101"/>
              </a:solidFill>
              <a:latin typeface="Times Neue Roman Bold"/>
            </a:endParaRPr>
          </a:p>
          <a:p>
            <a:pPr algn="ctr"/>
            <a:r>
              <a:rPr lang="en-US" sz="2000" b="1" dirty="0" err="1">
                <a:solidFill>
                  <a:srgbClr val="010101"/>
                </a:solidFill>
                <a:latin typeface="Times Neue Roman Bold"/>
              </a:rPr>
              <a:t>хяналт</a:t>
            </a:r>
            <a:r>
              <a:rPr lang="en-US" sz="2000" b="1" dirty="0">
                <a:solidFill>
                  <a:srgbClr val="010101"/>
                </a:solidFill>
                <a:latin typeface="Times Neue Roman Bold"/>
              </a:rPr>
              <a:t>  </a:t>
            </a:r>
            <a:r>
              <a:rPr lang="en-US" sz="2000" b="1" dirty="0">
                <a:solidFill>
                  <a:srgbClr val="FFFF87"/>
                </a:solidFill>
                <a:latin typeface="Times Neue Roman Bold"/>
              </a:rPr>
              <a:t> </a:t>
            </a:r>
          </a:p>
        </p:txBody>
      </p:sp>
      <p:sp>
        <p:nvSpPr>
          <p:cNvPr id="91" name="TextBox 30">
            <a:extLst>
              <a:ext uri="{FF2B5EF4-FFF2-40B4-BE49-F238E27FC236}">
                <a16:creationId xmlns:a16="http://schemas.microsoft.com/office/drawing/2014/main" xmlns="" id="{B63B4C05-D0A0-4E4D-ADB2-8173FFA9C456}"/>
              </a:ext>
            </a:extLst>
          </p:cNvPr>
          <p:cNvSpPr txBox="1"/>
          <p:nvPr/>
        </p:nvSpPr>
        <p:spPr>
          <a:xfrm>
            <a:off x="2615913" y="3835674"/>
            <a:ext cx="2616037" cy="615553"/>
          </a:xfrm>
          <a:prstGeom prst="rect">
            <a:avLst/>
          </a:prstGeom>
        </p:spPr>
        <p:txBody>
          <a:bodyPr wrap="square" lIns="0" tIns="0" rIns="0" bIns="0" rtlCol="0" anchor="t">
            <a:spAutoFit/>
          </a:bodyPr>
          <a:lstStyle/>
          <a:p>
            <a:pPr algn="ctr">
              <a:spcBef>
                <a:spcPct val="0"/>
              </a:spcBef>
            </a:pPr>
            <a:r>
              <a:rPr lang="en-US" sz="2000" b="1" dirty="0" err="1">
                <a:solidFill>
                  <a:srgbClr val="000000"/>
                </a:solidFill>
                <a:latin typeface="Times Neue Roman Bold"/>
              </a:rPr>
              <a:t>Бүтээлч</a:t>
            </a:r>
            <a:r>
              <a:rPr lang="en-US" sz="2000" b="1" dirty="0">
                <a:solidFill>
                  <a:srgbClr val="000000"/>
                </a:solidFill>
                <a:latin typeface="Times Neue Roman Bold"/>
              </a:rPr>
              <a:t> </a:t>
            </a:r>
            <a:endParaRPr lang="mn-MN" sz="2000" b="1" dirty="0">
              <a:solidFill>
                <a:srgbClr val="000000"/>
              </a:solidFill>
              <a:latin typeface="Times Neue Roman Bold"/>
            </a:endParaRPr>
          </a:p>
          <a:p>
            <a:pPr algn="ctr">
              <a:spcBef>
                <a:spcPct val="0"/>
              </a:spcBef>
            </a:pPr>
            <a:r>
              <a:rPr lang="mn-MN" sz="2000" b="1" dirty="0">
                <a:solidFill>
                  <a:srgbClr val="000000"/>
                </a:solidFill>
                <a:latin typeface="Times Neue Roman Bold"/>
              </a:rPr>
              <a:t>оролцоо</a:t>
            </a:r>
            <a:r>
              <a:rPr lang="en-US" sz="2000" b="1" dirty="0">
                <a:solidFill>
                  <a:srgbClr val="FFFF87"/>
                </a:solidFill>
                <a:latin typeface="Times Neue Roman Bold"/>
              </a:rPr>
              <a:t>  </a:t>
            </a:r>
          </a:p>
        </p:txBody>
      </p:sp>
      <p:sp>
        <p:nvSpPr>
          <p:cNvPr id="92" name="TextBox 31">
            <a:extLst>
              <a:ext uri="{FF2B5EF4-FFF2-40B4-BE49-F238E27FC236}">
                <a16:creationId xmlns:a16="http://schemas.microsoft.com/office/drawing/2014/main" xmlns="" id="{347A2924-FB71-42BB-9543-3F0C80D84590}"/>
              </a:ext>
            </a:extLst>
          </p:cNvPr>
          <p:cNvSpPr txBox="1"/>
          <p:nvPr/>
        </p:nvSpPr>
        <p:spPr>
          <a:xfrm>
            <a:off x="9975340" y="3419741"/>
            <a:ext cx="2019994" cy="1107996"/>
          </a:xfrm>
          <a:prstGeom prst="rect">
            <a:avLst/>
          </a:prstGeom>
        </p:spPr>
        <p:txBody>
          <a:bodyPr wrap="square" lIns="0" tIns="0" rIns="0" bIns="0" rtlCol="0" anchor="t">
            <a:spAutoFit/>
          </a:bodyPr>
          <a:lstStyle/>
          <a:p>
            <a:pPr algn="ctr">
              <a:spcBef>
                <a:spcPct val="0"/>
              </a:spcBef>
            </a:pPr>
            <a:r>
              <a:rPr lang="en-US" sz="2400" dirty="0" err="1">
                <a:solidFill>
                  <a:srgbClr val="010101"/>
                </a:solidFill>
                <a:latin typeface="Times Neue Roman Bold"/>
              </a:rPr>
              <a:t>Төрийн</a:t>
            </a:r>
            <a:r>
              <a:rPr lang="en-US" sz="2400" dirty="0">
                <a:solidFill>
                  <a:srgbClr val="010101"/>
                </a:solidFill>
                <a:latin typeface="Times Neue Roman Bold"/>
              </a:rPr>
              <a:t> </a:t>
            </a:r>
            <a:r>
              <a:rPr lang="en-US" sz="2400" dirty="0" err="1">
                <a:solidFill>
                  <a:srgbClr val="010101"/>
                </a:solidFill>
                <a:latin typeface="Times Neue Roman Bold"/>
              </a:rPr>
              <a:t>санхүүгийн</a:t>
            </a:r>
            <a:r>
              <a:rPr lang="en-US" sz="2400" dirty="0">
                <a:solidFill>
                  <a:srgbClr val="010101"/>
                </a:solidFill>
                <a:latin typeface="Times Neue Roman Bold"/>
              </a:rPr>
              <a:t> </a:t>
            </a:r>
            <a:r>
              <a:rPr lang="en-US" sz="2400" dirty="0" err="1">
                <a:solidFill>
                  <a:srgbClr val="010101"/>
                </a:solidFill>
                <a:latin typeface="Times Neue Roman Bold"/>
              </a:rPr>
              <a:t>удирдлага</a:t>
            </a:r>
            <a:r>
              <a:rPr lang="en-US" sz="2400" dirty="0">
                <a:solidFill>
                  <a:srgbClr val="010101"/>
                </a:solidFill>
                <a:latin typeface="Times Neue Roman Bold"/>
              </a:rPr>
              <a:t>   </a:t>
            </a:r>
          </a:p>
        </p:txBody>
      </p:sp>
      <p:pic>
        <p:nvPicPr>
          <p:cNvPr id="93" name="Picture 17">
            <a:extLst>
              <a:ext uri="{FF2B5EF4-FFF2-40B4-BE49-F238E27FC236}">
                <a16:creationId xmlns:a16="http://schemas.microsoft.com/office/drawing/2014/main" xmlns="" id="{352EA989-8E37-4A9D-81D6-22F8366121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78033" y="4028375"/>
            <a:ext cx="1156598" cy="181035"/>
          </a:xfrm>
          <a:prstGeom prst="rect">
            <a:avLst/>
          </a:prstGeom>
        </p:spPr>
      </p:pic>
      <p:grpSp>
        <p:nvGrpSpPr>
          <p:cNvPr id="95" name="Group 18">
            <a:extLst>
              <a:ext uri="{FF2B5EF4-FFF2-40B4-BE49-F238E27FC236}">
                <a16:creationId xmlns:a16="http://schemas.microsoft.com/office/drawing/2014/main" xmlns="" id="{E3DB8DEC-E35C-42E6-9404-FB15AEEFDFAA}"/>
              </a:ext>
            </a:extLst>
          </p:cNvPr>
          <p:cNvGrpSpPr/>
          <p:nvPr/>
        </p:nvGrpSpPr>
        <p:grpSpPr>
          <a:xfrm>
            <a:off x="1529137" y="4857173"/>
            <a:ext cx="1537126" cy="723465"/>
            <a:chOff x="0" y="0"/>
            <a:chExt cx="7620000" cy="1785084"/>
          </a:xfrm>
          <a:solidFill>
            <a:schemeClr val="accent2">
              <a:lumMod val="40000"/>
              <a:lumOff val="60000"/>
            </a:schemeClr>
          </a:solidFill>
        </p:grpSpPr>
        <p:sp>
          <p:nvSpPr>
            <p:cNvPr id="96" name="Freeform 19">
              <a:extLst>
                <a:ext uri="{FF2B5EF4-FFF2-40B4-BE49-F238E27FC236}">
                  <a16:creationId xmlns:a16="http://schemas.microsoft.com/office/drawing/2014/main" xmlns="" id="{96E6217D-93E8-4C9E-B08F-FA3B33EA7C3D}"/>
                </a:ext>
              </a:extLst>
            </p:cNvPr>
            <p:cNvSpPr/>
            <p:nvPr/>
          </p:nvSpPr>
          <p:spPr>
            <a:xfrm>
              <a:off x="304800" y="304800"/>
              <a:ext cx="7315200" cy="1480284"/>
            </a:xfrm>
            <a:custGeom>
              <a:avLst/>
              <a:gdLst/>
              <a:ahLst/>
              <a:cxnLst/>
              <a:rect l="l" t="t" r="r" b="b"/>
              <a:pathLst>
                <a:path w="7315200" h="1480284">
                  <a:moveTo>
                    <a:pt x="7315200" y="0"/>
                  </a:moveTo>
                  <a:lnTo>
                    <a:pt x="7315200" y="1480284"/>
                  </a:lnTo>
                  <a:lnTo>
                    <a:pt x="0" y="1480284"/>
                  </a:lnTo>
                  <a:lnTo>
                    <a:pt x="0" y="1175484"/>
                  </a:lnTo>
                  <a:lnTo>
                    <a:pt x="7010400" y="1175484"/>
                  </a:lnTo>
                  <a:lnTo>
                    <a:pt x="7010400" y="0"/>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sp>
          <p:nvSpPr>
            <p:cNvPr id="97" name="Freeform 20">
              <a:extLst>
                <a:ext uri="{FF2B5EF4-FFF2-40B4-BE49-F238E27FC236}">
                  <a16:creationId xmlns:a16="http://schemas.microsoft.com/office/drawing/2014/main" xmlns="" id="{0CBDC5A5-0161-4F88-B9AE-6FD8748C3FE4}"/>
                </a:ext>
              </a:extLst>
            </p:cNvPr>
            <p:cNvSpPr/>
            <p:nvPr/>
          </p:nvSpPr>
          <p:spPr>
            <a:xfrm>
              <a:off x="0" y="0"/>
              <a:ext cx="7315200" cy="1480284"/>
            </a:xfrm>
            <a:custGeom>
              <a:avLst/>
              <a:gdLst/>
              <a:ahLst/>
              <a:cxnLst/>
              <a:rect l="l" t="t" r="r" b="b"/>
              <a:pathLst>
                <a:path w="7315200" h="1480284">
                  <a:moveTo>
                    <a:pt x="0" y="0"/>
                  </a:moveTo>
                  <a:lnTo>
                    <a:pt x="7315200" y="0"/>
                  </a:lnTo>
                  <a:lnTo>
                    <a:pt x="7315200" y="1480284"/>
                  </a:lnTo>
                  <a:lnTo>
                    <a:pt x="0" y="1480284"/>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grpSp>
      <p:grpSp>
        <p:nvGrpSpPr>
          <p:cNvPr id="98" name="Group 21">
            <a:extLst>
              <a:ext uri="{FF2B5EF4-FFF2-40B4-BE49-F238E27FC236}">
                <a16:creationId xmlns:a16="http://schemas.microsoft.com/office/drawing/2014/main" xmlns="" id="{C0327ECF-D261-45C1-9196-2EB85092C6B8}"/>
              </a:ext>
            </a:extLst>
          </p:cNvPr>
          <p:cNvGrpSpPr/>
          <p:nvPr/>
        </p:nvGrpSpPr>
        <p:grpSpPr>
          <a:xfrm>
            <a:off x="3498012" y="4870471"/>
            <a:ext cx="1638415" cy="751218"/>
            <a:chOff x="0" y="138088"/>
            <a:chExt cx="7620000" cy="1646996"/>
          </a:xfrm>
          <a:solidFill>
            <a:schemeClr val="accent2">
              <a:lumMod val="40000"/>
              <a:lumOff val="60000"/>
            </a:schemeClr>
          </a:solidFill>
        </p:grpSpPr>
        <p:sp>
          <p:nvSpPr>
            <p:cNvPr id="99" name="Freeform 22">
              <a:extLst>
                <a:ext uri="{FF2B5EF4-FFF2-40B4-BE49-F238E27FC236}">
                  <a16:creationId xmlns:a16="http://schemas.microsoft.com/office/drawing/2014/main" xmlns="" id="{1928E74C-D277-4287-B83B-9C0F4FBD1E54}"/>
                </a:ext>
              </a:extLst>
            </p:cNvPr>
            <p:cNvSpPr/>
            <p:nvPr/>
          </p:nvSpPr>
          <p:spPr>
            <a:xfrm>
              <a:off x="304800" y="304800"/>
              <a:ext cx="7315200" cy="1480284"/>
            </a:xfrm>
            <a:custGeom>
              <a:avLst/>
              <a:gdLst/>
              <a:ahLst/>
              <a:cxnLst/>
              <a:rect l="l" t="t" r="r" b="b"/>
              <a:pathLst>
                <a:path w="7315200" h="1480284">
                  <a:moveTo>
                    <a:pt x="7315200" y="0"/>
                  </a:moveTo>
                  <a:lnTo>
                    <a:pt x="7315200" y="1480284"/>
                  </a:lnTo>
                  <a:lnTo>
                    <a:pt x="0" y="1480284"/>
                  </a:lnTo>
                  <a:lnTo>
                    <a:pt x="0" y="1175484"/>
                  </a:lnTo>
                  <a:lnTo>
                    <a:pt x="7010400" y="1175484"/>
                  </a:lnTo>
                  <a:lnTo>
                    <a:pt x="7010400" y="0"/>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sp>
          <p:nvSpPr>
            <p:cNvPr id="100" name="Freeform 23">
              <a:extLst>
                <a:ext uri="{FF2B5EF4-FFF2-40B4-BE49-F238E27FC236}">
                  <a16:creationId xmlns:a16="http://schemas.microsoft.com/office/drawing/2014/main" xmlns="" id="{6171463F-9CA0-4938-82AB-8AF3EFB7E867}"/>
                </a:ext>
              </a:extLst>
            </p:cNvPr>
            <p:cNvSpPr/>
            <p:nvPr/>
          </p:nvSpPr>
          <p:spPr>
            <a:xfrm>
              <a:off x="0" y="138088"/>
              <a:ext cx="7315200" cy="1342196"/>
            </a:xfrm>
            <a:custGeom>
              <a:avLst/>
              <a:gdLst/>
              <a:ahLst/>
              <a:cxnLst/>
              <a:rect l="l" t="t" r="r" b="b"/>
              <a:pathLst>
                <a:path w="7315200" h="1480284">
                  <a:moveTo>
                    <a:pt x="0" y="0"/>
                  </a:moveTo>
                  <a:lnTo>
                    <a:pt x="7315200" y="0"/>
                  </a:lnTo>
                  <a:lnTo>
                    <a:pt x="7315200" y="1480284"/>
                  </a:lnTo>
                  <a:lnTo>
                    <a:pt x="0" y="1480284"/>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grpSp>
      <p:sp>
        <p:nvSpPr>
          <p:cNvPr id="101" name="TextBox 32">
            <a:extLst>
              <a:ext uri="{FF2B5EF4-FFF2-40B4-BE49-F238E27FC236}">
                <a16:creationId xmlns:a16="http://schemas.microsoft.com/office/drawing/2014/main" xmlns="" id="{A1C7EAAA-9286-428D-A170-26F35D3412D9}"/>
              </a:ext>
            </a:extLst>
          </p:cNvPr>
          <p:cNvSpPr txBox="1"/>
          <p:nvPr/>
        </p:nvSpPr>
        <p:spPr>
          <a:xfrm>
            <a:off x="1082962" y="4870561"/>
            <a:ext cx="2707877" cy="615553"/>
          </a:xfrm>
          <a:prstGeom prst="rect">
            <a:avLst/>
          </a:prstGeom>
        </p:spPr>
        <p:txBody>
          <a:bodyPr wrap="square" lIns="0" tIns="0" rIns="0" bIns="0" rtlCol="0" anchor="t">
            <a:spAutoFit/>
          </a:bodyPr>
          <a:lstStyle/>
          <a:p>
            <a:pPr algn="ctr">
              <a:spcBef>
                <a:spcPct val="0"/>
              </a:spcBef>
            </a:pPr>
            <a:r>
              <a:rPr lang="en-US" sz="2000" dirty="0" err="1">
                <a:latin typeface="Times Neue Roman Bold"/>
              </a:rPr>
              <a:t>Харилцан</a:t>
            </a:r>
            <a:r>
              <a:rPr lang="en-US" sz="2000" dirty="0">
                <a:latin typeface="Times Neue Roman Bold"/>
              </a:rPr>
              <a:t> </a:t>
            </a:r>
            <a:endParaRPr lang="mn-MN" sz="2000" dirty="0">
              <a:latin typeface="Times Neue Roman Bold"/>
            </a:endParaRPr>
          </a:p>
          <a:p>
            <a:pPr algn="ctr">
              <a:spcBef>
                <a:spcPct val="0"/>
              </a:spcBef>
            </a:pPr>
            <a:r>
              <a:rPr lang="en-US" sz="2000" dirty="0" err="1">
                <a:latin typeface="Times Neue Roman Bold"/>
              </a:rPr>
              <a:t>яриа</a:t>
            </a:r>
            <a:r>
              <a:rPr lang="en-US" sz="2000" dirty="0">
                <a:latin typeface="Times Neue Roman Bold"/>
              </a:rPr>
              <a:t>  </a:t>
            </a:r>
          </a:p>
        </p:txBody>
      </p:sp>
      <p:sp>
        <p:nvSpPr>
          <p:cNvPr id="102" name="TextBox 33">
            <a:extLst>
              <a:ext uri="{FF2B5EF4-FFF2-40B4-BE49-F238E27FC236}">
                <a16:creationId xmlns:a16="http://schemas.microsoft.com/office/drawing/2014/main" xmlns="" id="{09E9F6BD-9E69-4F84-962B-321F2F7CFA6C}"/>
              </a:ext>
            </a:extLst>
          </p:cNvPr>
          <p:cNvSpPr txBox="1"/>
          <p:nvPr/>
        </p:nvSpPr>
        <p:spPr>
          <a:xfrm>
            <a:off x="2832991" y="4870471"/>
            <a:ext cx="2993718" cy="615553"/>
          </a:xfrm>
          <a:prstGeom prst="rect">
            <a:avLst/>
          </a:prstGeom>
        </p:spPr>
        <p:txBody>
          <a:bodyPr wrap="square" lIns="0" tIns="0" rIns="0" bIns="0" rtlCol="0" anchor="t">
            <a:spAutoFit/>
          </a:bodyPr>
          <a:lstStyle/>
          <a:p>
            <a:pPr algn="ctr">
              <a:spcBef>
                <a:spcPct val="0"/>
              </a:spcBef>
            </a:pPr>
            <a:r>
              <a:rPr lang="en-US" sz="2000" dirty="0" err="1">
                <a:latin typeface="Times Neue Roman Bold"/>
              </a:rPr>
              <a:t>Хамтын</a:t>
            </a:r>
            <a:r>
              <a:rPr lang="en-US" sz="2000" dirty="0">
                <a:latin typeface="Times Neue Roman Bold"/>
              </a:rPr>
              <a:t> </a:t>
            </a:r>
            <a:endParaRPr lang="mn-MN" sz="2000" dirty="0">
              <a:latin typeface="Times Neue Roman Bold"/>
            </a:endParaRPr>
          </a:p>
          <a:p>
            <a:pPr algn="ctr">
              <a:spcBef>
                <a:spcPct val="0"/>
              </a:spcBef>
            </a:pPr>
            <a:r>
              <a:rPr lang="en-US" sz="2000" dirty="0" err="1">
                <a:latin typeface="Times Neue Roman Bold"/>
              </a:rPr>
              <a:t>шийдэл</a:t>
            </a:r>
            <a:r>
              <a:rPr lang="en-US" sz="2000" dirty="0">
                <a:latin typeface="Times Neue Roman Bold"/>
              </a:rPr>
              <a:t> </a:t>
            </a:r>
          </a:p>
        </p:txBody>
      </p:sp>
      <p:grpSp>
        <p:nvGrpSpPr>
          <p:cNvPr id="103" name="Group 18">
            <a:extLst>
              <a:ext uri="{FF2B5EF4-FFF2-40B4-BE49-F238E27FC236}">
                <a16:creationId xmlns:a16="http://schemas.microsoft.com/office/drawing/2014/main" xmlns="" id="{697AB065-FCE6-41F2-93A7-72874C8774BA}"/>
              </a:ext>
            </a:extLst>
          </p:cNvPr>
          <p:cNvGrpSpPr/>
          <p:nvPr/>
        </p:nvGrpSpPr>
        <p:grpSpPr>
          <a:xfrm>
            <a:off x="5923011" y="4876063"/>
            <a:ext cx="1537126" cy="723465"/>
            <a:chOff x="0" y="0"/>
            <a:chExt cx="7620000" cy="1785084"/>
          </a:xfrm>
          <a:solidFill>
            <a:schemeClr val="accent2">
              <a:lumMod val="40000"/>
              <a:lumOff val="60000"/>
            </a:schemeClr>
          </a:solidFill>
        </p:grpSpPr>
        <p:sp>
          <p:nvSpPr>
            <p:cNvPr id="104" name="Freeform 19">
              <a:extLst>
                <a:ext uri="{FF2B5EF4-FFF2-40B4-BE49-F238E27FC236}">
                  <a16:creationId xmlns:a16="http://schemas.microsoft.com/office/drawing/2014/main" xmlns="" id="{463BE9B9-B3ED-4F0C-89C7-70873CFF4CD9}"/>
                </a:ext>
              </a:extLst>
            </p:cNvPr>
            <p:cNvSpPr/>
            <p:nvPr/>
          </p:nvSpPr>
          <p:spPr>
            <a:xfrm>
              <a:off x="304800" y="304800"/>
              <a:ext cx="7315200" cy="1480284"/>
            </a:xfrm>
            <a:custGeom>
              <a:avLst/>
              <a:gdLst/>
              <a:ahLst/>
              <a:cxnLst/>
              <a:rect l="l" t="t" r="r" b="b"/>
              <a:pathLst>
                <a:path w="7315200" h="1480284">
                  <a:moveTo>
                    <a:pt x="7315200" y="0"/>
                  </a:moveTo>
                  <a:lnTo>
                    <a:pt x="7315200" y="1480284"/>
                  </a:lnTo>
                  <a:lnTo>
                    <a:pt x="0" y="1480284"/>
                  </a:lnTo>
                  <a:lnTo>
                    <a:pt x="0" y="1175484"/>
                  </a:lnTo>
                  <a:lnTo>
                    <a:pt x="7010400" y="1175484"/>
                  </a:lnTo>
                  <a:lnTo>
                    <a:pt x="7010400" y="0"/>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sp>
          <p:nvSpPr>
            <p:cNvPr id="105" name="Freeform 20">
              <a:extLst>
                <a:ext uri="{FF2B5EF4-FFF2-40B4-BE49-F238E27FC236}">
                  <a16:creationId xmlns:a16="http://schemas.microsoft.com/office/drawing/2014/main" xmlns="" id="{DDCBE550-84CC-4090-9407-EA6ADCF91816}"/>
                </a:ext>
              </a:extLst>
            </p:cNvPr>
            <p:cNvSpPr/>
            <p:nvPr/>
          </p:nvSpPr>
          <p:spPr>
            <a:xfrm>
              <a:off x="0" y="0"/>
              <a:ext cx="7315200" cy="1480284"/>
            </a:xfrm>
            <a:custGeom>
              <a:avLst/>
              <a:gdLst/>
              <a:ahLst/>
              <a:cxnLst/>
              <a:rect l="l" t="t" r="r" b="b"/>
              <a:pathLst>
                <a:path w="7315200" h="1480284">
                  <a:moveTo>
                    <a:pt x="0" y="0"/>
                  </a:moveTo>
                  <a:lnTo>
                    <a:pt x="7315200" y="0"/>
                  </a:lnTo>
                  <a:lnTo>
                    <a:pt x="7315200" y="1480284"/>
                  </a:lnTo>
                  <a:lnTo>
                    <a:pt x="0" y="1480284"/>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grpSp>
      <p:grpSp>
        <p:nvGrpSpPr>
          <p:cNvPr id="106" name="Group 21">
            <a:extLst>
              <a:ext uri="{FF2B5EF4-FFF2-40B4-BE49-F238E27FC236}">
                <a16:creationId xmlns:a16="http://schemas.microsoft.com/office/drawing/2014/main" xmlns="" id="{5271EE51-E4FC-450A-9538-2439F4C4FEF4}"/>
              </a:ext>
            </a:extLst>
          </p:cNvPr>
          <p:cNvGrpSpPr/>
          <p:nvPr/>
        </p:nvGrpSpPr>
        <p:grpSpPr>
          <a:xfrm>
            <a:off x="8219898" y="4822826"/>
            <a:ext cx="1638415" cy="751218"/>
            <a:chOff x="0" y="138088"/>
            <a:chExt cx="7620000" cy="1646996"/>
          </a:xfrm>
          <a:solidFill>
            <a:schemeClr val="accent2">
              <a:lumMod val="40000"/>
              <a:lumOff val="60000"/>
            </a:schemeClr>
          </a:solidFill>
        </p:grpSpPr>
        <p:sp>
          <p:nvSpPr>
            <p:cNvPr id="107" name="Freeform 22">
              <a:extLst>
                <a:ext uri="{FF2B5EF4-FFF2-40B4-BE49-F238E27FC236}">
                  <a16:creationId xmlns:a16="http://schemas.microsoft.com/office/drawing/2014/main" xmlns="" id="{E48CEDAE-FC67-4DB2-A851-88C8CA7198AF}"/>
                </a:ext>
              </a:extLst>
            </p:cNvPr>
            <p:cNvSpPr/>
            <p:nvPr/>
          </p:nvSpPr>
          <p:spPr>
            <a:xfrm>
              <a:off x="304800" y="304800"/>
              <a:ext cx="7315200" cy="1480284"/>
            </a:xfrm>
            <a:custGeom>
              <a:avLst/>
              <a:gdLst/>
              <a:ahLst/>
              <a:cxnLst/>
              <a:rect l="l" t="t" r="r" b="b"/>
              <a:pathLst>
                <a:path w="7315200" h="1480284">
                  <a:moveTo>
                    <a:pt x="7315200" y="0"/>
                  </a:moveTo>
                  <a:lnTo>
                    <a:pt x="7315200" y="1480284"/>
                  </a:lnTo>
                  <a:lnTo>
                    <a:pt x="0" y="1480284"/>
                  </a:lnTo>
                  <a:lnTo>
                    <a:pt x="0" y="1175484"/>
                  </a:lnTo>
                  <a:lnTo>
                    <a:pt x="7010400" y="1175484"/>
                  </a:lnTo>
                  <a:lnTo>
                    <a:pt x="7010400" y="0"/>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sp>
          <p:nvSpPr>
            <p:cNvPr id="108" name="Freeform 23">
              <a:extLst>
                <a:ext uri="{FF2B5EF4-FFF2-40B4-BE49-F238E27FC236}">
                  <a16:creationId xmlns:a16="http://schemas.microsoft.com/office/drawing/2014/main" xmlns="" id="{40AF27DE-6C9C-4392-BA69-67A3612A9E43}"/>
                </a:ext>
              </a:extLst>
            </p:cNvPr>
            <p:cNvSpPr/>
            <p:nvPr/>
          </p:nvSpPr>
          <p:spPr>
            <a:xfrm>
              <a:off x="0" y="138088"/>
              <a:ext cx="7315200" cy="1342196"/>
            </a:xfrm>
            <a:custGeom>
              <a:avLst/>
              <a:gdLst/>
              <a:ahLst/>
              <a:cxnLst/>
              <a:rect l="l" t="t" r="r" b="b"/>
              <a:pathLst>
                <a:path w="7315200" h="1480284">
                  <a:moveTo>
                    <a:pt x="0" y="0"/>
                  </a:moveTo>
                  <a:lnTo>
                    <a:pt x="7315200" y="0"/>
                  </a:lnTo>
                  <a:lnTo>
                    <a:pt x="7315200" y="1480284"/>
                  </a:lnTo>
                  <a:lnTo>
                    <a:pt x="0" y="1480284"/>
                  </a:lnTo>
                  <a:close/>
                </a:path>
              </a:pathLst>
            </a:custGeom>
            <a:ln>
              <a:solidFill>
                <a:schemeClr val="accent5">
                  <a:alpha val="0"/>
                </a:schemeClr>
              </a:solidFill>
            </a:ln>
          </p:spPr>
          <p:style>
            <a:lnRef idx="1">
              <a:schemeClr val="accent5"/>
            </a:lnRef>
            <a:fillRef idx="2">
              <a:schemeClr val="accent5"/>
            </a:fillRef>
            <a:effectRef idx="1">
              <a:schemeClr val="accent5"/>
            </a:effectRef>
            <a:fontRef idx="minor">
              <a:schemeClr val="dk1"/>
            </a:fontRef>
          </p:style>
        </p:sp>
      </p:grpSp>
      <p:sp>
        <p:nvSpPr>
          <p:cNvPr id="109" name="TextBox 32">
            <a:extLst>
              <a:ext uri="{FF2B5EF4-FFF2-40B4-BE49-F238E27FC236}">
                <a16:creationId xmlns:a16="http://schemas.microsoft.com/office/drawing/2014/main" xmlns="" id="{9253B0BD-1572-4AF1-B5E1-3F4D7ADA8E36}"/>
              </a:ext>
            </a:extLst>
          </p:cNvPr>
          <p:cNvSpPr txBox="1"/>
          <p:nvPr/>
        </p:nvSpPr>
        <p:spPr>
          <a:xfrm>
            <a:off x="5311271" y="4872057"/>
            <a:ext cx="2707877" cy="615553"/>
          </a:xfrm>
          <a:prstGeom prst="rect">
            <a:avLst/>
          </a:prstGeom>
        </p:spPr>
        <p:txBody>
          <a:bodyPr wrap="square" lIns="0" tIns="0" rIns="0" bIns="0" rtlCol="0" anchor="t">
            <a:spAutoFit/>
          </a:bodyPr>
          <a:lstStyle/>
          <a:p>
            <a:pPr algn="ctr">
              <a:spcBef>
                <a:spcPct val="0"/>
              </a:spcBef>
            </a:pPr>
            <a:r>
              <a:rPr lang="en-US" sz="2000" dirty="0">
                <a:latin typeface="Times Neue Roman Bold"/>
              </a:rPr>
              <a:t>М</a:t>
            </a:r>
            <a:r>
              <a:rPr lang="mn-MN" sz="2000" dirty="0">
                <a:latin typeface="Times Neue Roman Bold"/>
              </a:rPr>
              <a:t>эдээлэл </a:t>
            </a:r>
          </a:p>
          <a:p>
            <a:pPr algn="ctr">
              <a:spcBef>
                <a:spcPct val="0"/>
              </a:spcBef>
            </a:pPr>
            <a:r>
              <a:rPr lang="mn-MN" sz="2000" dirty="0">
                <a:latin typeface="Times Neue Roman Bold"/>
              </a:rPr>
              <a:t>цуглуулалт </a:t>
            </a:r>
            <a:endParaRPr lang="en-US" sz="2000" dirty="0">
              <a:latin typeface="Times Neue Roman Bold"/>
            </a:endParaRPr>
          </a:p>
        </p:txBody>
      </p:sp>
      <p:sp>
        <p:nvSpPr>
          <p:cNvPr id="110" name="TextBox 32">
            <a:extLst>
              <a:ext uri="{FF2B5EF4-FFF2-40B4-BE49-F238E27FC236}">
                <a16:creationId xmlns:a16="http://schemas.microsoft.com/office/drawing/2014/main" xmlns="" id="{3C92C657-CAEE-439D-83A3-A7FE9DD1C1B8}"/>
              </a:ext>
            </a:extLst>
          </p:cNvPr>
          <p:cNvSpPr txBox="1"/>
          <p:nvPr/>
        </p:nvSpPr>
        <p:spPr>
          <a:xfrm>
            <a:off x="7690709" y="4793315"/>
            <a:ext cx="2707877" cy="615553"/>
          </a:xfrm>
          <a:prstGeom prst="rect">
            <a:avLst/>
          </a:prstGeom>
        </p:spPr>
        <p:txBody>
          <a:bodyPr wrap="square" lIns="0" tIns="0" rIns="0" bIns="0" rtlCol="0" anchor="t">
            <a:spAutoFit/>
          </a:bodyPr>
          <a:lstStyle/>
          <a:p>
            <a:pPr algn="ctr">
              <a:spcBef>
                <a:spcPct val="0"/>
              </a:spcBef>
            </a:pPr>
            <a:r>
              <a:rPr lang="en-US" sz="2000" dirty="0">
                <a:latin typeface="Times Neue Roman Bold"/>
              </a:rPr>
              <a:t>М</a:t>
            </a:r>
            <a:r>
              <a:rPr lang="mn-MN" sz="2000" dirty="0">
                <a:latin typeface="Times Neue Roman Bold"/>
              </a:rPr>
              <a:t>эдээлэл </a:t>
            </a:r>
          </a:p>
          <a:p>
            <a:pPr algn="ctr">
              <a:spcBef>
                <a:spcPct val="0"/>
              </a:spcBef>
            </a:pPr>
            <a:r>
              <a:rPr lang="mn-MN" sz="2000" dirty="0">
                <a:latin typeface="Times Neue Roman Bold"/>
              </a:rPr>
              <a:t>ашиглалт </a:t>
            </a:r>
            <a:endParaRPr lang="en-US" sz="2000" dirty="0">
              <a:latin typeface="Times Neue Roman Bold"/>
            </a:endParaRPr>
          </a:p>
        </p:txBody>
      </p:sp>
      <p:pic>
        <p:nvPicPr>
          <p:cNvPr id="114" name="Picture 34">
            <a:extLst>
              <a:ext uri="{FF2B5EF4-FFF2-40B4-BE49-F238E27FC236}">
                <a16:creationId xmlns:a16="http://schemas.microsoft.com/office/drawing/2014/main" xmlns="" id="{A9882548-887F-47D7-9C0F-B518C2519AB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200000">
            <a:off x="3036480" y="4664542"/>
            <a:ext cx="612194" cy="202940"/>
          </a:xfrm>
          <a:prstGeom prst="rect">
            <a:avLst/>
          </a:prstGeom>
        </p:spPr>
      </p:pic>
      <p:pic>
        <p:nvPicPr>
          <p:cNvPr id="115" name="Picture 34">
            <a:extLst>
              <a:ext uri="{FF2B5EF4-FFF2-40B4-BE49-F238E27FC236}">
                <a16:creationId xmlns:a16="http://schemas.microsoft.com/office/drawing/2014/main" xmlns="" id="{2B40B592-BCBF-48D0-B5B7-EEDCF959613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200000">
            <a:off x="7541765" y="4605180"/>
            <a:ext cx="612194" cy="264596"/>
          </a:xfrm>
          <a:prstGeom prst="rect">
            <a:avLst/>
          </a:prstGeom>
        </p:spPr>
      </p:pic>
      <p:sp>
        <p:nvSpPr>
          <p:cNvPr id="44" name="TextBox 43">
            <a:extLst>
              <a:ext uri="{FF2B5EF4-FFF2-40B4-BE49-F238E27FC236}">
                <a16:creationId xmlns:a16="http://schemas.microsoft.com/office/drawing/2014/main" xmlns="" id="{39FBD6E1-F2CA-4993-81D1-61293B43C92D}"/>
              </a:ext>
            </a:extLst>
          </p:cNvPr>
          <p:cNvSpPr txBox="1"/>
          <p:nvPr/>
        </p:nvSpPr>
        <p:spPr>
          <a:xfrm flipH="1">
            <a:off x="3735732" y="2757778"/>
            <a:ext cx="6135122" cy="523220"/>
          </a:xfrm>
          <a:prstGeom prst="rect">
            <a:avLst/>
          </a:prstGeom>
          <a:noFill/>
        </p:spPr>
        <p:txBody>
          <a:bodyPr wrap="square" rtlCol="0">
            <a:spAutoFit/>
          </a:bodyPr>
          <a:lstStyle/>
          <a:p>
            <a:r>
              <a:rPr lang="mn-MN" sz="2800" b="1" dirty="0">
                <a:latin typeface="Times Neue Roman"/>
              </a:rPr>
              <a:t>НИЙГМИЙН ЭГЭХ ХАРИУЦЛАГА </a:t>
            </a:r>
          </a:p>
        </p:txBody>
      </p:sp>
      <p:pic>
        <p:nvPicPr>
          <p:cNvPr id="45" name="Picture 34">
            <a:extLst>
              <a:ext uri="{FF2B5EF4-FFF2-40B4-BE49-F238E27FC236}">
                <a16:creationId xmlns:a16="http://schemas.microsoft.com/office/drawing/2014/main" xmlns="" id="{6150F90D-52BE-4936-B46E-4771055B409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116212">
            <a:off x="4144674" y="3577656"/>
            <a:ext cx="410624" cy="136121"/>
          </a:xfrm>
          <a:prstGeom prst="rect">
            <a:avLst/>
          </a:prstGeom>
        </p:spPr>
      </p:pic>
      <p:pic>
        <p:nvPicPr>
          <p:cNvPr id="48" name="Picture 34">
            <a:extLst>
              <a:ext uri="{FF2B5EF4-FFF2-40B4-BE49-F238E27FC236}">
                <a16:creationId xmlns:a16="http://schemas.microsoft.com/office/drawing/2014/main" xmlns="" id="{26EDA72C-1022-4739-BCDD-87F06976269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600708">
            <a:off x="7394912" y="3564641"/>
            <a:ext cx="410624" cy="136121"/>
          </a:xfrm>
          <a:prstGeom prst="rect">
            <a:avLst/>
          </a:prstGeom>
        </p:spPr>
      </p:pic>
      <p:sp>
        <p:nvSpPr>
          <p:cNvPr id="47" name="TextBox 3">
            <a:extLst>
              <a:ext uri="{FF2B5EF4-FFF2-40B4-BE49-F238E27FC236}">
                <a16:creationId xmlns:a16="http://schemas.microsoft.com/office/drawing/2014/main" xmlns="" id="{5DF265D4-4B9A-4DEE-A0FD-639A9ABD4F5F}"/>
              </a:ext>
            </a:extLst>
          </p:cNvPr>
          <p:cNvSpPr txBox="1"/>
          <p:nvPr/>
        </p:nvSpPr>
        <p:spPr>
          <a:xfrm>
            <a:off x="9496425" y="6271652"/>
            <a:ext cx="2695575" cy="369332"/>
          </a:xfrm>
          <a:prstGeom prst="rect">
            <a:avLst/>
          </a:prstGeom>
          <a:solidFill>
            <a:srgbClr val="00B0F0"/>
          </a:solidFill>
        </p:spPr>
        <p:txBody>
          <a:bodyPr wrap="square" rtlCol="0" anchor="ctr">
            <a:spAutoFit/>
          </a:bodyPr>
          <a:lstStyle/>
          <a:p>
            <a:pPr algn="ctr"/>
            <a:r>
              <a:rPr lang="mn-MN" altLang="ko-KR" sz="1800" b="1" i="1" dirty="0">
                <a:solidFill>
                  <a:schemeClr val="bg1"/>
                </a:solidFill>
                <a:latin typeface="Times New Roman" panose="02020603050405020304" pitchFamily="18" charset="0"/>
                <a:cs typeface="Times New Roman" panose="02020603050405020304" pitchFamily="18" charset="0"/>
              </a:rPr>
              <a:t>Модуль 1</a:t>
            </a:r>
            <a:endParaRPr lang="ko-KR" altLang="en-US" sz="1800" i="1" dirty="0">
              <a:solidFill>
                <a:schemeClr val="bg1"/>
              </a:solidFill>
              <a:latin typeface="Times New Roman" panose="02020603050405020304" pitchFamily="18" charset="0"/>
              <a:cs typeface="Times New Roman" panose="02020603050405020304" pitchFamily="18" charset="0"/>
            </a:endParaRPr>
          </a:p>
        </p:txBody>
      </p:sp>
      <p:pic>
        <p:nvPicPr>
          <p:cNvPr id="49" name="Picture 7">
            <a:extLst>
              <a:ext uri="{FF2B5EF4-FFF2-40B4-BE49-F238E27FC236}">
                <a16:creationId xmlns:a16="http://schemas.microsoft.com/office/drawing/2014/main" xmlns="" id="{FCB583AE-A7D0-416E-9840-C63AE9DAF67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055117">
            <a:off x="9032548" y="1897604"/>
            <a:ext cx="1154884" cy="252110"/>
          </a:xfrm>
          <a:prstGeom prst="rect">
            <a:avLst/>
          </a:prstGeom>
        </p:spPr>
      </p:pic>
      <p:pic>
        <p:nvPicPr>
          <p:cNvPr id="50" name="Picture 7">
            <a:extLst>
              <a:ext uri="{FF2B5EF4-FFF2-40B4-BE49-F238E27FC236}">
                <a16:creationId xmlns:a16="http://schemas.microsoft.com/office/drawing/2014/main" xmlns="" id="{0748FDAB-32E7-472B-B364-4360121F98F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265571">
            <a:off x="6258724" y="2036465"/>
            <a:ext cx="793227" cy="204811"/>
          </a:xfrm>
          <a:prstGeom prst="rect">
            <a:avLst/>
          </a:prstGeom>
        </p:spPr>
      </p:pic>
      <p:pic>
        <p:nvPicPr>
          <p:cNvPr id="51" name="Picture 17">
            <a:extLst>
              <a:ext uri="{FF2B5EF4-FFF2-40B4-BE49-F238E27FC236}">
                <a16:creationId xmlns:a16="http://schemas.microsoft.com/office/drawing/2014/main" xmlns="" id="{693200BC-15F6-45E2-B27A-A1E80161621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5178607" y="4025260"/>
            <a:ext cx="1156598" cy="181035"/>
          </a:xfrm>
          <a:prstGeom prst="rect">
            <a:avLst/>
          </a:prstGeom>
        </p:spPr>
      </p:pic>
      <p:pic>
        <p:nvPicPr>
          <p:cNvPr id="53" name="Picture 34">
            <a:extLst>
              <a:ext uri="{FF2B5EF4-FFF2-40B4-BE49-F238E27FC236}">
                <a16:creationId xmlns:a16="http://schemas.microsoft.com/office/drawing/2014/main" xmlns="" id="{7D7A95E4-DC66-479C-B1E2-5DD96C36FBB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6200000">
            <a:off x="3037054" y="4661427"/>
            <a:ext cx="612194" cy="202940"/>
          </a:xfrm>
          <a:prstGeom prst="rect">
            <a:avLst/>
          </a:prstGeom>
        </p:spPr>
      </p:pic>
      <p:pic>
        <p:nvPicPr>
          <p:cNvPr id="54" name="Picture 34">
            <a:extLst>
              <a:ext uri="{FF2B5EF4-FFF2-40B4-BE49-F238E27FC236}">
                <a16:creationId xmlns:a16="http://schemas.microsoft.com/office/drawing/2014/main" xmlns="" id="{64CB1217-D557-42FE-AF2B-3040CE6B2CD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6200000">
            <a:off x="7542339" y="4602065"/>
            <a:ext cx="612194" cy="264596"/>
          </a:xfrm>
          <a:prstGeom prst="rect">
            <a:avLst/>
          </a:prstGeom>
        </p:spPr>
      </p:pic>
      <p:sp>
        <p:nvSpPr>
          <p:cNvPr id="55" name="Arrow: Curved Up 54">
            <a:extLst>
              <a:ext uri="{FF2B5EF4-FFF2-40B4-BE49-F238E27FC236}">
                <a16:creationId xmlns:a16="http://schemas.microsoft.com/office/drawing/2014/main" xmlns="" id="{02A903C2-4F35-4BB2-AEA9-360876AAA98B}"/>
              </a:ext>
            </a:extLst>
          </p:cNvPr>
          <p:cNvSpPr/>
          <p:nvPr/>
        </p:nvSpPr>
        <p:spPr>
          <a:xfrm>
            <a:off x="2738251" y="5592807"/>
            <a:ext cx="1216152" cy="369332"/>
          </a:xfrm>
          <a:prstGeom prst="curvedUpArrow">
            <a:avLst/>
          </a:prstGeom>
          <a:solidFill>
            <a:schemeClr val="accent5">
              <a:lumMod val="60000"/>
              <a:lumOff val="40000"/>
            </a:schemeClr>
          </a:solid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6" name="Arrow: Curved Up 55">
            <a:extLst>
              <a:ext uri="{FF2B5EF4-FFF2-40B4-BE49-F238E27FC236}">
                <a16:creationId xmlns:a16="http://schemas.microsoft.com/office/drawing/2014/main" xmlns="" id="{36AC920A-BA61-418F-B977-AA6FA21821B4}"/>
              </a:ext>
            </a:extLst>
          </p:cNvPr>
          <p:cNvSpPr/>
          <p:nvPr/>
        </p:nvSpPr>
        <p:spPr>
          <a:xfrm>
            <a:off x="7349978" y="5599158"/>
            <a:ext cx="1216152" cy="369332"/>
          </a:xfrm>
          <a:prstGeom prst="curvedUpArrow">
            <a:avLst/>
          </a:prstGeom>
          <a:solidFill>
            <a:schemeClr val="accent5">
              <a:lumMod val="60000"/>
              <a:lumOff val="40000"/>
            </a:schemeClr>
          </a:solid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57" name="Picture 34">
            <a:extLst>
              <a:ext uri="{FF2B5EF4-FFF2-40B4-BE49-F238E27FC236}">
                <a16:creationId xmlns:a16="http://schemas.microsoft.com/office/drawing/2014/main" xmlns="" id="{53AA37AB-565E-4D6F-BCEB-14456B8DC5F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116212">
            <a:off x="4145248" y="3574541"/>
            <a:ext cx="410624" cy="136121"/>
          </a:xfrm>
          <a:prstGeom prst="rect">
            <a:avLst/>
          </a:prstGeom>
        </p:spPr>
      </p:pic>
      <p:pic>
        <p:nvPicPr>
          <p:cNvPr id="58" name="Picture 34">
            <a:extLst>
              <a:ext uri="{FF2B5EF4-FFF2-40B4-BE49-F238E27FC236}">
                <a16:creationId xmlns:a16="http://schemas.microsoft.com/office/drawing/2014/main" xmlns="" id="{FB92047F-B444-46FE-90FD-CD58A56AA2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5600708">
            <a:off x="7395486" y="3561526"/>
            <a:ext cx="410624" cy="136121"/>
          </a:xfrm>
          <a:prstGeom prst="rect">
            <a:avLst/>
          </a:prstGeom>
        </p:spPr>
      </p:pic>
      <p:pic>
        <p:nvPicPr>
          <p:cNvPr id="59" name="Picture 17">
            <a:extLst>
              <a:ext uri="{FF2B5EF4-FFF2-40B4-BE49-F238E27FC236}">
                <a16:creationId xmlns:a16="http://schemas.microsoft.com/office/drawing/2014/main" xmlns="" id="{4094DBF8-914E-43B2-8D15-2C16243B05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701715" y="3979214"/>
            <a:ext cx="1156598" cy="181035"/>
          </a:xfrm>
          <a:prstGeom prst="rect">
            <a:avLst/>
          </a:prstGeom>
        </p:spPr>
      </p:pic>
      <p:pic>
        <p:nvPicPr>
          <p:cNvPr id="61" name="Picture 17">
            <a:extLst>
              <a:ext uri="{FF2B5EF4-FFF2-40B4-BE49-F238E27FC236}">
                <a16:creationId xmlns:a16="http://schemas.microsoft.com/office/drawing/2014/main" xmlns="" id="{9B24127E-B7CC-4557-B0A3-DA7512B855C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53413">
            <a:off x="9996937" y="2959886"/>
            <a:ext cx="803297" cy="125735"/>
          </a:xfrm>
          <a:prstGeom prst="rect">
            <a:avLst/>
          </a:prstGeom>
        </p:spPr>
      </p:pic>
    </p:spTree>
    <p:extLst>
      <p:ext uri="{BB962C8B-B14F-4D97-AF65-F5344CB8AC3E}">
        <p14:creationId xmlns:p14="http://schemas.microsoft.com/office/powerpoint/2010/main" val="3848555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2125</Words>
  <Application>Microsoft Office PowerPoint</Application>
  <PresentationFormat>Widescreen</PresentationFormat>
  <Paragraphs>501</Paragraphs>
  <Slides>48</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맑은 고딕</vt:lpstr>
      <vt:lpstr>Yu Gothic</vt:lpstr>
      <vt:lpstr>Arial</vt:lpstr>
      <vt:lpstr>Calibri</vt:lpstr>
      <vt:lpstr>Calibri Light</vt:lpstr>
      <vt:lpstr>Cambria</vt:lpstr>
      <vt:lpstr>Open Sans Light</vt:lpstr>
      <vt:lpstr>Roboto</vt:lpstr>
      <vt:lpstr>Times Neue Roman</vt:lpstr>
      <vt:lpstr>Times Neue Roman Bold</vt:lpstr>
      <vt:lpstr>Times Neue Roman Bold Italics</vt:lpstr>
      <vt:lpstr>Times New Roman</vt:lpstr>
      <vt:lpstr>Wingdings</vt:lpstr>
      <vt:lpstr>Office Theme</vt:lpstr>
      <vt:lpstr>PowerPoint Presentation</vt:lpstr>
      <vt:lpstr>                            Төрийн үйлчилгээг сайжруулахад  нийгмийн эгэх хариуцлага ба төсвийн ил тод байдлыг цогцоор ашиглах нь  </vt:lpstr>
      <vt:lpstr>Зорилго</vt:lpstr>
      <vt:lpstr>1.1: НИЙГМИЙН ЭГЭХ ХАРИУЦЛАГА </vt:lpstr>
      <vt:lpstr>Responsibility &amp; Accountability   Хариуцлага &amp; Эгэх хариуцлага </vt:lpstr>
      <vt:lpstr>Нийгмийн эгэх хариуцлага: </vt:lpstr>
      <vt:lpstr>Эгэх хариуцлагын хэлбэр </vt:lpstr>
      <vt:lpstr>Нийгмийн эгэх хариуцлага</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ТӨЛӨВЛӨЛТИЙН ҮЕ ШАТ Оролцоот төлөвлөлт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LaptopAdmin</dc:creator>
  <cp:lastModifiedBy>Amgalanbaatar Narmandakh</cp:lastModifiedBy>
  <cp:revision>138</cp:revision>
  <dcterms:modified xsi:type="dcterms:W3CDTF">2021-12-12T13:13:55Z</dcterms:modified>
</cp:coreProperties>
</file>